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3"/>
  </p:notesMasterIdLst>
  <p:handoutMasterIdLst>
    <p:handoutMasterId r:id="rId24"/>
  </p:handoutMasterIdLst>
  <p:sldIdLst>
    <p:sldId id="258" r:id="rId3"/>
    <p:sldId id="300" r:id="rId4"/>
    <p:sldId id="256" r:id="rId5"/>
    <p:sldId id="257" r:id="rId6"/>
    <p:sldId id="282" r:id="rId7"/>
    <p:sldId id="287" r:id="rId8"/>
    <p:sldId id="292" r:id="rId9"/>
    <p:sldId id="294" r:id="rId10"/>
    <p:sldId id="302" r:id="rId11"/>
    <p:sldId id="296" r:id="rId12"/>
    <p:sldId id="297" r:id="rId13"/>
    <p:sldId id="288" r:id="rId14"/>
    <p:sldId id="286" r:id="rId15"/>
    <p:sldId id="290" r:id="rId16"/>
    <p:sldId id="289" r:id="rId17"/>
    <p:sldId id="303" r:id="rId18"/>
    <p:sldId id="305" r:id="rId19"/>
    <p:sldId id="304" r:id="rId20"/>
    <p:sldId id="281" r:id="rId21"/>
    <p:sldId id="306" r:id="rId22"/>
  </p:sldIdLst>
  <p:sldSz cx="12192000" cy="6858000"/>
  <p:notesSz cx="6858000" cy="9144000"/>
  <p:embeddedFontLst>
    <p:embeddedFont>
      <p:font typeface="Segoe Print" panose="02000600000000000000" pitchFamily="2" charset="0"/>
      <p:regular r:id="rId25"/>
      <p:bold r:id="rId26"/>
    </p:embeddedFont>
    <p:embeddedFont>
      <p:font typeface="Vogue-ExtraBold" panose="020B0500000000000000" charset="0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Microsoft YaHei" panose="020B0503020204020204" pitchFamily="34" charset="-122"/>
      <p:regular r:id="rId30"/>
      <p:bold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Microsoft YaHei" panose="020B0503020204020204" pitchFamily="34" charset="-122"/>
      <p:regular r:id="rId30"/>
      <p:bold r:id="rId31"/>
    </p:embeddedFont>
    <p:embeddedFont>
      <p:font typeface="#9Slide07 HoneyCream" panose="020B0604020202020204" charset="0"/>
      <p:regular r:id="rId36"/>
    </p:embeddedFont>
    <p:embeddedFont>
      <p:font typeface="Cambria" panose="02040503050406030204" pitchFamily="18" charset="0"/>
      <p:regular r:id="rId37"/>
      <p:bold r:id="rId38"/>
      <p:italic r:id="rId39"/>
      <p:boldItalic r:id="rId4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EBFF"/>
    <a:srgbClr val="0099FF"/>
    <a:srgbClr val="F7982B"/>
    <a:srgbClr val="F93D3D"/>
    <a:srgbClr val="C12727"/>
    <a:srgbClr val="D1F4C8"/>
    <a:srgbClr val="B4EDA5"/>
    <a:srgbClr val="80E065"/>
    <a:srgbClr val="2FB725"/>
    <a:srgbClr val="FBD1D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74182" autoAdjust="0"/>
  </p:normalViewPr>
  <p:slideViewPr>
    <p:cSldViewPr snapToGrid="0">
      <p:cViewPr varScale="1">
        <p:scale>
          <a:sx n="120" d="100"/>
          <a:sy n="120" d="100"/>
        </p:scale>
        <p:origin x="8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3" d="100"/>
          <a:sy n="63" d="100"/>
        </p:scale>
        <p:origin x="3134" y="6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9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handoutMaster" Target="handoutMasters/handout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30E6668-A7CA-103D-EDCC-0684D4CF626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84C0CB-A6FF-254B-F81D-6121C31527B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AB16BA-FDC3-4773-96F4-834C2314AC9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8F4257-70DE-086A-ACE4-858AAF22DFB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3285D56-4E38-73A0-9A98-E2BD722181E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04272A-E046-4BC5-B617-321053AA6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5898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124EB0-B86D-4505-A6C6-97727EB706A4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8897C0-60B0-484E-A615-B4541D2425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5564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38820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Xem</a:t>
            </a:r>
            <a:r>
              <a:rPr lang="en-US" dirty="0"/>
              <a:t> </a:t>
            </a:r>
            <a:r>
              <a:rPr lang="en-US" dirty="0" err="1"/>
              <a:t>ví</a:t>
            </a:r>
            <a:r>
              <a:rPr lang="en-US" baseline="0" dirty="0"/>
              <a:t> </a:t>
            </a:r>
            <a:r>
              <a:rPr lang="en-US" baseline="0" dirty="0" err="1"/>
              <a:t>dụ</a:t>
            </a:r>
            <a:r>
              <a:rPr lang="en-US" baseline="0" dirty="0"/>
              <a:t> </a:t>
            </a:r>
            <a:r>
              <a:rPr lang="en-US" baseline="0" dirty="0" err="1"/>
              <a:t>mẫu</a:t>
            </a:r>
            <a:r>
              <a:rPr lang="en-US" baseline="0" dirty="0"/>
              <a:t> </a:t>
            </a:r>
            <a:r>
              <a:rPr lang="en-US" baseline="0" dirty="0" err="1"/>
              <a:t>ấn</a:t>
            </a:r>
            <a:r>
              <a:rPr lang="en-US" baseline="0" dirty="0"/>
              <a:t> </a:t>
            </a:r>
            <a:r>
              <a:rPr lang="en-US" baseline="0" dirty="0" err="1"/>
              <a:t>kích</a:t>
            </a:r>
            <a:r>
              <a:rPr lang="en-US" baseline="0" dirty="0"/>
              <a:t> </a:t>
            </a:r>
            <a:r>
              <a:rPr lang="en-US" baseline="0" dirty="0" err="1"/>
              <a:t>chuột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thằng</a:t>
            </a:r>
            <a:r>
              <a:rPr lang="en-US" baseline="0" dirty="0"/>
              <a:t> </a:t>
            </a:r>
            <a:r>
              <a:rPr lang="en-US" baseline="0" dirty="0" err="1"/>
              <a:t>người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8897C0-60B0-484E-A615-B4541D24259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2893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6557C-702B-2F87-593C-C4DBB9B33F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984014-35C7-BBA9-E158-50ECDBA3D8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56DBB0-05FD-593B-EBFD-6DD851CD7F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FDAA5-89F6-B6CF-865B-694048B7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9E0511-E614-7B2E-7C55-3543B457F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648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459F90-A62E-B10C-D159-6AF4540E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6060501-7CA0-8411-BCBF-E2B33CC1ED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E33FF-4FEA-04DC-D60A-7A87CE9C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D288DB-DF6A-DA5A-7395-731D4ECED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B550B6-1002-43F9-A505-1101E9DB5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5289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B4F693-B38C-F0B4-C549-A9FD8D16CC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6D2B590-8948-C42F-533C-343FD0010B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29A983-13AF-C553-61C6-FB42ABD069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E8A01F-4AC3-BD10-8E02-CAC8EB04F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DBE516-FCEE-6598-D4CD-6CC4B9152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6139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8BCA792-6CEE-EDDF-C107-A30BDCF314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614747-DB62-C76C-9CA7-975136C8D7B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30B5FC-8506-3ECE-73C1-A54A324819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7FB5B5-14BF-F5FF-8BCE-CCB9493939D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AF86AD-93C4-A163-4FC3-D1CD20F9B87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93271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6317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068246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236114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99930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870279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34755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875192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1BDB1F-3425-0847-388E-E40C431CB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F78D78-59ED-8F46-5541-E94CA546AC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9B22E-2984-91D3-4CDB-39C7F44B23E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D2387F-27D1-B226-51E3-638DE156A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8E771E-0084-822F-4533-218D81CA5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45119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538808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22809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104780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63996-18CE-7DA4-D390-9DAF619A2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C0C708-9797-6859-A205-2AA190CF1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AE8002-21FC-0FD4-90B8-15432ED882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6F448B-7D42-2A70-3EA5-9921BC0CFE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CBDF90-7D99-AA07-90B2-DF6D094B3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85029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1EC4F-28C5-9A66-AC45-3B1631C64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D9D10D-A9D1-29FD-B589-E68F3353E6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B81F9E-B177-AE85-1D90-27B9B5B231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1ED5FD-8983-D010-930E-ED97A981CC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D23B35-B459-EC6A-5940-896B180884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9BA4BA-B8D1-182A-F844-7A8F7348B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963560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677A6F-4331-3DB5-2044-A5C142FB7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2F50E2-B161-870D-744B-E98DE7B835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DEB39A-89AC-BAB1-501B-42CE0E489D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7E4000-55DE-992C-1674-02ED93BA800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B6221D-3524-00A5-419F-30F1B1AB35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55BEB6-1B41-0121-C21B-5587DC804C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4939B57-CD90-E0F5-A5EB-F635BC3AC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708F27-71CA-FDF5-F1FB-CC767D0E8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66990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B2DDA-4951-CCC1-5BF7-85CC507F50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5D3687-D306-50E6-ADA4-CDE8251018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C6B522A-FD4B-FFBA-4FBA-FCE50DBEDB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71D5A6-120D-0D9A-4F8D-5F573B82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04245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9895745-4938-E0A8-6369-C24221E500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58450A8-23E0-4276-A21A-68EC1F047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F1CB353-CB92-0A0A-410D-DF14CEA9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9063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9C4642-BE28-AD3E-296A-2442C4126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88EF77-52E8-A603-D242-59C7A5056D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46CC0A-AE47-5905-E355-DB5ECE9D6D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3436711-76A0-E5C7-BE59-481B185F81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61846-8EED-E76A-C7BB-8A0EFF7737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FE5A85-EF57-9B95-FE5F-A1610118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6960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843F0E-E25B-67F5-6EE8-37FDB78EF8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1507818-8FD2-08CC-B84A-55D8D7F84A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31D454-AFD0-8B4D-F26E-10430AFF6E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D610F2-DE54-365D-9A47-3AC132CFFD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777CB9-2A06-4E29-9E14-56B0C933ED78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3197C-8F2D-40EE-89AE-D865BD494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2FB748-B1A6-48C4-4A55-9CE4B1F931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B0FF545-F2C5-46FE-925C-D2398DE4D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527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hyperlink" Target="https://www.facebook.com/groups/629898828017053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C70FA1D9-F108-6CD6-5AE3-8104BA9F097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7" name="TextBox 3">
            <a:extLst>
              <a:ext uri="{FF2B5EF4-FFF2-40B4-BE49-F238E27FC236}">
                <a16:creationId xmlns:a16="http://schemas.microsoft.com/office/drawing/2014/main" id="{568DFAF7-5050-0779-4944-5AC18DA5EAF7}"/>
              </a:ext>
            </a:extLst>
          </p:cNvPr>
          <p:cNvSpPr txBox="1"/>
          <p:nvPr userDrawn="1"/>
        </p:nvSpPr>
        <p:spPr>
          <a:xfrm>
            <a:off x="4634118" y="8482866"/>
            <a:ext cx="3425501" cy="7017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9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2514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9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9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99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99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99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99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99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99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572A408C-005D-3367-3A47-6874755A241A}"/>
              </a:ext>
            </a:extLst>
          </p:cNvPr>
          <p:cNvSpPr txBox="1">
            <a:spLocks/>
          </p:cNvSpPr>
          <p:nvPr userDrawn="1"/>
        </p:nvSpPr>
        <p:spPr>
          <a:xfrm>
            <a:off x="11485704" y="0"/>
            <a:ext cx="847003" cy="178709"/>
          </a:xfrm>
          <a:prstGeom prst="rect">
            <a:avLst/>
          </a:prstGeom>
        </p:spPr>
        <p:txBody>
          <a:bodyPr vert="horz" lIns="50292" tIns="25146" rIns="50292" bIns="25146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1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F4191C8F-48AA-5948-F8A3-6283951B7C1B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78509" y="-13940131"/>
            <a:ext cx="1202436" cy="204476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D7DE9CA-A9BA-78D0-906F-6227E0961C7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5851" y="-13940131"/>
            <a:ext cx="1202436" cy="2044763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2D55876-B0B6-FD76-BBBA-2480FA3C612E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66044" y="16696079"/>
            <a:ext cx="1202436" cy="204476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F14B899-DEA3-0CF1-88CD-43B398EB8F7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69141" y="16696079"/>
            <a:ext cx="1202436" cy="2044763"/>
          </a:xfrm>
          <a:prstGeom prst="rect">
            <a:avLst/>
          </a:prstGeom>
        </p:spPr>
      </p:pic>
      <p:sp>
        <p:nvSpPr>
          <p:cNvPr id="33" name="Title 1">
            <a:extLst>
              <a:ext uri="{FF2B5EF4-FFF2-40B4-BE49-F238E27FC236}">
                <a16:creationId xmlns:a16="http://schemas.microsoft.com/office/drawing/2014/main" id="{31233510-F4D6-2698-5D6A-D6C518584917}"/>
              </a:ext>
            </a:extLst>
          </p:cNvPr>
          <p:cNvSpPr txBox="1">
            <a:spLocks/>
          </p:cNvSpPr>
          <p:nvPr userDrawn="1"/>
        </p:nvSpPr>
        <p:spPr>
          <a:xfrm>
            <a:off x="10766172" y="-688627"/>
            <a:ext cx="1960990" cy="298319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88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88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88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34" name="Title 1">
            <a:extLst>
              <a:ext uri="{FF2B5EF4-FFF2-40B4-BE49-F238E27FC236}">
                <a16:creationId xmlns:a16="http://schemas.microsoft.com/office/drawing/2014/main" id="{7A0C603C-2D81-A941-1CDE-1EB3F4128F40}"/>
              </a:ext>
            </a:extLst>
          </p:cNvPr>
          <p:cNvSpPr txBox="1">
            <a:spLocks/>
          </p:cNvSpPr>
          <p:nvPr userDrawn="1"/>
        </p:nvSpPr>
        <p:spPr>
          <a:xfrm>
            <a:off x="-283737" y="6424930"/>
            <a:ext cx="1202436" cy="433070"/>
          </a:xfrm>
          <a:prstGeom prst="rect">
            <a:avLst/>
          </a:prstGeom>
        </p:spPr>
        <p:txBody>
          <a:bodyPr vert="horz" lIns="50292" tIns="25146" rIns="50292" bIns="25146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9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99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D3C901F-E926-8894-4DFC-6FDEC089E0C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3245371" y="7825468"/>
            <a:ext cx="1203760" cy="1461947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557D0F41-088C-FE2B-5674-6E3DC2AB074F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-1659241" y="607019"/>
            <a:ext cx="1203760" cy="1461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916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53356804-1D46-5A45-E180-EB277D78F987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2024/10/22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5407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25.png"/><Relationship Id="rId7" Type="http://schemas.openxmlformats.org/officeDocument/2006/relationships/image" Target="../media/image29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4.png"/><Relationship Id="rId4" Type="http://schemas.openxmlformats.org/officeDocument/2006/relationships/slide" Target="slide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5.png"/><Relationship Id="rId9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5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FDBAE89-291E-5779-29E6-6E05FADDBF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29360" y="1187996"/>
            <a:ext cx="7784944" cy="30112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0BD07EBA-2F84-07A3-F3C5-738843012D33}"/>
              </a:ext>
            </a:extLst>
          </p:cNvPr>
          <p:cNvGrpSpPr/>
          <p:nvPr/>
        </p:nvGrpSpPr>
        <p:grpSpPr>
          <a:xfrm>
            <a:off x="801381" y="3201999"/>
            <a:ext cx="1661566" cy="2357327"/>
            <a:chOff x="6170647" y="465247"/>
            <a:chExt cx="1661566" cy="2357327"/>
          </a:xfrm>
        </p:grpSpPr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014A3F3C-329D-4161-B6AD-B4C0305D529F}"/>
                </a:ext>
              </a:extLst>
            </p:cNvPr>
            <p:cNvSpPr txBox="1"/>
            <p:nvPr/>
          </p:nvSpPr>
          <p:spPr>
            <a:xfrm>
              <a:off x="6170647" y="2114688"/>
              <a:ext cx="16615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576E250-EB5E-93FB-4713-C46D940A15F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235" b="55783"/>
            <a:stretch/>
          </p:blipFill>
          <p:spPr>
            <a:xfrm>
              <a:off x="6253903" y="465247"/>
              <a:ext cx="1499006" cy="1814052"/>
            </a:xfrm>
            <a:prstGeom prst="rect">
              <a:avLst/>
            </a:prstGeom>
          </p:spPr>
        </p:pic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44DFACC-3246-5BEA-9EEA-83F1D98F498F}"/>
              </a:ext>
            </a:extLst>
          </p:cNvPr>
          <p:cNvGrpSpPr/>
          <p:nvPr/>
        </p:nvGrpSpPr>
        <p:grpSpPr>
          <a:xfrm>
            <a:off x="2831675" y="3098596"/>
            <a:ext cx="2217518" cy="2616488"/>
            <a:chOff x="5431309" y="1857747"/>
            <a:chExt cx="2217518" cy="2616488"/>
          </a:xfrm>
        </p:grpSpPr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D077E1-24ED-7AC2-E70D-3524AD1C4DFE}"/>
                </a:ext>
              </a:extLst>
            </p:cNvPr>
            <p:cNvSpPr txBox="1"/>
            <p:nvPr/>
          </p:nvSpPr>
          <p:spPr>
            <a:xfrm>
              <a:off x="6170407" y="3766349"/>
              <a:ext cx="11191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BBCD84D-C67C-80BF-0E17-92EA515761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2943" t="32147" r="59109"/>
            <a:stretch/>
          </p:blipFill>
          <p:spPr>
            <a:xfrm>
              <a:off x="5431309" y="1857747"/>
              <a:ext cx="2217518" cy="2148351"/>
            </a:xfrm>
            <a:prstGeom prst="rect">
              <a:avLst/>
            </a:prstGeom>
          </p:spPr>
        </p:pic>
      </p:grpSp>
      <p:cxnSp>
        <p:nvCxnSpPr>
          <p:cNvPr id="32" name="Connector: Curved 31">
            <a:extLst>
              <a:ext uri="{FF2B5EF4-FFF2-40B4-BE49-F238E27FC236}">
                <a16:creationId xmlns:a16="http://schemas.microsoft.com/office/drawing/2014/main" id="{FC3F50C0-A154-A50A-DF7C-9973C324E7F9}"/>
              </a:ext>
            </a:extLst>
          </p:cNvPr>
          <p:cNvCxnSpPr>
            <a:cxnSpLocks/>
          </p:cNvCxnSpPr>
          <p:nvPr/>
        </p:nvCxnSpPr>
        <p:spPr>
          <a:xfrm rot="5400000">
            <a:off x="2986252" y="364844"/>
            <a:ext cx="1279647" cy="419979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or: Curved 34">
            <a:extLst>
              <a:ext uri="{FF2B5EF4-FFF2-40B4-BE49-F238E27FC236}">
                <a16:creationId xmlns:a16="http://schemas.microsoft.com/office/drawing/2014/main" id="{A8BC9D2F-20EF-D96A-F4A3-F0A988AC86D8}"/>
              </a:ext>
            </a:extLst>
          </p:cNvPr>
          <p:cNvCxnSpPr>
            <a:cxnSpLocks/>
          </p:cNvCxnSpPr>
          <p:nvPr/>
        </p:nvCxnSpPr>
        <p:spPr>
          <a:xfrm rot="5400000">
            <a:off x="4174972" y="1553564"/>
            <a:ext cx="1279647" cy="1822358"/>
          </a:xfrm>
          <a:prstGeom prst="curvedConnector2">
            <a:avLst/>
          </a:prstGeom>
          <a:ln w="7620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3ED64A28-50BE-3557-238D-CD0DDC9CCFA7}"/>
              </a:ext>
            </a:extLst>
          </p:cNvPr>
          <p:cNvSpPr txBox="1"/>
          <p:nvPr/>
        </p:nvSpPr>
        <p:spPr>
          <a:xfrm>
            <a:off x="11175467" y="3621261"/>
            <a:ext cx="1646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...</a:t>
            </a:r>
            <a:endParaRPr lang="en-US" sz="3600" b="1" i="1" dirty="0">
              <a:latin typeface="Cambria" panose="02040503050406030204" pitchFamily="18" charset="0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DF9B9C1C-2E32-B5A0-0FAC-C1F8FBE31B93}"/>
              </a:ext>
            </a:extLst>
          </p:cNvPr>
          <p:cNvGrpSpPr/>
          <p:nvPr/>
        </p:nvGrpSpPr>
        <p:grpSpPr>
          <a:xfrm>
            <a:off x="5286162" y="3021343"/>
            <a:ext cx="2649877" cy="2911982"/>
            <a:chOff x="5823574" y="3576667"/>
            <a:chExt cx="2649877" cy="2911982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D2813508-BE6D-2A68-D30A-9A7BA3D7FA7A}"/>
                </a:ext>
              </a:extLst>
            </p:cNvPr>
            <p:cNvSpPr txBox="1"/>
            <p:nvPr/>
          </p:nvSpPr>
          <p:spPr>
            <a:xfrm>
              <a:off x="5823574" y="5288320"/>
              <a:ext cx="264987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hiện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tượng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thiên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nhiên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38" name="Graphic 37">
              <a:extLst>
                <a:ext uri="{FF2B5EF4-FFF2-40B4-BE49-F238E27FC236}">
                  <a16:creationId xmlns:a16="http://schemas.microsoft.com/office/drawing/2014/main" id="{4F865CBB-F9A7-79F3-4CF4-993D8AD14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 rot="20954152">
              <a:off x="6398242" y="3576667"/>
              <a:ext cx="1500540" cy="1585476"/>
            </a:xfrm>
            <a:prstGeom prst="rect">
              <a:avLst/>
            </a:prstGeom>
          </p:spPr>
        </p:pic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EFEB911C-2FA4-E6C5-1448-B1AE10CC9E51}"/>
              </a:ext>
            </a:extLst>
          </p:cNvPr>
          <p:cNvGrpSpPr/>
          <p:nvPr/>
        </p:nvGrpSpPr>
        <p:grpSpPr>
          <a:xfrm>
            <a:off x="8100130" y="3201999"/>
            <a:ext cx="2630896" cy="2623600"/>
            <a:chOff x="8488335" y="3535476"/>
            <a:chExt cx="2630896" cy="26236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F7ACA8-5935-FAA9-F592-B0E00AC074A5}"/>
                </a:ext>
              </a:extLst>
            </p:cNvPr>
            <p:cNvSpPr txBox="1"/>
            <p:nvPr/>
          </p:nvSpPr>
          <p:spPr>
            <a:xfrm>
              <a:off x="8631587" y="5512745"/>
              <a:ext cx="24876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thời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gian</a:t>
              </a:r>
              <a:endParaRPr lang="en-US" sz="3600" b="1" i="1" dirty="0">
                <a:latin typeface="Cambria" panose="02040503050406030204" pitchFamily="18" charset="0"/>
              </a:endParaRPr>
            </a:p>
          </p:txBody>
        </p:sp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7BDE6D0B-DA79-4C73-2B0B-B270C18F150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8488335" y="3535476"/>
              <a:ext cx="2238375" cy="1838325"/>
            </a:xfrm>
            <a:prstGeom prst="rect">
              <a:avLst/>
            </a:prstGeom>
          </p:spPr>
        </p:pic>
      </p:grpSp>
      <p:cxnSp>
        <p:nvCxnSpPr>
          <p:cNvPr id="45" name="Connector: Curved 44">
            <a:extLst>
              <a:ext uri="{FF2B5EF4-FFF2-40B4-BE49-F238E27FC236}">
                <a16:creationId xmlns:a16="http://schemas.microsoft.com/office/drawing/2014/main" id="{14712229-43C9-B4F9-0EF3-7F4BE8C11736}"/>
              </a:ext>
            </a:extLst>
          </p:cNvPr>
          <p:cNvCxnSpPr>
            <a:cxnSpLocks/>
            <a:endCxn id="40" idx="0"/>
          </p:cNvCxnSpPr>
          <p:nvPr/>
        </p:nvCxnSpPr>
        <p:spPr>
          <a:xfrm rot="16200000" flipH="1">
            <a:off x="6784107" y="766787"/>
            <a:ext cx="1377079" cy="3493344"/>
          </a:xfrm>
          <a:prstGeom prst="curvedConnector3">
            <a:avLst>
              <a:gd name="adj1" fmla="val 50000"/>
            </a:avLst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Curved 49">
            <a:extLst>
              <a:ext uri="{FF2B5EF4-FFF2-40B4-BE49-F238E27FC236}">
                <a16:creationId xmlns:a16="http://schemas.microsoft.com/office/drawing/2014/main" id="{27AEAB4B-D66E-6AE9-F3E3-32E303887B36}"/>
              </a:ext>
            </a:extLst>
          </p:cNvPr>
          <p:cNvCxnSpPr>
            <a:cxnSpLocks/>
            <a:endCxn id="38" idx="0"/>
          </p:cNvCxnSpPr>
          <p:nvPr/>
        </p:nvCxnSpPr>
        <p:spPr>
          <a:xfrm rot="16200000" flipH="1">
            <a:off x="5489322" y="2061571"/>
            <a:ext cx="1210372" cy="737069"/>
          </a:xfrm>
          <a:prstGeom prst="curvedConnector3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>
            <a:extLst>
              <a:ext uri="{FF2B5EF4-FFF2-40B4-BE49-F238E27FC236}">
                <a16:creationId xmlns:a16="http://schemas.microsoft.com/office/drawing/2014/main" id="{A02D2873-8574-4240-52D1-FDCED94E68DB}"/>
              </a:ext>
            </a:extLst>
          </p:cNvPr>
          <p:cNvCxnSpPr>
            <a:cxnSpLocks/>
          </p:cNvCxnSpPr>
          <p:nvPr/>
        </p:nvCxnSpPr>
        <p:spPr>
          <a:xfrm>
            <a:off x="5725974" y="1824920"/>
            <a:ext cx="5669398" cy="1530997"/>
          </a:xfrm>
          <a:prstGeom prst="straightConnector1">
            <a:avLst/>
          </a:prstGeom>
          <a:ln w="57150">
            <a:solidFill>
              <a:srgbClr val="F93D3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5DF693D-18B3-9E65-6C12-CBD20FB252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3762" y="532083"/>
            <a:ext cx="5096911" cy="1529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4821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F695C8AF-13E0-B5D9-B839-4D32136F9934}"/>
              </a:ext>
            </a:extLst>
          </p:cNvPr>
          <p:cNvGrpSpPr/>
          <p:nvPr/>
        </p:nvGrpSpPr>
        <p:grpSpPr>
          <a:xfrm>
            <a:off x="503289" y="2092961"/>
            <a:ext cx="11185422" cy="2531542"/>
            <a:chOff x="396978" y="2394202"/>
            <a:chExt cx="11185422" cy="2531542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74990A01-2D73-F2CE-ADCC-6E1FFC91A89C}"/>
                </a:ext>
              </a:extLst>
            </p:cNvPr>
            <p:cNvSpPr/>
            <p:nvPr/>
          </p:nvSpPr>
          <p:spPr>
            <a:xfrm>
              <a:off x="396978" y="2394202"/>
              <a:ext cx="11049000" cy="253154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520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17767E0-5078-3371-862D-BC50BDBAD530}"/>
                </a:ext>
              </a:extLst>
            </p:cNvPr>
            <p:cNvSpPr txBox="1"/>
            <p:nvPr/>
          </p:nvSpPr>
          <p:spPr>
            <a:xfrm>
              <a:off x="533400" y="2782810"/>
              <a:ext cx="110490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200" b="1" dirty="0">
                  <a:latin typeface="Cambria" panose="02040503050406030204" pitchFamily="18" charset="0"/>
                </a:rPr>
                <a:t>Danh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là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từ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chỉ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sự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 (</a:t>
              </a:r>
              <a:r>
                <a:rPr lang="en-US" sz="5200" b="1" dirty="0" err="1">
                  <a:latin typeface="Cambria" panose="02040503050406030204" pitchFamily="18" charset="0"/>
                </a:rPr>
                <a:t>người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vật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hiện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tượng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tự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nhiên</a:t>
              </a:r>
              <a:r>
                <a:rPr lang="en-US" sz="5200" b="1" dirty="0">
                  <a:latin typeface="Cambria" panose="02040503050406030204" pitchFamily="18" charset="0"/>
                </a:rPr>
                <a:t>, </a:t>
              </a:r>
              <a:r>
                <a:rPr lang="en-US" sz="5200" b="1" dirty="0" err="1">
                  <a:latin typeface="Cambria" panose="02040503050406030204" pitchFamily="18" charset="0"/>
                </a:rPr>
                <a:t>thời</a:t>
              </a:r>
              <a:r>
                <a:rPr lang="en-US" sz="5200" b="1" dirty="0">
                  <a:latin typeface="Cambria" panose="02040503050406030204" pitchFamily="18" charset="0"/>
                </a:rPr>
                <a:t> </a:t>
              </a:r>
              <a:r>
                <a:rPr lang="en-US" sz="5200" b="1" dirty="0" err="1">
                  <a:latin typeface="Cambria" panose="02040503050406030204" pitchFamily="18" charset="0"/>
                </a:rPr>
                <a:t>gian</a:t>
              </a:r>
              <a:r>
                <a:rPr lang="en-US" sz="5200" b="1" dirty="0">
                  <a:latin typeface="Cambria" panose="02040503050406030204" pitchFamily="18" charset="0"/>
                </a:rPr>
                <a:t>,...).</a:t>
              </a: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B818428-EAC8-47A8-3F5D-2E24F915AC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1470" y="880809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2834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D75D6D5-430B-A534-5115-AA0EEBB727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32705"/>
            <a:ext cx="8340051" cy="310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6649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9C170F3-3A87-9103-34DD-024F13B6A0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11" t="5631" r="22964" b="73079"/>
          <a:stretch/>
        </p:blipFill>
        <p:spPr>
          <a:xfrm rot="20496249">
            <a:off x="899616" y="536976"/>
            <a:ext cx="1103790" cy="110379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29A452B4-A32A-1055-8787-79235DFC7B3A}"/>
              </a:ext>
            </a:extLst>
          </p:cNvPr>
          <p:cNvGrpSpPr/>
          <p:nvPr/>
        </p:nvGrpSpPr>
        <p:grpSpPr>
          <a:xfrm>
            <a:off x="2149371" y="463293"/>
            <a:ext cx="8100203" cy="1323439"/>
            <a:chOff x="1942427" y="463293"/>
            <a:chExt cx="8100203" cy="1323439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E8D74AD2-EE69-AEDE-690D-9A1A1C0948B3}"/>
                </a:ext>
              </a:extLst>
            </p:cNvPr>
            <p:cNvSpPr/>
            <p:nvPr/>
          </p:nvSpPr>
          <p:spPr>
            <a:xfrm>
              <a:off x="2149370" y="463293"/>
              <a:ext cx="7813780" cy="1323439"/>
            </a:xfrm>
            <a:prstGeom prst="roundRect">
              <a:avLst/>
            </a:prstGeom>
            <a:solidFill>
              <a:srgbClr val="FBD1D1"/>
            </a:solidFill>
            <a:ln w="38100">
              <a:solidFill>
                <a:srgbClr val="F2535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3B3E9F9-8D18-C1C9-FE72-2080795AC41C}"/>
                </a:ext>
              </a:extLst>
            </p:cNvPr>
            <p:cNvSpPr txBox="1"/>
            <p:nvPr/>
          </p:nvSpPr>
          <p:spPr>
            <a:xfrm>
              <a:off x="1942427" y="463293"/>
              <a:ext cx="8100203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Tìm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các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danh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lớp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học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của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em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  <a:endParaRPr lang="en-US" sz="4000" b="1" i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2C353E8-8310-8787-2113-EE710698F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07801" y="2094007"/>
            <a:ext cx="6451050" cy="43007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C36998D-15C3-E765-38A9-87B475E565C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14" y="2279767"/>
            <a:ext cx="1854150" cy="4114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859315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112" y="48067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828414" y="463293"/>
            <a:ext cx="8673046" cy="1323439"/>
            <a:chOff x="2149370" y="463293"/>
            <a:chExt cx="8100203" cy="132343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149370" y="463293"/>
              <a:ext cx="8100202" cy="1323439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49370" y="480670"/>
              <a:ext cx="81002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</a:rPr>
                <a:t> 3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chứa</a:t>
              </a:r>
              <a:r>
                <a:rPr lang="en-US" sz="3600" b="1" dirty="0">
                  <a:latin typeface="Cambria" panose="02040503050406030204" pitchFamily="18" charset="0"/>
                </a:rPr>
                <a:t> 1 – 2 </a:t>
              </a:r>
              <a:r>
                <a:rPr lang="en-US" sz="3600" b="1" dirty="0" err="1">
                  <a:latin typeface="Cambria" panose="02040503050406030204" pitchFamily="18" charset="0"/>
                </a:rPr>
                <a:t>danh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từ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vừa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tìm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</a:rPr>
                <a:t> 3.</a:t>
              </a:r>
            </a:p>
          </p:txBody>
        </p:sp>
      </p:grpSp>
      <p:pic>
        <p:nvPicPr>
          <p:cNvPr id="14" name="Picture 13">
            <a:hlinkClick r:id="rId4" action="ppaction://hlinksldjump"/>
            <a:extLst>
              <a:ext uri="{FF2B5EF4-FFF2-40B4-BE49-F238E27FC236}">
                <a16:creationId xmlns:a16="http://schemas.microsoft.com/office/drawing/2014/main" id="{F41C83A2-8B80-4BDE-95C4-9D95314F91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25364" y="2017400"/>
            <a:ext cx="3286029" cy="4377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97619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7118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F8D9C6-57EF-1A58-DAEC-4247901EBA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878" y="1113400"/>
            <a:ext cx="8340051" cy="31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596340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D7E311-F100-31F6-1CD5-FE3657E6FB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000" y="1828799"/>
            <a:ext cx="2692400" cy="4436233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C54941E-1B2E-75B9-E94D-5CB79F5768DD}"/>
              </a:ext>
            </a:extLst>
          </p:cNvPr>
          <p:cNvGrpSpPr/>
          <p:nvPr/>
        </p:nvGrpSpPr>
        <p:grpSpPr>
          <a:xfrm>
            <a:off x="3606799" y="1584234"/>
            <a:ext cx="7406642" cy="2308324"/>
            <a:chOff x="2178197" y="524848"/>
            <a:chExt cx="6917443" cy="2308324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AB6D0C-64FB-E38B-ECD2-3BCB331A0826}"/>
                </a:ext>
              </a:extLst>
            </p:cNvPr>
            <p:cNvSpPr/>
            <p:nvPr/>
          </p:nvSpPr>
          <p:spPr>
            <a:xfrm>
              <a:off x="2178197" y="524848"/>
              <a:ext cx="6917443" cy="2308324"/>
            </a:xfrm>
            <a:prstGeom prst="roundRect">
              <a:avLst/>
            </a:prstGeom>
            <a:solidFill>
              <a:srgbClr val="CDEBFF"/>
            </a:solidFill>
            <a:ln w="38100">
              <a:solidFill>
                <a:srgbClr val="0099FF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37B3EEF-56D4-01BC-14B6-75BC12322CD0}"/>
                </a:ext>
              </a:extLst>
            </p:cNvPr>
            <p:cNvSpPr txBox="1"/>
            <p:nvPr/>
          </p:nvSpPr>
          <p:spPr>
            <a:xfrm>
              <a:off x="2576372" y="524848"/>
              <a:ext cx="6357954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800" b="1" dirty="0" err="1">
                  <a:latin typeface="Cambria" panose="02040503050406030204" pitchFamily="18" charset="0"/>
                </a:rPr>
                <a:t>Hãy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tìm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những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danh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từ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xung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quanh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cuộc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sống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của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bạn</a:t>
              </a:r>
              <a:r>
                <a:rPr lang="en-US" sz="4800" b="1" dirty="0">
                  <a:latin typeface="Cambria" panose="02040503050406030204" pitchFamily="18" charset="0"/>
                </a:rPr>
                <a:t> </a:t>
              </a:r>
              <a:r>
                <a:rPr lang="en-US" sz="4800" b="1" dirty="0" err="1">
                  <a:latin typeface="Cambria" panose="02040503050406030204" pitchFamily="18" charset="0"/>
                </a:rPr>
                <a:t>nhé</a:t>
              </a:r>
              <a:r>
                <a:rPr lang="en-US" sz="48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516145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80915" y="629919"/>
            <a:ext cx="10997669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文本框 126"/>
          <p:cNvSpPr txBox="1"/>
          <p:nvPr/>
        </p:nvSpPr>
        <p:spPr>
          <a:xfrm>
            <a:off x="4167084" y="383698"/>
            <a:ext cx="3857195" cy="492443"/>
          </a:xfrm>
          <a:prstGeom prst="rect">
            <a:avLst/>
          </a:prstGeom>
          <a:solidFill>
            <a:srgbClr val="E58F07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Yêu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cần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đạt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图片 1" descr="17"/>
          <p:cNvPicPr>
            <a:picLocks noChangeAspect="1"/>
          </p:cNvPicPr>
          <p:nvPr/>
        </p:nvPicPr>
        <p:blipFill>
          <a:blip r:embed="rId2"/>
          <a:srcRect l="26515" t="28640" r="34628" b="4773"/>
          <a:stretch>
            <a:fillRect/>
          </a:stretch>
        </p:blipFill>
        <p:spPr>
          <a:xfrm>
            <a:off x="7395635" y="2761634"/>
            <a:ext cx="5252930" cy="4286158"/>
          </a:xfrm>
          <a:prstGeom prst="rect">
            <a:avLst/>
          </a:prstGeom>
        </p:spPr>
      </p:pic>
      <p:grpSp>
        <p:nvGrpSpPr>
          <p:cNvPr id="7" name="Group 548"/>
          <p:cNvGrpSpPr>
            <a:grpSpLocks/>
          </p:cNvGrpSpPr>
          <p:nvPr/>
        </p:nvGrpSpPr>
        <p:grpSpPr bwMode="auto">
          <a:xfrm>
            <a:off x="-873073" y="1158106"/>
            <a:ext cx="3203234" cy="1398290"/>
            <a:chOff x="0" y="-1"/>
            <a:chExt cx="3984996" cy="1404388"/>
          </a:xfrm>
        </p:grpSpPr>
        <p:sp>
          <p:nvSpPr>
            <p:cNvPr id="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9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01</a:t>
              </a:r>
            </a:p>
          </p:txBody>
        </p:sp>
        <p:sp>
          <p:nvSpPr>
            <p:cNvPr id="10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15" name="Shape 558"/>
          <p:cNvSpPr>
            <a:spLocks noChangeArrowheads="1"/>
          </p:cNvSpPr>
          <p:nvPr/>
        </p:nvSpPr>
        <p:spPr bwMode="auto">
          <a:xfrm>
            <a:off x="3095014" y="1314247"/>
            <a:ext cx="6400800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Biết danh từ là từ chỉ sự vật (người, vật, hiện tượng tự nhiên, thời gian,…).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Shape 564"/>
          <p:cNvSpPr>
            <a:spLocks noChangeArrowheads="1"/>
          </p:cNvSpPr>
          <p:nvPr/>
        </p:nvSpPr>
        <p:spPr bwMode="auto">
          <a:xfrm>
            <a:off x="3223015" y="2923839"/>
            <a:ext cx="5845175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Tìm được danh từ thông qua việc quan sát các sự vật xung quanh.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7" name="Group 548"/>
          <p:cNvGrpSpPr>
            <a:grpSpLocks/>
          </p:cNvGrpSpPr>
          <p:nvPr/>
        </p:nvGrpSpPr>
        <p:grpSpPr bwMode="auto">
          <a:xfrm>
            <a:off x="-873073" y="2724150"/>
            <a:ext cx="3775930" cy="1358900"/>
            <a:chOff x="0" y="-1"/>
            <a:chExt cx="3984996" cy="1404388"/>
          </a:xfrm>
        </p:grpSpPr>
        <p:sp>
          <p:nvSpPr>
            <p:cNvPr id="2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0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02</a:t>
              </a:r>
            </a:p>
          </p:txBody>
        </p:sp>
        <p:sp>
          <p:nvSpPr>
            <p:cNvPr id="31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2" name="Group 548"/>
          <p:cNvGrpSpPr>
            <a:grpSpLocks/>
          </p:cNvGrpSpPr>
          <p:nvPr/>
        </p:nvGrpSpPr>
        <p:grpSpPr bwMode="auto">
          <a:xfrm>
            <a:off x="163208" y="4207389"/>
            <a:ext cx="3203235" cy="1358900"/>
            <a:chOff x="0" y="-1"/>
            <a:chExt cx="3984996" cy="1404388"/>
          </a:xfrm>
        </p:grpSpPr>
        <p:sp>
          <p:nvSpPr>
            <p:cNvPr id="33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4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03</a:t>
              </a:r>
            </a:p>
          </p:txBody>
        </p:sp>
        <p:sp>
          <p:nvSpPr>
            <p:cNvPr id="35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36" name="Shape 564"/>
          <p:cNvSpPr>
            <a:spLocks noChangeArrowheads="1"/>
          </p:cNvSpPr>
          <p:nvPr/>
        </p:nvSpPr>
        <p:spPr bwMode="auto">
          <a:xfrm>
            <a:off x="3334807" y="4573274"/>
            <a:ext cx="5845175" cy="52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45054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EB05EF01-E546-03A2-7A95-ACB9C7AA1390}"/>
              </a:ext>
            </a:extLst>
          </p:cNvPr>
          <p:cNvGrpSpPr/>
          <p:nvPr/>
        </p:nvGrpSpPr>
        <p:grpSpPr>
          <a:xfrm>
            <a:off x="-241935" y="265300"/>
            <a:ext cx="11090910" cy="6592700"/>
            <a:chOff x="-241935" y="265300"/>
            <a:chExt cx="11090910" cy="5793105"/>
          </a:xfrm>
        </p:grpSpPr>
        <p:pic>
          <p:nvPicPr>
            <p:cNvPr id="2" name="图片 19" descr="9">
              <a:extLst>
                <a:ext uri="{FF2B5EF4-FFF2-40B4-BE49-F238E27FC236}">
                  <a16:creationId xmlns:a16="http://schemas.microsoft.com/office/drawing/2014/main" id="{5BCE70C9-711F-6FF7-93CD-2C05C17EEE5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l="19457" t="25698" r="12809"/>
            <a:stretch>
              <a:fillRect/>
            </a:stretch>
          </p:blipFill>
          <p:spPr>
            <a:xfrm>
              <a:off x="-241935" y="265300"/>
              <a:ext cx="11090910" cy="5793105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0C1AF1F-48EC-9496-DE3F-ACEBDE0B934A}"/>
                </a:ext>
              </a:extLst>
            </p:cNvPr>
            <p:cNvSpPr txBox="1"/>
            <p:nvPr/>
          </p:nvSpPr>
          <p:spPr>
            <a:xfrm>
              <a:off x="879738" y="2379511"/>
              <a:ext cx="8847563" cy="21365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571500" indent="-571500">
                <a:buFontTx/>
                <a:buChar char="-"/>
              </a:pPr>
              <a:r>
                <a:rPr lang="en-US" sz="3800" b="1" dirty="0" err="1">
                  <a:latin typeface="Cambria" panose="02040503050406030204" pitchFamily="18" charset="0"/>
                </a:rPr>
                <a:t>Hãy</a:t>
              </a:r>
              <a:r>
                <a:rPr lang="en-US" sz="3800" b="1" dirty="0">
                  <a:latin typeface="Cambria" panose="02040503050406030204" pitchFamily="18" charset="0"/>
                </a:rPr>
                <a:t> chia </a:t>
              </a:r>
              <a:r>
                <a:rPr lang="en-US" sz="3800" b="1" dirty="0" err="1">
                  <a:latin typeface="Cambria" panose="02040503050406030204" pitchFamily="18" charset="0"/>
                </a:rPr>
                <a:t>sẻ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những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điều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bạn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được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biết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về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danh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từ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với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người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thân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của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mình</a:t>
              </a:r>
              <a:r>
                <a:rPr lang="en-US" sz="3800" b="1" dirty="0">
                  <a:latin typeface="Cambria" panose="02040503050406030204" pitchFamily="18" charset="0"/>
                </a:rPr>
                <a:t>.</a:t>
              </a:r>
            </a:p>
            <a:p>
              <a:pPr marL="571500" indent="-571500">
                <a:buFontTx/>
                <a:buChar char="-"/>
              </a:pPr>
              <a:r>
                <a:rPr lang="en-US" sz="3800" b="1" dirty="0" err="1">
                  <a:latin typeface="Cambria" panose="02040503050406030204" pitchFamily="18" charset="0"/>
                </a:rPr>
                <a:t>Chuẩn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bị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bài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học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mới</a:t>
              </a:r>
              <a:r>
                <a:rPr lang="en-US" sz="3800" b="1" dirty="0">
                  <a:latin typeface="Cambria" panose="02040503050406030204" pitchFamily="18" charset="0"/>
                </a:rPr>
                <a:t> </a:t>
              </a:r>
              <a:r>
                <a:rPr lang="en-US" sz="3800" b="1" dirty="0" err="1">
                  <a:latin typeface="Cambria" panose="02040503050406030204" pitchFamily="18" charset="0"/>
                </a:rPr>
                <a:t>nhé</a:t>
              </a:r>
              <a:r>
                <a:rPr lang="en-US" sz="3800" b="1" dirty="0">
                  <a:latin typeface="Cambria" panose="02040503050406030204" pitchFamily="18" charset="0"/>
                </a:rPr>
                <a:t>!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80988AEF-BFD8-C03B-5E80-E4D87830E3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1654" y="2222091"/>
            <a:ext cx="2834640" cy="437060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94560" y="1730924"/>
            <a:ext cx="7799832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Segoe Print" panose="02000600000000000000" pitchFamily="2" charset="0"/>
              </a:rPr>
              <a:t>ĐỊNH HƯỚNG HỌC TẬP</a:t>
            </a:r>
          </a:p>
        </p:txBody>
      </p:sp>
    </p:spTree>
    <p:extLst>
      <p:ext uri="{BB962C8B-B14F-4D97-AF65-F5344CB8AC3E}">
        <p14:creationId xmlns:p14="http://schemas.microsoft.com/office/powerpoint/2010/main" val="320383602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6"/>
          <a:srcRect l="61350" t="32917" r="13862" b="7037"/>
          <a:stretch>
            <a:fillRect/>
          </a:stretch>
        </p:blipFill>
        <p:spPr>
          <a:xfrm>
            <a:off x="8936990" y="3530600"/>
            <a:ext cx="2930525" cy="3327400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7"/>
          <a:srcRect l="19457" t="25698" r="12809"/>
          <a:stretch>
            <a:fillRect/>
          </a:stretch>
        </p:blipFill>
        <p:spPr>
          <a:xfrm>
            <a:off x="550545" y="-635"/>
            <a:ext cx="11090910" cy="5793105"/>
          </a:xfrm>
          <a:prstGeom prst="rect">
            <a:avLst/>
          </a:prstGeom>
        </p:spPr>
      </p:pic>
      <p:pic>
        <p:nvPicPr>
          <p:cNvPr id="21" name="图片 20" descr="8"/>
          <p:cNvPicPr>
            <a:picLocks noChangeAspect="1"/>
          </p:cNvPicPr>
          <p:nvPr/>
        </p:nvPicPr>
        <p:blipFill>
          <a:blip r:embed="rId8"/>
          <a:srcRect l="67664" t="22660" r="5549" b="19703"/>
          <a:stretch>
            <a:fillRect/>
          </a:stretch>
        </p:blipFill>
        <p:spPr>
          <a:xfrm flipH="1">
            <a:off x="62230" y="3479800"/>
            <a:ext cx="3089275" cy="316484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8"/>
          <a:srcRect l="4539" t="32405" r="79261" b="40878"/>
          <a:stretch>
            <a:fillRect/>
          </a:stretch>
        </p:blipFill>
        <p:spPr>
          <a:xfrm>
            <a:off x="62230" y="749935"/>
            <a:ext cx="1629410" cy="12795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1C789B-E8AC-7C38-7922-7775044AAF1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347" y="1646159"/>
            <a:ext cx="8059611" cy="304826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3745680D-99D5-C75D-A4A7-C07A45347C40}"/>
              </a:ext>
            </a:extLst>
          </p:cNvPr>
          <p:cNvGrpSpPr/>
          <p:nvPr/>
        </p:nvGrpSpPr>
        <p:grpSpPr>
          <a:xfrm>
            <a:off x="815069" y="1635262"/>
            <a:ext cx="10813051" cy="2647178"/>
            <a:chOff x="139984" y="2394202"/>
            <a:chExt cx="10680933" cy="886517"/>
          </a:xfrm>
        </p:grpSpPr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84EE4240-0BE2-8548-C8CD-ED6D71FFE066}"/>
                </a:ext>
              </a:extLst>
            </p:cNvPr>
            <p:cNvSpPr/>
            <p:nvPr/>
          </p:nvSpPr>
          <p:spPr>
            <a:xfrm>
              <a:off x="396978" y="2394202"/>
              <a:ext cx="10423939" cy="653525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00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4F5F1B61-1ED2-B5F6-84DE-AE0CE362643C}"/>
                </a:ext>
              </a:extLst>
            </p:cNvPr>
            <p:cNvSpPr txBox="1"/>
            <p:nvPr/>
          </p:nvSpPr>
          <p:spPr>
            <a:xfrm>
              <a:off x="139984" y="2572833"/>
              <a:ext cx="1042393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latin typeface="Cambria" panose="02040503050406030204" pitchFamily="18" charset="0"/>
                </a:rPr>
                <a:t>Tìm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trong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lớp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người</a:t>
              </a:r>
              <a:r>
                <a:rPr lang="en-US" sz="4000" b="1" dirty="0">
                  <a:latin typeface="Cambria" panose="02040503050406030204" pitchFamily="18" charset="0"/>
                </a:rPr>
                <a:t>, </a:t>
              </a:r>
              <a:r>
                <a:rPr lang="en-US" sz="4000" b="1" dirty="0" err="1">
                  <a:latin typeface="Cambria" panose="02040503050406030204" pitchFamily="18" charset="0"/>
                </a:rPr>
                <a:t>từ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chỉ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đồ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vật</a:t>
              </a:r>
              <a:endParaRPr lang="en-US" sz="4000" b="1" dirty="0">
                <a:latin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3501589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9D69703-2107-09B8-71BE-434100E551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6112" y="480670"/>
            <a:ext cx="815296" cy="1217912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D6F90CC9-2BB6-508F-1173-55AAA80EF44D}"/>
              </a:ext>
            </a:extLst>
          </p:cNvPr>
          <p:cNvGrpSpPr/>
          <p:nvPr/>
        </p:nvGrpSpPr>
        <p:grpSpPr>
          <a:xfrm>
            <a:off x="1828414" y="463293"/>
            <a:ext cx="8673046" cy="1323439"/>
            <a:chOff x="2149370" y="463293"/>
            <a:chExt cx="8100203" cy="132343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1C470AB9-D049-4FD7-14D6-5E1B316AF8C2}"/>
                </a:ext>
              </a:extLst>
            </p:cNvPr>
            <p:cNvSpPr/>
            <p:nvPr/>
          </p:nvSpPr>
          <p:spPr>
            <a:xfrm>
              <a:off x="2149370" y="463293"/>
              <a:ext cx="8100202" cy="1323439"/>
            </a:xfrm>
            <a:prstGeom prst="roundRect">
              <a:avLst/>
            </a:prstGeom>
            <a:solidFill>
              <a:srgbClr val="D1F4C8"/>
            </a:solidFill>
            <a:ln w="38100">
              <a:solidFill>
                <a:srgbClr val="2FB725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AC8C741-4C5B-33F9-D22D-46202F0A4B70}"/>
                </a:ext>
              </a:extLst>
            </p:cNvPr>
            <p:cNvSpPr txBox="1"/>
            <p:nvPr/>
          </p:nvSpPr>
          <p:spPr>
            <a:xfrm>
              <a:off x="2149370" y="480670"/>
              <a:ext cx="810020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err="1">
                  <a:latin typeface="Cambria" panose="02040503050406030204" pitchFamily="18" charset="0"/>
                </a:rPr>
                <a:t>Đặt</a:t>
              </a:r>
              <a:r>
                <a:rPr lang="en-US" sz="3600" b="1" dirty="0">
                  <a:latin typeface="Cambria" panose="02040503050406030204" pitchFamily="18" charset="0"/>
                </a:rPr>
                <a:t> 3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, </a:t>
              </a:r>
              <a:r>
                <a:rPr lang="en-US" sz="3600" b="1" dirty="0" err="1"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chứa</a:t>
              </a:r>
              <a:r>
                <a:rPr lang="en-US" sz="3600" b="1" dirty="0">
                  <a:latin typeface="Cambria" panose="02040503050406030204" pitchFamily="18" charset="0"/>
                </a:rPr>
                <a:t> 1 – 2 </a:t>
              </a:r>
              <a:r>
                <a:rPr lang="en-US" sz="3600" b="1" dirty="0" err="1">
                  <a:latin typeface="Cambria" panose="02040503050406030204" pitchFamily="18" charset="0"/>
                </a:rPr>
                <a:t>danh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từ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vừa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tìm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tập</a:t>
              </a:r>
              <a:r>
                <a:rPr lang="en-US" sz="3600" b="1" dirty="0">
                  <a:latin typeface="Cambria" panose="02040503050406030204" pitchFamily="18" charset="0"/>
                </a:rPr>
                <a:t> 3.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CE9E2A0-D213-3E08-8313-0EBCC07D8349}"/>
              </a:ext>
            </a:extLst>
          </p:cNvPr>
          <p:cNvGrpSpPr/>
          <p:nvPr/>
        </p:nvGrpSpPr>
        <p:grpSpPr>
          <a:xfrm>
            <a:off x="582640" y="2165390"/>
            <a:ext cx="8111759" cy="1077219"/>
            <a:chOff x="1636716" y="165871"/>
            <a:chExt cx="8093189" cy="1077219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47A6C6B7-5882-7F98-59B5-554E9CB561E4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F713BEB-CBAF-2C67-76DD-53CB6411B85D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latin typeface="Cambria" panose="02040503050406030204" pitchFamily="18" charset="0"/>
                </a:rPr>
                <a:t>Ở </a:t>
              </a:r>
              <a:r>
                <a:rPr lang="en-US" sz="3200" b="1" dirty="0" err="1">
                  <a:latin typeface="Cambria" panose="02040503050406030204" pitchFamily="18" charset="0"/>
                </a:rPr>
                <a:t>lớp</a:t>
              </a:r>
              <a:r>
                <a:rPr lang="en-US" sz="3200" b="1" dirty="0">
                  <a:latin typeface="Cambria" panose="02040503050406030204" pitchFamily="18" charset="0"/>
                </a:rPr>
                <a:t>, </a:t>
              </a:r>
              <a:r>
                <a:rPr lang="en-US" sz="3200" b="1" dirty="0" err="1">
                  <a:latin typeface="Cambria" panose="02040503050406030204" pitchFamily="18" charset="0"/>
                </a:rPr>
                <a:t>các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bạn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lắng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nghe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cô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giáo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giảng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bài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50B9BCD-14FB-1F7B-EFF2-C513E638C1EB}"/>
              </a:ext>
            </a:extLst>
          </p:cNvPr>
          <p:cNvGrpSpPr/>
          <p:nvPr/>
        </p:nvGrpSpPr>
        <p:grpSpPr>
          <a:xfrm>
            <a:off x="626887" y="3608800"/>
            <a:ext cx="8111759" cy="715060"/>
            <a:chOff x="1636716" y="165871"/>
            <a:chExt cx="8093189" cy="1077219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7E219AC-B5A1-8976-5326-FD2A8309727B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FB732215-9F8E-7C8B-0281-B1AD715CAA1F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latin typeface="Cambria" panose="02040503050406030204" pitchFamily="18" charset="0"/>
                </a:rPr>
                <a:t>Trên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có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rất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nhiều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bút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thước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F41C83A2-8B80-4BDE-95C4-9D95314F91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25364" y="2017400"/>
            <a:ext cx="3286029" cy="4377307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FCA55276-192E-FDEA-952A-C2DFABC0998E}"/>
              </a:ext>
            </a:extLst>
          </p:cNvPr>
          <p:cNvGrpSpPr/>
          <p:nvPr/>
        </p:nvGrpSpPr>
        <p:grpSpPr>
          <a:xfrm>
            <a:off x="582640" y="4658789"/>
            <a:ext cx="8111759" cy="715060"/>
            <a:chOff x="1636716" y="165871"/>
            <a:chExt cx="8093189" cy="1077219"/>
          </a:xfrm>
        </p:grpSpPr>
        <p:sp>
          <p:nvSpPr>
            <p:cNvPr id="25" name="Rectangle: Rounded Corners 24">
              <a:extLst>
                <a:ext uri="{FF2B5EF4-FFF2-40B4-BE49-F238E27FC236}">
                  <a16:creationId xmlns:a16="http://schemas.microsoft.com/office/drawing/2014/main" id="{7AB02838-8AB1-FC90-E0C8-9227A369E0B2}"/>
                </a:ext>
              </a:extLst>
            </p:cNvPr>
            <p:cNvSpPr/>
            <p:nvPr/>
          </p:nvSpPr>
          <p:spPr>
            <a:xfrm>
              <a:off x="1636716" y="165872"/>
              <a:ext cx="7968686" cy="1077218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 w="28575"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F9BE0DA-E4EE-C8C1-8145-CA125EA88571}"/>
                </a:ext>
              </a:extLst>
            </p:cNvPr>
            <p:cNvSpPr txBox="1"/>
            <p:nvPr/>
          </p:nvSpPr>
          <p:spPr>
            <a:xfrm>
              <a:off x="1761218" y="165871"/>
              <a:ext cx="7968687" cy="8809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Học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sinh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đang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lau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kính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và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latin typeface="Cambria" panose="02040503050406030204" pitchFamily="18" charset="0"/>
                </a:rPr>
                <a:t>quét</a:t>
              </a:r>
              <a:r>
                <a:rPr lang="en-US" sz="3200" b="1" dirty="0"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sàn</a:t>
              </a:r>
              <a:r>
                <a:rPr lang="en-US" sz="3200" b="1" dirty="0">
                  <a:solidFill>
                    <a:srgbClr val="C1272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rgbClr val="C12727"/>
                  </a:solidFill>
                  <a:latin typeface="Cambria" panose="02040503050406030204" pitchFamily="18" charset="0"/>
                </a:rPr>
                <a:t>nhà</a:t>
              </a:r>
              <a:r>
                <a:rPr lang="en-US" sz="32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733695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图片 26" descr="7"/>
          <p:cNvPicPr>
            <a:picLocks noChangeAspect="1"/>
          </p:cNvPicPr>
          <p:nvPr/>
        </p:nvPicPr>
        <p:blipFill>
          <a:blip r:embed="rId3"/>
          <a:srcRect r="1175"/>
          <a:stretch>
            <a:fillRect/>
          </a:stretch>
        </p:blipFill>
        <p:spPr>
          <a:xfrm>
            <a:off x="0" y="-635"/>
            <a:ext cx="12191365" cy="6858000"/>
          </a:xfrm>
          <a:prstGeom prst="rect">
            <a:avLst/>
          </a:prstGeom>
        </p:spPr>
      </p:pic>
      <p:pic>
        <p:nvPicPr>
          <p:cNvPr id="23" name="图片 22" descr="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29" name="图片 28" descr="1 (12)"/>
          <p:cNvPicPr>
            <a:picLocks noChangeAspect="1"/>
          </p:cNvPicPr>
          <p:nvPr/>
        </p:nvPicPr>
        <p:blipFill>
          <a:blip r:embed="rId5"/>
          <a:srcRect l="1010" r="4236" b="54067"/>
          <a:stretch>
            <a:fillRect/>
          </a:stretch>
        </p:blipFill>
        <p:spPr>
          <a:xfrm flipV="1">
            <a:off x="0" y="4224020"/>
            <a:ext cx="12191365" cy="2633345"/>
          </a:xfrm>
          <a:prstGeom prst="rect">
            <a:avLst/>
          </a:prstGeom>
        </p:spPr>
      </p:pic>
      <p:pic>
        <p:nvPicPr>
          <p:cNvPr id="20" name="图片 19" descr="9"/>
          <p:cNvPicPr>
            <a:picLocks noChangeAspect="1"/>
          </p:cNvPicPr>
          <p:nvPr/>
        </p:nvPicPr>
        <p:blipFill>
          <a:blip r:embed="rId6"/>
          <a:srcRect l="19457" t="25698" r="12809"/>
          <a:stretch>
            <a:fillRect/>
          </a:stretch>
        </p:blipFill>
        <p:spPr>
          <a:xfrm>
            <a:off x="838743" y="19827"/>
            <a:ext cx="11094709" cy="5795089"/>
          </a:xfrm>
          <a:prstGeom prst="rect">
            <a:avLst/>
          </a:prstGeom>
        </p:spPr>
      </p:pic>
      <p:sp>
        <p:nvSpPr>
          <p:cNvPr id="73" name="矩形: 圆角 72"/>
          <p:cNvSpPr/>
          <p:nvPr/>
        </p:nvSpPr>
        <p:spPr>
          <a:xfrm>
            <a:off x="4920834" y="1388795"/>
            <a:ext cx="2930526" cy="566548"/>
          </a:xfrm>
          <a:prstGeom prst="roundRect">
            <a:avLst>
              <a:gd name="adj" fmla="val 50000"/>
            </a:avLst>
          </a:prstGeom>
          <a:solidFill>
            <a:srgbClr val="F9B4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TIẾNG VIỆT</a:t>
            </a:r>
          </a:p>
        </p:txBody>
      </p:sp>
      <p:pic>
        <p:nvPicPr>
          <p:cNvPr id="21" name="图片 20" descr="8"/>
          <p:cNvPicPr>
            <a:picLocks noChangeAspect="1"/>
          </p:cNvPicPr>
          <p:nvPr/>
        </p:nvPicPr>
        <p:blipFill>
          <a:blip r:embed="rId7"/>
          <a:srcRect l="67664" t="22660" r="5549" b="19703"/>
          <a:stretch>
            <a:fillRect/>
          </a:stretch>
        </p:blipFill>
        <p:spPr>
          <a:xfrm flipH="1">
            <a:off x="-86298" y="2790825"/>
            <a:ext cx="3914900" cy="4010660"/>
          </a:xfrm>
          <a:prstGeom prst="rect">
            <a:avLst/>
          </a:prstGeom>
        </p:spPr>
      </p:pic>
      <p:pic>
        <p:nvPicPr>
          <p:cNvPr id="28" name="图片 27" descr="8"/>
          <p:cNvPicPr>
            <a:picLocks noChangeAspect="1"/>
          </p:cNvPicPr>
          <p:nvPr/>
        </p:nvPicPr>
        <p:blipFill>
          <a:blip r:embed="rId7"/>
          <a:srcRect l="4539" t="32405" r="79261" b="40878"/>
          <a:stretch>
            <a:fillRect/>
          </a:stretch>
        </p:blipFill>
        <p:spPr>
          <a:xfrm>
            <a:off x="105631" y="1419599"/>
            <a:ext cx="1629410" cy="1279525"/>
          </a:xfrm>
          <a:prstGeom prst="rect">
            <a:avLst/>
          </a:prstGeom>
        </p:spPr>
      </p:pic>
      <p:pic>
        <p:nvPicPr>
          <p:cNvPr id="16" name="图片 15" descr="14"/>
          <p:cNvPicPr>
            <a:picLocks noChangeAspect="1"/>
          </p:cNvPicPr>
          <p:nvPr/>
        </p:nvPicPr>
        <p:blipFill>
          <a:blip r:embed="rId8"/>
          <a:srcRect l="61350" t="32917" r="13862" b="7037"/>
          <a:stretch>
            <a:fillRect/>
          </a:stretch>
        </p:blipFill>
        <p:spPr>
          <a:xfrm>
            <a:off x="8561881" y="2888240"/>
            <a:ext cx="3524297" cy="40015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1976DC1-9751-E59A-0C1C-C91BF0169AD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92110" y="1833351"/>
            <a:ext cx="6114818" cy="10181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2E4E86-451D-18CD-4C4D-496A2A31788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9807" y="2734310"/>
            <a:ext cx="6279424" cy="18838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555E4E5A-41C2-52AE-D216-0B6A4FA36881}"/>
              </a:ext>
            </a:extLst>
          </p:cNvPr>
          <p:cNvSpPr/>
          <p:nvPr/>
        </p:nvSpPr>
        <p:spPr>
          <a:xfrm>
            <a:off x="505844" y="553466"/>
            <a:ext cx="10997669" cy="5412899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文本框 126"/>
          <p:cNvSpPr txBox="1"/>
          <p:nvPr/>
        </p:nvSpPr>
        <p:spPr>
          <a:xfrm>
            <a:off x="4167084" y="383698"/>
            <a:ext cx="3857195" cy="492443"/>
          </a:xfrm>
          <a:prstGeom prst="rect">
            <a:avLst/>
          </a:prstGeom>
          <a:solidFill>
            <a:srgbClr val="E58F07"/>
          </a:solidFill>
        </p:spPr>
        <p:txBody>
          <a:bodyPr wrap="square" lIns="0" tIns="0" rIns="0" bIns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Yêu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cầu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cần</a:t>
            </a:r>
            <a:r>
              <a:rPr kumimoji="0" lang="en-US" altLang="zh-CN" sz="32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 </a:t>
            </a:r>
            <a:r>
              <a:rPr kumimoji="0" lang="en-US" altLang="zh-CN" sz="3200" b="1" i="0" u="none" strike="noStrike" kern="1200" cap="none" spc="30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+mn-lt"/>
              </a:rPr>
              <a:t>đạt</a:t>
            </a:r>
            <a:endParaRPr kumimoji="0" lang="zh-CN" altLang="en-US" sz="3200" b="1" i="0" u="none" strike="noStrike" kern="1200" cap="none" spc="3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  <a:sym typeface="+mn-lt"/>
            </a:endParaRPr>
          </a:p>
        </p:txBody>
      </p:sp>
      <p:pic>
        <p:nvPicPr>
          <p:cNvPr id="2" name="图片 1" descr="17"/>
          <p:cNvPicPr>
            <a:picLocks noChangeAspect="1"/>
          </p:cNvPicPr>
          <p:nvPr/>
        </p:nvPicPr>
        <p:blipFill>
          <a:blip r:embed="rId3"/>
          <a:srcRect l="26515" t="28640" r="34628" b="4773"/>
          <a:stretch>
            <a:fillRect/>
          </a:stretch>
        </p:blipFill>
        <p:spPr>
          <a:xfrm>
            <a:off x="7395635" y="2761634"/>
            <a:ext cx="5252930" cy="4286158"/>
          </a:xfrm>
          <a:prstGeom prst="rect">
            <a:avLst/>
          </a:prstGeom>
        </p:spPr>
      </p:pic>
      <p:grpSp>
        <p:nvGrpSpPr>
          <p:cNvPr id="7" name="Group 548"/>
          <p:cNvGrpSpPr>
            <a:grpSpLocks/>
          </p:cNvGrpSpPr>
          <p:nvPr/>
        </p:nvGrpSpPr>
        <p:grpSpPr bwMode="auto">
          <a:xfrm>
            <a:off x="0" y="1065508"/>
            <a:ext cx="3203234" cy="1398290"/>
            <a:chOff x="0" y="-1"/>
            <a:chExt cx="3984996" cy="1404388"/>
          </a:xfrm>
        </p:grpSpPr>
        <p:sp>
          <p:nvSpPr>
            <p:cNvPr id="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9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01</a:t>
              </a:r>
            </a:p>
          </p:txBody>
        </p:sp>
        <p:sp>
          <p:nvSpPr>
            <p:cNvPr id="10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15" name="Shape 558"/>
          <p:cNvSpPr>
            <a:spLocks noChangeArrowheads="1"/>
          </p:cNvSpPr>
          <p:nvPr/>
        </p:nvSpPr>
        <p:spPr bwMode="auto">
          <a:xfrm>
            <a:off x="3281363" y="1301329"/>
            <a:ext cx="6400800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Biết danh từ là từ chỉ sự vật (người, vật, hiện tượng tự nhiên, thời gian,…).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sp>
        <p:nvSpPr>
          <p:cNvPr id="16" name="Shape 564"/>
          <p:cNvSpPr>
            <a:spLocks noChangeArrowheads="1"/>
          </p:cNvSpPr>
          <p:nvPr/>
        </p:nvSpPr>
        <p:spPr bwMode="auto">
          <a:xfrm>
            <a:off x="3674535" y="2907136"/>
            <a:ext cx="5845175" cy="9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vi-VN" sz="2800" b="0" dirty="0">
                <a:latin typeface="Arial" panose="020B0604020202020204" pitchFamily="34" charset="0"/>
                <a:cs typeface="Arial" panose="020B0604020202020204" pitchFamily="34" charset="0"/>
              </a:rPr>
              <a:t>Tìm được danh từ thông qua việc quan sát các sự vật xung quanh.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  <p:grpSp>
        <p:nvGrpSpPr>
          <p:cNvPr id="27" name="Group 548"/>
          <p:cNvGrpSpPr>
            <a:grpSpLocks/>
          </p:cNvGrpSpPr>
          <p:nvPr/>
        </p:nvGrpSpPr>
        <p:grpSpPr bwMode="auto">
          <a:xfrm>
            <a:off x="0" y="2705169"/>
            <a:ext cx="3763863" cy="1358900"/>
            <a:chOff x="0" y="-1"/>
            <a:chExt cx="3984996" cy="1404388"/>
          </a:xfrm>
        </p:grpSpPr>
        <p:sp>
          <p:nvSpPr>
            <p:cNvPr id="28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0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02</a:t>
              </a:r>
            </a:p>
          </p:txBody>
        </p:sp>
        <p:sp>
          <p:nvSpPr>
            <p:cNvPr id="31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grpSp>
        <p:nvGrpSpPr>
          <p:cNvPr id="32" name="Group 548"/>
          <p:cNvGrpSpPr>
            <a:grpSpLocks/>
          </p:cNvGrpSpPr>
          <p:nvPr/>
        </p:nvGrpSpPr>
        <p:grpSpPr bwMode="auto">
          <a:xfrm>
            <a:off x="-1" y="4305440"/>
            <a:ext cx="3203235" cy="1358900"/>
            <a:chOff x="0" y="-1"/>
            <a:chExt cx="3984996" cy="1404388"/>
          </a:xfrm>
        </p:grpSpPr>
        <p:sp>
          <p:nvSpPr>
            <p:cNvPr id="33" name="Shape 545"/>
            <p:cNvSpPr/>
            <p:nvPr/>
          </p:nvSpPr>
          <p:spPr>
            <a:xfrm>
              <a:off x="0" y="1241964"/>
              <a:ext cx="3266417" cy="162423"/>
            </a:xfrm>
            <a:prstGeom prst="rect">
              <a:avLst/>
            </a:pr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>
              <a:lvl1pPr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 defTabSz="884238"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defTabSz="884238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700" b="0" i="0" u="none" strike="noStrike" kern="0" cap="none" spc="0" normalizeH="0" baseline="0" noProof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Microsoft YaHei" panose="020B0503020204020204" pitchFamily="34" charset="-122"/>
                <a:ea typeface="微软雅黑"/>
                <a:cs typeface="+mn-cs"/>
                <a:sym typeface="Microsoft YaHei" panose="020B0503020204020204" pitchFamily="34" charset="-122"/>
              </a:endParaRPr>
            </a:p>
          </p:txBody>
        </p:sp>
        <p:sp>
          <p:nvSpPr>
            <p:cNvPr id="34" name="Shape 546"/>
            <p:cNvSpPr>
              <a:spLocks noChangeArrowheads="1"/>
            </p:cNvSpPr>
            <p:nvPr/>
          </p:nvSpPr>
          <p:spPr bwMode="auto">
            <a:xfrm>
              <a:off x="2898847" y="415431"/>
              <a:ext cx="748477" cy="5695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miter lim="400000"/>
                  <a:headEnd/>
                  <a:tailEnd/>
                </a14:hiddenLine>
              </a:ext>
            </a:extLst>
          </p:spPr>
          <p:txBody>
            <a:bodyPr lIns="44231" tIns="44231" rIns="44231" bIns="44231" anchor="ctr">
              <a:spAutoFit/>
            </a:bodyPr>
            <a:lstStyle>
              <a:lvl1pPr defTabSz="884238">
                <a:lnSpc>
                  <a:spcPct val="90000"/>
                </a:lnSpc>
                <a:spcBef>
                  <a:spcPts val="963"/>
                </a:spcBef>
                <a:buFont typeface="Arial" panose="020B0604020202020204" pitchFamily="34" charset="0"/>
                <a:buChar char="•"/>
                <a:defRPr sz="2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1pPr>
              <a:lvl2pPr marL="742950" indent="-28575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23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2pPr>
              <a:lvl3pPr marL="11430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9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3pPr>
              <a:lvl4pPr marL="16002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4pPr>
              <a:lvl5pPr marL="2057400" indent="-228600" defTabSz="884238">
                <a:lnSpc>
                  <a:spcPct val="90000"/>
                </a:lnSpc>
                <a:spcBef>
                  <a:spcPts val="488"/>
                </a:spcBef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5pPr>
              <a:lvl6pPr marL="25146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6pPr>
              <a:lvl7pPr marL="29718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7pPr>
              <a:lvl8pPr marL="34290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8pPr>
              <a:lvl9pPr marL="3886200" indent="-228600" defTabSz="884238" eaLnBrk="0" fontAlgn="base" hangingPunct="0">
                <a:lnSpc>
                  <a:spcPct val="90000"/>
                </a:lnSpc>
                <a:spcBef>
                  <a:spcPts val="488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700">
                  <a:solidFill>
                    <a:schemeClr val="tx1"/>
                  </a:solidFill>
                  <a:latin typeface="Arial" panose="020B0604020202020204" pitchFamily="34" charset="0"/>
                  <a:ea typeface="Microsoft YaHei" panose="020B0503020204020204" pitchFamily="34" charset="-122"/>
                </a:defRPr>
              </a:lvl9pPr>
            </a:lstStyle>
            <a:p>
              <a:pPr marL="0" marR="0" lvl="0" indent="0" algn="ctr" defTabSz="884238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Microsoft YaHei" panose="020B0503020204020204" pitchFamily="34" charset="-122"/>
                  <a:ea typeface="Microsoft YaHei" panose="020B0503020204020204" pitchFamily="34" charset="-122"/>
                  <a:sym typeface="Microsoft YaHei" panose="020B0503020204020204" pitchFamily="34" charset="-122"/>
                </a:rPr>
                <a:t>03</a:t>
              </a:r>
            </a:p>
          </p:txBody>
        </p:sp>
        <p:sp>
          <p:nvSpPr>
            <p:cNvPr id="35" name="Shape 547"/>
            <p:cNvSpPr/>
            <p:nvPr/>
          </p:nvSpPr>
          <p:spPr>
            <a:xfrm>
              <a:off x="2560963" y="-1"/>
              <a:ext cx="1424033" cy="14043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2950" y="10800"/>
                  </a:moveTo>
                  <a:cubicBezTo>
                    <a:pt x="2950" y="15113"/>
                    <a:pt x="6464" y="18609"/>
                    <a:pt x="10800" y="18609"/>
                  </a:cubicBezTo>
                  <a:cubicBezTo>
                    <a:pt x="15136" y="18609"/>
                    <a:pt x="18650" y="15113"/>
                    <a:pt x="18650" y="10800"/>
                  </a:cubicBezTo>
                  <a:cubicBezTo>
                    <a:pt x="18650" y="6487"/>
                    <a:pt x="15136" y="2991"/>
                    <a:pt x="10800" y="2991"/>
                  </a:cubicBezTo>
                  <a:cubicBezTo>
                    <a:pt x="6464" y="2991"/>
                    <a:pt x="2950" y="6487"/>
                    <a:pt x="2950" y="10800"/>
                  </a:cubicBezTo>
                  <a:close/>
                </a:path>
              </a:pathLst>
            </a:custGeom>
            <a:solidFill>
              <a:srgbClr val="83AA03"/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lIns="88461" tIns="44230" rIns="88461" bIns="44230" anchor="ctr"/>
            <a:lstStyle/>
            <a:p>
              <a:pPr marL="0" marR="0" lvl="0" indent="0" algn="ctr" defTabSz="88459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741" b="0" i="0" u="none" strike="noStrike" kern="0" cap="none" spc="0" normalizeH="0" baseline="0" noProof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微软雅黑" panose="020B0503020204020204" pitchFamily="34" charset="-122"/>
                <a:ea typeface="微软雅黑"/>
                <a:cs typeface="+mn-ea"/>
                <a:sym typeface="微软雅黑" panose="020B0503020204020204" pitchFamily="34" charset="-122"/>
              </a:endParaRPr>
            </a:p>
          </p:txBody>
        </p:sp>
      </p:grpSp>
      <p:sp>
        <p:nvSpPr>
          <p:cNvPr id="36" name="Shape 564"/>
          <p:cNvSpPr>
            <a:spLocks noChangeArrowheads="1"/>
          </p:cNvSpPr>
          <p:nvPr/>
        </p:nvSpPr>
        <p:spPr bwMode="auto">
          <a:xfrm>
            <a:off x="3334807" y="4573274"/>
            <a:ext cx="5845175" cy="52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  <p:txBody>
          <a:bodyPr lIns="44231" tIns="44231" rIns="44231" bIns="44231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sống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0" dirty="0" err="1">
                <a:latin typeface="Arial" panose="020B0604020202020204" pitchFamily="34" charset="0"/>
                <a:cs typeface="Arial" panose="020B0604020202020204" pitchFamily="34" charset="0"/>
              </a:rPr>
              <a:t>tiễn</a:t>
            </a:r>
            <a:r>
              <a:rPr lang="en-US" sz="2800" b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2800" b="0" dirty="0">
              <a:solidFill>
                <a:prstClr val="black"/>
              </a:solidFill>
              <a:latin typeface="Arial" panose="020B0604020202020204" pitchFamily="34" charset="0"/>
              <a:ea typeface="微软雅黑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 descr="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5" y="-635"/>
            <a:ext cx="12192635" cy="6858635"/>
          </a:xfrm>
          <a:prstGeom prst="rect">
            <a:avLst/>
          </a:prstGeom>
        </p:spPr>
      </p:pic>
      <p:pic>
        <p:nvPicPr>
          <p:cNvPr id="6" name="图片 5" descr="16"/>
          <p:cNvPicPr>
            <a:picLocks noChangeAspect="1"/>
          </p:cNvPicPr>
          <p:nvPr/>
        </p:nvPicPr>
        <p:blipFill>
          <a:blip r:embed="rId4"/>
          <a:srcRect l="16118" r="3626"/>
          <a:stretch>
            <a:fillRect/>
          </a:stretch>
        </p:blipFill>
        <p:spPr>
          <a:xfrm>
            <a:off x="0" y="-304640"/>
            <a:ext cx="9713972" cy="6290310"/>
          </a:xfrm>
          <a:prstGeom prst="rect">
            <a:avLst/>
          </a:prstGeom>
        </p:spPr>
      </p:pic>
      <p:pic>
        <p:nvPicPr>
          <p:cNvPr id="8" name="图片 7" descr="22"/>
          <p:cNvPicPr>
            <a:picLocks noChangeAspect="1"/>
          </p:cNvPicPr>
          <p:nvPr/>
        </p:nvPicPr>
        <p:blipFill>
          <a:blip r:embed="rId5"/>
          <a:srcRect l="8550" r="42036"/>
          <a:stretch>
            <a:fillRect/>
          </a:stretch>
        </p:blipFill>
        <p:spPr>
          <a:xfrm flipH="1">
            <a:off x="6361961" y="1750869"/>
            <a:ext cx="6147937" cy="58323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14C662A-BC99-2D3B-09AC-C12AA222B8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8720" y="1361507"/>
            <a:ext cx="7915002" cy="2958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493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435ED34-CF6F-6E54-87C1-CA74DEDBA3C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Xếp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in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đậm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vào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nhóm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thích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863AE8"/>
                </a:solidFill>
                <a:latin typeface="Cambria" panose="02040503050406030204" pitchFamily="18" charset="0"/>
              </a:rPr>
              <a:t>hợp</a:t>
            </a:r>
            <a:r>
              <a:rPr lang="en-US" sz="3600" b="1" dirty="0">
                <a:solidFill>
                  <a:srgbClr val="863AE8"/>
                </a:solidFill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88378C-33E7-97BD-98F2-C387A611D3E3}"/>
              </a:ext>
            </a:extLst>
          </p:cNvPr>
          <p:cNvSpPr txBox="1"/>
          <p:nvPr/>
        </p:nvSpPr>
        <p:spPr>
          <a:xfrm>
            <a:off x="710738" y="1476406"/>
            <a:ext cx="1077052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>
                <a:latin typeface="Cambria" panose="02040503050406030204" pitchFamily="18" charset="0"/>
              </a:rPr>
              <a:t>    </a:t>
            </a:r>
            <a:r>
              <a:rPr lang="en-US" sz="3300" dirty="0" err="1">
                <a:latin typeface="Cambria" panose="02040503050406030204" pitchFamily="18" charset="0"/>
              </a:rPr>
              <a:t>Thế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là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nghỉ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hè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thúc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tỏa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vàng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khắp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thay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tia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hè</a:t>
            </a:r>
            <a:r>
              <a:rPr lang="en-US" sz="3300" dirty="0">
                <a:latin typeface="Cambria" panose="02040503050406030204" pitchFamily="18" charset="0"/>
              </a:rPr>
              <a:t> gay </a:t>
            </a:r>
            <a:r>
              <a:rPr lang="en-US" sz="3300" dirty="0" err="1">
                <a:latin typeface="Cambria" panose="02040503050406030204" pitchFamily="18" charset="0"/>
              </a:rPr>
              <a:t>gắt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Gió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mát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rượi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đuổi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những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rụng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chạy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lao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xao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Lá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như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nô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đùa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cứ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quấn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theo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sinh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đang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vã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bố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thì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mẹ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có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bạn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mình</a:t>
            </a:r>
            <a:r>
              <a:rPr lang="en-US" sz="3300" dirty="0">
                <a:latin typeface="Cambria" panose="02040503050406030204" pitchFamily="18" charset="0"/>
              </a:rPr>
              <a:t>. Ai </a:t>
            </a:r>
            <a:r>
              <a:rPr lang="en-US" sz="3300" dirty="0" err="1">
                <a:latin typeface="Cambria" panose="02040503050406030204" pitchFamily="18" charset="0"/>
              </a:rPr>
              <a:t>cũng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vội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đên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trường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thầy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cô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giáo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bạn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bè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gặp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bàn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b="1" dirty="0" err="1">
                <a:latin typeface="Cambria" panose="02040503050406030204" pitchFamily="18" charset="0"/>
              </a:rPr>
              <a:t>ghế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thân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quen</a:t>
            </a:r>
            <a:r>
              <a:rPr lang="en-US" sz="3300" dirty="0">
                <a:latin typeface="Cambria" panose="02040503050406030204" pitchFamily="18" charset="0"/>
              </a:rPr>
              <a:t>. </a:t>
            </a:r>
            <a:r>
              <a:rPr lang="en-US" sz="3300" b="1" dirty="0" err="1">
                <a:latin typeface="Cambria" panose="02040503050406030204" pitchFamily="18" charset="0"/>
              </a:rPr>
              <a:t>Hôm</a:t>
            </a:r>
            <a:r>
              <a:rPr lang="en-US" sz="3300" b="1" dirty="0">
                <a:latin typeface="Cambria" panose="02040503050406030204" pitchFamily="18" charset="0"/>
              </a:rPr>
              <a:t> nay </a:t>
            </a:r>
            <a:r>
              <a:rPr lang="en-US" sz="3300" dirty="0" err="1">
                <a:latin typeface="Cambria" panose="02040503050406030204" pitchFamily="18" charset="0"/>
              </a:rPr>
              <a:t>bắt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đầu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năm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b="1" dirty="0" err="1">
                <a:latin typeface="Cambria" panose="02040503050406030204" pitchFamily="18" charset="0"/>
              </a:rPr>
              <a:t>học</a:t>
            </a:r>
            <a:r>
              <a:rPr lang="en-US" sz="3300" b="1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mới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3300" dirty="0">
                <a:latin typeface="Cambria" panose="02040503050406030204" pitchFamily="18" charset="0"/>
              </a:rPr>
              <a:t>(</a:t>
            </a:r>
            <a:r>
              <a:rPr lang="en-US" sz="3300" dirty="0" err="1">
                <a:latin typeface="Cambria" panose="02040503050406030204" pitchFamily="18" charset="0"/>
              </a:rPr>
              <a:t>Hạnh</a:t>
            </a:r>
            <a:r>
              <a:rPr lang="en-US" sz="3300" dirty="0">
                <a:latin typeface="Cambria" panose="02040503050406030204" pitchFamily="18" charset="0"/>
              </a:rPr>
              <a:t> Minh)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1C5B38E-20F8-BFE1-3BE1-63460EA1B4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166966" y="446858"/>
            <a:ext cx="990159" cy="990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17198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FCC81FD8-DD73-4FB0-514E-29F5CDD7755F}"/>
              </a:ext>
            </a:extLst>
          </p:cNvPr>
          <p:cNvGrpSpPr/>
          <p:nvPr/>
        </p:nvGrpSpPr>
        <p:grpSpPr>
          <a:xfrm>
            <a:off x="465220" y="4010383"/>
            <a:ext cx="2722898" cy="2456253"/>
            <a:chOff x="4118441" y="4009201"/>
            <a:chExt cx="3242928" cy="2456253"/>
          </a:xfrm>
        </p:grpSpPr>
        <p:sp>
          <p:nvSpPr>
            <p:cNvPr id="26" name="Rectangle: Rounded Corners 25">
              <a:extLst>
                <a:ext uri="{FF2B5EF4-FFF2-40B4-BE49-F238E27FC236}">
                  <a16:creationId xmlns:a16="http://schemas.microsoft.com/office/drawing/2014/main" id="{27B9312B-E294-D874-0840-85C945190172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ED7AA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4A02403-BAAD-8E61-71D3-DBE5266BB17C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CE1C6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CE1C68"/>
                  </a:solidFill>
                  <a:latin typeface="Cambria" panose="02040503050406030204" pitchFamily="18" charset="0"/>
                </a:rPr>
                <a:t>người</a:t>
              </a:r>
              <a:endParaRPr lang="en-US" sz="2800" b="1" dirty="0">
                <a:solidFill>
                  <a:srgbClr val="CE1C68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CA420C1-5128-D5BD-983E-17C83846183C}"/>
              </a:ext>
            </a:extLst>
          </p:cNvPr>
          <p:cNvGrpSpPr/>
          <p:nvPr/>
        </p:nvGrpSpPr>
        <p:grpSpPr>
          <a:xfrm>
            <a:off x="3232197" y="4010383"/>
            <a:ext cx="2797368" cy="2456253"/>
            <a:chOff x="4118441" y="4009201"/>
            <a:chExt cx="3242928" cy="2456253"/>
          </a:xfrm>
        </p:grpSpPr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97410987-9199-2453-A004-E770D1FD0F17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DD628764-5DA4-D04C-2FDE-0E265933A79E}"/>
                </a:ext>
              </a:extLst>
            </p:cNvPr>
            <p:cNvSpPr txBox="1"/>
            <p:nvPr/>
          </p:nvSpPr>
          <p:spPr>
            <a:xfrm>
              <a:off x="4219962" y="4009201"/>
              <a:ext cx="31414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800" b="1" dirty="0">
                  <a:solidFill>
                    <a:srgbClr val="E58F07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800" b="1" dirty="0" err="1">
                  <a:solidFill>
                    <a:srgbClr val="E58F07"/>
                  </a:solidFill>
                  <a:latin typeface="Cambria" panose="02040503050406030204" pitchFamily="18" charset="0"/>
                </a:rPr>
                <a:t>vật</a:t>
              </a:r>
              <a:endParaRPr lang="en-US" sz="2800" b="1" dirty="0">
                <a:solidFill>
                  <a:srgbClr val="E58F07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85E9030-D52E-561A-65B3-B9B2B8E74025}"/>
              </a:ext>
            </a:extLst>
          </p:cNvPr>
          <p:cNvGrpSpPr/>
          <p:nvPr/>
        </p:nvGrpSpPr>
        <p:grpSpPr>
          <a:xfrm>
            <a:off x="5941993" y="4010383"/>
            <a:ext cx="3004178" cy="2456253"/>
            <a:chOff x="3901820" y="4009201"/>
            <a:chExt cx="3459551" cy="2456253"/>
          </a:xfrm>
        </p:grpSpPr>
        <p:sp>
          <p:nvSpPr>
            <p:cNvPr id="35" name="Rectangle: Rounded Corners 34">
              <a:extLst>
                <a:ext uri="{FF2B5EF4-FFF2-40B4-BE49-F238E27FC236}">
                  <a16:creationId xmlns:a16="http://schemas.microsoft.com/office/drawing/2014/main" id="{7A576010-A106-2C0B-9F74-1E6469229FEA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20B4C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B77C4075-1C24-F760-6AB8-0699E3E8D8E4}"/>
                </a:ext>
              </a:extLst>
            </p:cNvPr>
            <p:cNvSpPr txBox="1"/>
            <p:nvPr/>
          </p:nvSpPr>
          <p:spPr>
            <a:xfrm>
              <a:off x="3901820" y="4009201"/>
              <a:ext cx="345955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>
                  <a:solidFill>
                    <a:srgbClr val="20B4C1"/>
                  </a:solidFill>
                  <a:latin typeface="Cambria" panose="02040503050406030204" pitchFamily="18" charset="0"/>
                </a:rPr>
                <a:t>   Từ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hiện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tượng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thiên</a:t>
              </a:r>
              <a:r>
                <a:rPr lang="en-US" sz="2400" b="1" dirty="0">
                  <a:solidFill>
                    <a:srgbClr val="20B4C1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20B4C1"/>
                  </a:solidFill>
                  <a:latin typeface="Cambria" panose="02040503050406030204" pitchFamily="18" charset="0"/>
                </a:rPr>
                <a:t>nhiên</a:t>
              </a:r>
              <a:endParaRPr lang="en-US" sz="2400" b="1" dirty="0">
                <a:solidFill>
                  <a:srgbClr val="20B4C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152CA409-75C5-5C83-E1B9-3F3377FCA5BE}"/>
              </a:ext>
            </a:extLst>
          </p:cNvPr>
          <p:cNvGrpSpPr/>
          <p:nvPr/>
        </p:nvGrpSpPr>
        <p:grpSpPr>
          <a:xfrm>
            <a:off x="8959353" y="4011567"/>
            <a:ext cx="2846480" cy="2453887"/>
            <a:chOff x="4001289" y="4011567"/>
            <a:chExt cx="3375712" cy="2453887"/>
          </a:xfrm>
        </p:grpSpPr>
        <p:sp>
          <p:nvSpPr>
            <p:cNvPr id="38" name="Rectangle: Rounded Corners 37">
              <a:extLst>
                <a:ext uri="{FF2B5EF4-FFF2-40B4-BE49-F238E27FC236}">
                  <a16:creationId xmlns:a16="http://schemas.microsoft.com/office/drawing/2014/main" id="{D60BDAD4-6D26-56B0-37F6-87CBF9AA8533}"/>
                </a:ext>
              </a:extLst>
            </p:cNvPr>
            <p:cNvSpPr/>
            <p:nvPr/>
          </p:nvSpPr>
          <p:spPr>
            <a:xfrm>
              <a:off x="4118441" y="4011567"/>
              <a:ext cx="3141407" cy="2453887"/>
            </a:xfrm>
            <a:prstGeom prst="roundRect">
              <a:avLst/>
            </a:prstGeom>
            <a:solidFill>
              <a:srgbClr val="FEF8FB"/>
            </a:solidFill>
            <a:ln w="38100">
              <a:solidFill>
                <a:srgbClr val="00A04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DCD2257-783B-A316-419B-AD5D3667ACFD}"/>
                </a:ext>
              </a:extLst>
            </p:cNvPr>
            <p:cNvSpPr txBox="1"/>
            <p:nvPr/>
          </p:nvSpPr>
          <p:spPr>
            <a:xfrm>
              <a:off x="4001289" y="4070756"/>
              <a:ext cx="337571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Từ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chỉ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thời</a:t>
              </a:r>
              <a:r>
                <a:rPr lang="en-US" sz="2600" b="1" dirty="0">
                  <a:solidFill>
                    <a:srgbClr val="00A048"/>
                  </a:solidFill>
                  <a:latin typeface="Cambria" panose="02040503050406030204" pitchFamily="18" charset="0"/>
                </a:rPr>
                <a:t> </a:t>
              </a:r>
              <a:r>
                <a:rPr lang="en-US" sz="2600" b="1" dirty="0" err="1">
                  <a:solidFill>
                    <a:srgbClr val="00A048"/>
                  </a:solidFill>
                  <a:latin typeface="Cambria" panose="02040503050406030204" pitchFamily="18" charset="0"/>
                </a:rPr>
                <a:t>gian</a:t>
              </a:r>
              <a:endParaRPr lang="en-US" sz="2600" b="1" dirty="0">
                <a:solidFill>
                  <a:srgbClr val="00A048"/>
                </a:solidFill>
                <a:latin typeface="Cambria" panose="02040503050406030204" pitchFamily="18" charset="0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D695477-B7F6-5603-D8B6-88ACEB9AE0C4}"/>
              </a:ext>
            </a:extLst>
          </p:cNvPr>
          <p:cNvSpPr txBox="1"/>
          <p:nvPr/>
        </p:nvSpPr>
        <p:spPr>
          <a:xfrm>
            <a:off x="710738" y="900658"/>
            <a:ext cx="1096033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</a:rPr>
              <a:t>    </a:t>
            </a:r>
            <a:r>
              <a:rPr lang="en-US" sz="2800" dirty="0" err="1">
                <a:latin typeface="Cambria" panose="02040503050406030204" pitchFamily="18" charset="0"/>
              </a:rPr>
              <a:t>Thế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nghỉ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thúc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đã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tỏa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vàng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khắp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thay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tia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hè</a:t>
            </a:r>
            <a:r>
              <a:rPr lang="en-US" sz="2800" dirty="0">
                <a:latin typeface="Cambria" panose="02040503050406030204" pitchFamily="18" charset="0"/>
              </a:rPr>
              <a:t> gay </a:t>
            </a:r>
            <a:r>
              <a:rPr lang="en-US" sz="2800" dirty="0" err="1">
                <a:latin typeface="Cambria" panose="02040503050406030204" pitchFamily="18" charset="0"/>
              </a:rPr>
              <a:t>gắt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mát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rượi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đuổi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những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chiếc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rụng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chạy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lao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xao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biết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nô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đùa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cứ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quấn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theo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các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    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đang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vã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với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có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bạn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một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mình</a:t>
            </a:r>
            <a:r>
              <a:rPr lang="en-US" sz="2800" dirty="0">
                <a:latin typeface="Cambria" panose="02040503050406030204" pitchFamily="18" charset="0"/>
              </a:rPr>
              <a:t>. Ai </a:t>
            </a:r>
            <a:r>
              <a:rPr lang="en-US" sz="2800" dirty="0" err="1">
                <a:latin typeface="Cambria" panose="02040503050406030204" pitchFamily="18" charset="0"/>
              </a:rPr>
              <a:t>cũng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vội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đên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trường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                  ,                ,     </a:t>
            </a:r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dirty="0" err="1">
                <a:latin typeface="Cambria" panose="02040503050406030204" pitchFamily="18" charset="0"/>
              </a:rPr>
              <a:t>gặp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lại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r>
              <a:rPr lang="en-US" sz="2800" dirty="0">
                <a:latin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thân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quen</a:t>
            </a:r>
            <a:r>
              <a:rPr lang="en-US" sz="2800" dirty="0">
                <a:latin typeface="Cambria" panose="02040503050406030204" pitchFamily="18" charset="0"/>
              </a:rPr>
              <a:t>. </a:t>
            </a:r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 </a:t>
            </a:r>
            <a:r>
              <a:rPr lang="en-US" sz="2800" dirty="0" err="1">
                <a:latin typeface="Cambria" panose="02040503050406030204" pitchFamily="18" charset="0"/>
              </a:rPr>
              <a:t>bắt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đầu</a:t>
            </a:r>
            <a:r>
              <a:rPr lang="en-US" sz="2800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</a:rPr>
              <a:t>mới</a:t>
            </a:r>
            <a:r>
              <a:rPr lang="en-US" sz="2800" dirty="0">
                <a:latin typeface="Cambria" panose="02040503050406030204" pitchFamily="18" charset="0"/>
              </a:rPr>
              <a:t>.</a:t>
            </a:r>
          </a:p>
          <a:p>
            <a:pPr algn="r"/>
            <a:r>
              <a:rPr lang="en-US" sz="2400" dirty="0">
                <a:latin typeface="Cambria" panose="02040503050406030204" pitchFamily="18" charset="0"/>
              </a:rPr>
              <a:t>(</a:t>
            </a:r>
            <a:r>
              <a:rPr lang="en-US" sz="2400" dirty="0" err="1">
                <a:latin typeface="Cambria" panose="02040503050406030204" pitchFamily="18" charset="0"/>
              </a:rPr>
              <a:t>Hạnh</a:t>
            </a:r>
            <a:r>
              <a:rPr lang="en-US" sz="2400" dirty="0">
                <a:latin typeface="Cambria" panose="02040503050406030204" pitchFamily="18" charset="0"/>
              </a:rPr>
              <a:t> Minh)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73D1898-7717-EC11-0854-CB20F8A7E7B0}"/>
              </a:ext>
            </a:extLst>
          </p:cNvPr>
          <p:cNvSpPr txBox="1"/>
          <p:nvPr/>
        </p:nvSpPr>
        <p:spPr>
          <a:xfrm>
            <a:off x="1878677" y="315883"/>
            <a:ext cx="7448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Cambria" panose="02040503050406030204" pitchFamily="18" charset="0"/>
              </a:rPr>
              <a:t>Xếp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từ</a:t>
            </a:r>
            <a:r>
              <a:rPr lang="en-US" sz="3200" b="1" dirty="0">
                <a:latin typeface="Cambria" panose="02040503050406030204" pitchFamily="18" charset="0"/>
              </a:rPr>
              <a:t> in </a:t>
            </a:r>
            <a:r>
              <a:rPr lang="en-US" sz="3200" b="1" dirty="0" err="1">
                <a:latin typeface="Cambria" panose="02040503050406030204" pitchFamily="18" charset="0"/>
              </a:rPr>
              <a:t>đậm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nhóm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hợp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D99D51-BDD4-CA45-CBB9-3B3414E2C128}"/>
              </a:ext>
            </a:extLst>
          </p:cNvPr>
          <p:cNvSpPr txBox="1"/>
          <p:nvPr/>
        </p:nvSpPr>
        <p:spPr>
          <a:xfrm>
            <a:off x="3259975" y="900658"/>
            <a:ext cx="647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8575D2B-8090-F343-F147-C73466BD7904}"/>
              </a:ext>
            </a:extLst>
          </p:cNvPr>
          <p:cNvSpPr txBox="1"/>
          <p:nvPr/>
        </p:nvSpPr>
        <p:spPr>
          <a:xfrm>
            <a:off x="6112625" y="900658"/>
            <a:ext cx="777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thu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9BB07B0-97B1-91FF-B9D9-C77BCCB81605}"/>
              </a:ext>
            </a:extLst>
          </p:cNvPr>
          <p:cNvSpPr txBox="1"/>
          <p:nvPr/>
        </p:nvSpPr>
        <p:spPr>
          <a:xfrm>
            <a:off x="2272365" y="1331992"/>
            <a:ext cx="10474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nắng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823CC7-22AE-EFDB-B4CC-DF2A1F9E1CE4}"/>
              </a:ext>
            </a:extLst>
          </p:cNvPr>
          <p:cNvSpPr txBox="1"/>
          <p:nvPr/>
        </p:nvSpPr>
        <p:spPr>
          <a:xfrm>
            <a:off x="4856017" y="1319765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Gió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5CA4095-3170-036D-5540-5BA05D4CBDF2}"/>
              </a:ext>
            </a:extLst>
          </p:cNvPr>
          <p:cNvSpPr txBox="1"/>
          <p:nvPr/>
        </p:nvSpPr>
        <p:spPr>
          <a:xfrm>
            <a:off x="2929071" y="1760501"/>
            <a:ext cx="781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Lá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941AAC-FED3-3B0D-AE5E-8CD0E926086F}"/>
              </a:ext>
            </a:extLst>
          </p:cNvPr>
          <p:cNvSpPr txBox="1"/>
          <p:nvPr/>
        </p:nvSpPr>
        <p:spPr>
          <a:xfrm>
            <a:off x="725281" y="2178571"/>
            <a:ext cx="15537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sinh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8E9A12-F98B-A0D2-2D44-6626E1D7778E}"/>
              </a:ext>
            </a:extLst>
          </p:cNvPr>
          <p:cNvSpPr txBox="1"/>
          <p:nvPr/>
        </p:nvSpPr>
        <p:spPr>
          <a:xfrm>
            <a:off x="6631299" y="2178571"/>
            <a:ext cx="6285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bố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14910F1-194F-1402-110B-53A1C20D27E5}"/>
              </a:ext>
            </a:extLst>
          </p:cNvPr>
          <p:cNvSpPr txBox="1"/>
          <p:nvPr/>
        </p:nvSpPr>
        <p:spPr>
          <a:xfrm>
            <a:off x="9341628" y="2178571"/>
            <a:ext cx="723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mẹ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78A40BD-3BA2-948B-2E75-F6364CDC3664}"/>
              </a:ext>
            </a:extLst>
          </p:cNvPr>
          <p:cNvSpPr txBox="1"/>
          <p:nvPr/>
        </p:nvSpPr>
        <p:spPr>
          <a:xfrm>
            <a:off x="8090101" y="2622140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F4557BD-A1F2-E9CC-F1F1-8A9F2260BD08}"/>
              </a:ext>
            </a:extLst>
          </p:cNvPr>
          <p:cNvSpPr txBox="1"/>
          <p:nvPr/>
        </p:nvSpPr>
        <p:spPr>
          <a:xfrm>
            <a:off x="10021988" y="262216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F210E3F-7A46-058A-09F7-EAF27EF28BE5}"/>
              </a:ext>
            </a:extLst>
          </p:cNvPr>
          <p:cNvSpPr txBox="1"/>
          <p:nvPr/>
        </p:nvSpPr>
        <p:spPr>
          <a:xfrm>
            <a:off x="710738" y="3042286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bạn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bè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33224F8-7631-A807-7A71-321E92B87276}"/>
              </a:ext>
            </a:extLst>
          </p:cNvPr>
          <p:cNvSpPr txBox="1"/>
          <p:nvPr/>
        </p:nvSpPr>
        <p:spPr>
          <a:xfrm>
            <a:off x="8095018" y="2627058"/>
            <a:ext cx="19502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thầy</a:t>
            </a:r>
            <a:r>
              <a:rPr lang="en-US" sz="2800" b="1" dirty="0">
                <a:latin typeface="Cambria" panose="02040503050406030204" pitchFamily="18" charset="0"/>
              </a:rPr>
              <a:t> 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447FDD0-2310-1FCC-3DFB-036FE60098B5}"/>
              </a:ext>
            </a:extLst>
          </p:cNvPr>
          <p:cNvSpPr txBox="1"/>
          <p:nvPr/>
        </p:nvSpPr>
        <p:spPr>
          <a:xfrm>
            <a:off x="10026905" y="2627084"/>
            <a:ext cx="13678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cô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giáo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2C4CFA8-A8C4-1F23-7CA5-C627679DA699}"/>
              </a:ext>
            </a:extLst>
          </p:cNvPr>
          <p:cNvSpPr txBox="1"/>
          <p:nvPr/>
        </p:nvSpPr>
        <p:spPr>
          <a:xfrm>
            <a:off x="3013090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bàn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5B7911B-3BB3-9E46-7618-5FAAE365E502}"/>
              </a:ext>
            </a:extLst>
          </p:cNvPr>
          <p:cNvSpPr txBox="1"/>
          <p:nvPr/>
        </p:nvSpPr>
        <p:spPr>
          <a:xfrm>
            <a:off x="3787764" y="3042286"/>
            <a:ext cx="864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ghế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43F8E06-4AF4-9B95-D581-A3CEEFFF393A}"/>
              </a:ext>
            </a:extLst>
          </p:cNvPr>
          <p:cNvSpPr txBox="1"/>
          <p:nvPr/>
        </p:nvSpPr>
        <p:spPr>
          <a:xfrm>
            <a:off x="6125915" y="3042286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Hôm</a:t>
            </a:r>
            <a:r>
              <a:rPr lang="en-US" sz="2800" b="1" dirty="0">
                <a:latin typeface="Cambria" panose="02040503050406030204" pitchFamily="18" charset="0"/>
              </a:rPr>
              <a:t> nay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F611F3D-DC66-6168-447C-159C802147C0}"/>
              </a:ext>
            </a:extLst>
          </p:cNvPr>
          <p:cNvSpPr txBox="1"/>
          <p:nvPr/>
        </p:nvSpPr>
        <p:spPr>
          <a:xfrm>
            <a:off x="8864775" y="3033814"/>
            <a:ext cx="17136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dirty="0" err="1">
                <a:latin typeface="Cambria" panose="02040503050406030204" pitchFamily="18" charset="0"/>
              </a:rPr>
              <a:t>năm</a:t>
            </a:r>
            <a:r>
              <a:rPr lang="en-US" sz="2800" b="1" dirty="0">
                <a:latin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</a:rPr>
              <a:t>học</a:t>
            </a:r>
            <a:endParaRPr lang="en-US" sz="2800" b="1" dirty="0">
              <a:latin typeface="Cambria" panose="02040503050406030204" pitchFamily="18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385C7769-D360-36D1-01D6-C4CCD66EEB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86" t="9678" r="58389" b="69032"/>
          <a:stretch/>
        </p:blipFill>
        <p:spPr>
          <a:xfrm rot="1805606">
            <a:off x="1262460" y="254914"/>
            <a:ext cx="721990" cy="72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87435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44444E-6 L 0.50586 0.54769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86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44444E-6 L 0.35144 0.54769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2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32344 0.5189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72" y="259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3.33333E-6 L 0.19948 0.5219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974" y="260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07407E-6 L 0.03816 0.43843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01" y="21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96296E-6 L -0.02162 0.3423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2.96296E-6 L -0.36302 0.3423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51" y="171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0.70312 0.41504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56" y="20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-4.81481E-6 L -0.58984 0.41459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492" y="20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81481E-6 L -0.73256 0.4817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628" y="2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2.96296E-6 L 0.07539 0.30047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3" y="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96296E-6 L 0.02813 0.3254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96296E-6 L 0.04623 0.25162 " pathEditMode="relative" rAng="0" ptsTypes="AA">
                                      <p:cBhvr>
                                        <p:cTn id="7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5" y="125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2.96296E-6 L 0.27474 0.32014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737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44444E-6 L 0.05078 0.38819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9" y="193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4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42AFC0-9A48-4F17-B1E1-FB67AD504984}"/>
              </a:ext>
            </a:extLst>
          </p:cNvPr>
          <p:cNvSpPr txBox="1"/>
          <p:nvPr/>
        </p:nvSpPr>
        <p:spPr>
          <a:xfrm>
            <a:off x="1480590" y="768244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03CAAB6-A73D-9100-CC2B-5EAF5552C7A6}"/>
              </a:ext>
            </a:extLst>
          </p:cNvPr>
          <p:cNvSpPr txBox="1"/>
          <p:nvPr/>
        </p:nvSpPr>
        <p:spPr>
          <a:xfrm>
            <a:off x="544640" y="1491154"/>
            <a:ext cx="715664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300" dirty="0" err="1">
                <a:latin typeface="Cambria" panose="02040503050406030204" pitchFamily="18" charset="0"/>
              </a:rPr>
              <a:t>Cách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chơi</a:t>
            </a:r>
            <a:r>
              <a:rPr lang="en-US" sz="3300" dirty="0">
                <a:latin typeface="Cambria" panose="02040503050406030204" pitchFamily="18" charset="0"/>
              </a:rPr>
              <a:t>: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Tung </a:t>
            </a:r>
            <a:r>
              <a:rPr lang="en-US" sz="3300" dirty="0" err="1">
                <a:latin typeface="Cambria" panose="02040503050406030204" pitchFamily="18" charset="0"/>
              </a:rPr>
              <a:t>xúc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xắc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để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biết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mấy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nào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 2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thuộc</a:t>
            </a:r>
            <a:r>
              <a:rPr lang="en-US" sz="3300" dirty="0">
                <a:latin typeface="Cambria" panose="02040503050406030204" pitchFamily="18" charset="0"/>
              </a:rPr>
              <a:t> ô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(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trùng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với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các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từ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đã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nêu</a:t>
            </a:r>
            <a:r>
              <a:rPr lang="en-US" sz="3300" dirty="0">
                <a:latin typeface="Cambria" panose="02040503050406030204" pitchFamily="18" charset="0"/>
              </a:rPr>
              <a:t>). </a:t>
            </a:r>
            <a:r>
              <a:rPr lang="en-US" sz="3300" dirty="0" err="1">
                <a:latin typeface="Cambria" panose="02040503050406030204" pitchFamily="18" charset="0"/>
              </a:rPr>
              <a:t>Nếu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không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nói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được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phải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lùi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lại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một</a:t>
            </a:r>
            <a:r>
              <a:rPr lang="en-US" sz="3300" dirty="0">
                <a:latin typeface="Cambria" panose="02040503050406030204" pitchFamily="18" charset="0"/>
              </a:rPr>
              <a:t> ô.</a:t>
            </a:r>
          </a:p>
          <a:p>
            <a:pPr marL="457200" indent="-457200" algn="just">
              <a:buFontTx/>
              <a:buChar char="-"/>
            </a:pPr>
            <a:r>
              <a:rPr lang="en-US" sz="3300" dirty="0">
                <a:latin typeface="Cambria" panose="02040503050406030204" pitchFamily="18" charset="0"/>
              </a:rPr>
              <a:t>Ai </a:t>
            </a:r>
            <a:r>
              <a:rPr lang="en-US" sz="3300" dirty="0" err="1">
                <a:latin typeface="Cambria" panose="02040503050406030204" pitchFamily="18" charset="0"/>
              </a:rPr>
              <a:t>đến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đích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trước</a:t>
            </a:r>
            <a:r>
              <a:rPr lang="en-US" sz="3300" dirty="0">
                <a:latin typeface="Cambria" panose="02040503050406030204" pitchFamily="18" charset="0"/>
              </a:rPr>
              <a:t>, </a:t>
            </a:r>
            <a:r>
              <a:rPr lang="en-US" sz="3300" dirty="0" err="1">
                <a:latin typeface="Cambria" panose="02040503050406030204" pitchFamily="18" charset="0"/>
              </a:rPr>
              <a:t>người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đó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chiến</a:t>
            </a:r>
            <a:r>
              <a:rPr lang="en-US" sz="3300" dirty="0">
                <a:latin typeface="Cambria" panose="02040503050406030204" pitchFamily="18" charset="0"/>
              </a:rPr>
              <a:t> </a:t>
            </a:r>
            <a:r>
              <a:rPr lang="en-US" sz="3300" dirty="0" err="1">
                <a:latin typeface="Cambria" panose="02040503050406030204" pitchFamily="18" charset="0"/>
              </a:rPr>
              <a:t>thắng</a:t>
            </a:r>
            <a:r>
              <a:rPr lang="en-US" sz="3300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34554D-1C4A-1C01-9E68-5D42AECCA1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519602" y="545258"/>
            <a:ext cx="990159" cy="9901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766FDDD-A077-A3AA-EBCF-2203D4A0340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01280" y="3143748"/>
            <a:ext cx="4054764" cy="3211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0044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76881C2-4790-AED7-AB05-A1BC984959A5}"/>
              </a:ext>
            </a:extLst>
          </p:cNvPr>
          <p:cNvSpPr txBox="1"/>
          <p:nvPr/>
        </p:nvSpPr>
        <p:spPr>
          <a:xfrm>
            <a:off x="1978430" y="681643"/>
            <a:ext cx="85787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trò</a:t>
            </a:r>
            <a:r>
              <a:rPr lang="en-US" sz="3600" dirty="0">
                <a:latin typeface="Cambria" panose="02040503050406030204" pitchFamily="18" charset="0"/>
              </a:rPr>
              <a:t> </a:t>
            </a:r>
            <a:r>
              <a:rPr lang="en-US" sz="3600" dirty="0" err="1">
                <a:latin typeface="Cambria" panose="02040503050406030204" pitchFamily="18" charset="0"/>
              </a:rPr>
              <a:t>chơi</a:t>
            </a:r>
            <a:r>
              <a:rPr lang="en-US" sz="3600" dirty="0">
                <a:latin typeface="Cambria" panose="02040503050406030204" pitchFamily="18" charset="0"/>
              </a:rPr>
              <a:t>: </a:t>
            </a:r>
            <a:r>
              <a:rPr lang="en-US" sz="3600" b="1" i="1" dirty="0" err="1">
                <a:latin typeface="Cambria" panose="02040503050406030204" pitchFamily="18" charset="0"/>
              </a:rPr>
              <a:t>Đường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đua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kì</a:t>
            </a:r>
            <a:r>
              <a:rPr lang="en-US" sz="3600" b="1" i="1" dirty="0">
                <a:latin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</a:rPr>
              <a:t>thú</a:t>
            </a:r>
            <a:r>
              <a:rPr lang="en-US" sz="3600" b="1" i="1" dirty="0">
                <a:latin typeface="Cambria" panose="02040503050406030204" pitchFamily="18" charset="0"/>
              </a:rPr>
              <a:t>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62A59B-3C97-31F6-65BE-0BA353E668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279" t="-452" r="40396" b="79162"/>
          <a:stretch/>
        </p:blipFill>
        <p:spPr>
          <a:xfrm rot="308201">
            <a:off x="1017442" y="458657"/>
            <a:ext cx="990159" cy="99016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A89B898-450D-0B2C-84F4-239047FC6F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53" y="1756479"/>
            <a:ext cx="11388693" cy="39422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9514353-3CB3-5D6A-5C89-61455AC6B1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0640" y="2194560"/>
            <a:ext cx="1285114" cy="211746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3E4AEBD-B01E-9717-9EBC-58D2113E6F6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20943" y="1318562"/>
            <a:ext cx="1254806" cy="1934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535331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214</TotalTime>
  <Words>643</Words>
  <Application>Microsoft Office PowerPoint</Application>
  <PresentationFormat>Widescreen</PresentationFormat>
  <Paragraphs>68</Paragraphs>
  <Slides>20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4" baseType="lpstr">
      <vt:lpstr>Segoe Print</vt:lpstr>
      <vt:lpstr>SVN-Newton</vt:lpstr>
      <vt:lpstr>SVN-Ready</vt:lpstr>
      <vt:lpstr>Vogue-ExtraBold</vt:lpstr>
      <vt:lpstr>Calibri Light</vt:lpstr>
      <vt:lpstr>Times New Roman</vt:lpstr>
      <vt:lpstr>Microsoft YaHei</vt:lpstr>
      <vt:lpstr>Calibri</vt:lpstr>
      <vt:lpstr>Microsoft YaHei</vt:lpstr>
      <vt:lpstr>#9Slide07 HoneyCream</vt:lpstr>
      <vt:lpstr>Arial</vt:lpstr>
      <vt:lpstr>Cambria</vt:lpstr>
      <vt:lpstr>Office Theme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ASUS</dc:creator>
  <cp:keywords>MNT;MANGNONTEAM</cp:keywords>
  <dc:description>9Slide.vn</dc:description>
  <cp:lastModifiedBy>SingPC</cp:lastModifiedBy>
  <cp:revision>13</cp:revision>
  <dcterms:created xsi:type="dcterms:W3CDTF">2023-06-16T08:43:46Z</dcterms:created>
  <dcterms:modified xsi:type="dcterms:W3CDTF">2024-10-22T08:47:00Z</dcterms:modified>
  <cp:category>9Slide.vn</cp:category>
  <cp:version>MT50</cp:version>
</cp:coreProperties>
</file>