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sldIdLst>
    <p:sldId id="482" r:id="rId2"/>
    <p:sldId id="500" r:id="rId3"/>
    <p:sldId id="480" r:id="rId4"/>
    <p:sldId id="483" r:id="rId5"/>
    <p:sldId id="493" r:id="rId6"/>
    <p:sldId id="420" r:id="rId7"/>
    <p:sldId id="345" r:id="rId8"/>
    <p:sldId id="484" r:id="rId9"/>
    <p:sldId id="488" r:id="rId10"/>
    <p:sldId id="504" r:id="rId11"/>
    <p:sldId id="494" r:id="rId12"/>
    <p:sldId id="501" r:id="rId13"/>
    <p:sldId id="495" r:id="rId14"/>
    <p:sldId id="502" r:id="rId15"/>
    <p:sldId id="497" r:id="rId16"/>
    <p:sldId id="503" r:id="rId17"/>
    <p:sldId id="499" r:id="rId18"/>
    <p:sldId id="492" r:id="rId19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81"/>
  </p:normalViewPr>
  <p:slideViewPr>
    <p:cSldViewPr>
      <p:cViewPr varScale="1">
        <p:scale>
          <a:sx n="107" d="100"/>
          <a:sy n="107" d="100"/>
        </p:scale>
        <p:origin x="896" y="17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FE133E2-663D-4AA4-BE67-CAD4A6653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88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06EA7-70E2-4E0C-85C6-4CF311D75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7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ED152-4A6E-4846-A084-BF186F5D5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3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B75A1-F07A-4C03-9921-8CAD1BD37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84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619E2-A70E-4903-8498-62CE5E1C1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69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33DBB-5190-46A0-88BE-E020D2459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2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A4D9-A309-4E68-83CA-B59BFADC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6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E4B58-166C-46D5-82E5-D7676FEAE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7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611FA-E669-4E6A-A7D6-783269CDD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4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1B38B-5F9D-474E-B4F8-1FDCA55D8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8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CFF4F-90E6-4C2B-8DEC-52408DFCB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3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23915-6A70-4316-98D3-B6C2B7DDD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9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37030-453B-4415-A231-B3F61140C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9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BD697-8EC2-4F19-B868-B564138A5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8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FF67E264-3CBC-4D5B-A02E-336EF39FA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jpeg"/><Relationship Id="rId5" Type="http://schemas.openxmlformats.org/officeDocument/2006/relationships/image" Target="../media/image17.png"/><Relationship Id="rId4" Type="http://schemas.openxmlformats.org/officeDocument/2006/relationships/image" Target="../media/image10.jpe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TIẾT 3 – CHỦ ĐỀ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966788" y="2651125"/>
            <a:ext cx="91519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639888" y="14779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16673" r="52686" b="49852"/>
          <a:stretch>
            <a:fillRect/>
          </a:stretch>
        </p:blipFill>
        <p:spPr bwMode="auto">
          <a:xfrm>
            <a:off x="1525588" y="1268413"/>
            <a:ext cx="76327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52697" y="11663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204913" y="2997200"/>
            <a:ext cx="867568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7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VỚI NHẠC ĐỆM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639888" y="17732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332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331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16673" r="52686" b="49852"/>
          <a:stretch>
            <a:fillRect/>
          </a:stretch>
        </p:blipFill>
        <p:spPr bwMode="auto">
          <a:xfrm>
            <a:off x="1525588" y="1268413"/>
            <a:ext cx="76327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42338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165225" y="2578100"/>
            <a:ext cx="87090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670050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536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536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0"/>
          <a:stretch>
            <a:fillRect/>
          </a:stretch>
        </p:blipFill>
        <p:spPr bwMode="auto">
          <a:xfrm>
            <a:off x="1019175" y="1893888"/>
            <a:ext cx="8715375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6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t="16673" r="67955" b="78787"/>
          <a:stretch>
            <a:fillRect/>
          </a:stretch>
        </p:blipFill>
        <p:spPr bwMode="auto">
          <a:xfrm>
            <a:off x="3957638" y="1052513"/>
            <a:ext cx="30575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1038" y="18864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849313" y="2492375"/>
            <a:ext cx="92297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SẮC THÁI TO – NHỎ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530350" y="15097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741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741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052513"/>
            <a:ext cx="9217025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436" name="Picture 1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2101850" y="2930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4333875" y="2930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2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6423025" y="2889250"/>
            <a:ext cx="5540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3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8439150" y="2930525"/>
            <a:ext cx="5540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4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1824038" y="4581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5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4478338" y="4581525"/>
            <a:ext cx="55403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6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6565900" y="4581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7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8715375" y="4581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8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3106738" y="3116263"/>
            <a:ext cx="276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9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5348288" y="3074988"/>
            <a:ext cx="276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2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7573963" y="3057525"/>
            <a:ext cx="2778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21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2967038" y="4767263"/>
            <a:ext cx="2778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22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5624513" y="4767263"/>
            <a:ext cx="2778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23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7646988" y="4767263"/>
            <a:ext cx="2778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054100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75650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885950" y="1039813"/>
            <a:ext cx="67691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3</a:t>
            </a:r>
          </a:p>
        </p:txBody>
      </p:sp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657475"/>
            <a:ext cx="2478088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258888" y="31861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Cambria" pitchFamily="18" charset="0"/>
              </a:rPr>
              <a:t>BÀI SỐ 1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r="2676"/>
          <a:stretch>
            <a:fillRect/>
          </a:stretch>
        </p:blipFill>
        <p:spPr bwMode="auto">
          <a:xfrm>
            <a:off x="6588125" y="2822575"/>
            <a:ext cx="365125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" descr="e881b75db596114fba2f601df81b55ca_4_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4437063"/>
            <a:ext cx="1420812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e881b75db596114fba2f601df81b55ca_4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4437063"/>
            <a:ext cx="1420813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188913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AI NHỚ TÀI HƠN</a:t>
            </a:r>
          </a:p>
        </p:txBody>
      </p:sp>
      <p:pic>
        <p:nvPicPr>
          <p:cNvPr id="2" name="Picture 1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11" name="Picture 15" descr="D:\GIÁO ÁN 1 2020-2021\HÌNH SOẠN GIÁO ÁN\Đọc nhạc\Những người bạn của Đô - Rê - Mi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1504950"/>
            <a:ext cx="51133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993900" y="1047750"/>
            <a:ext cx="67691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298700"/>
            <a:ext cx="237172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403475"/>
            <a:ext cx="453707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366838" y="2943225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Cambria" pitchFamily="18" charset="0"/>
              </a:rPr>
              <a:t>BÀI SỐ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r="2676"/>
          <a:stretch>
            <a:fillRect/>
          </a:stretch>
        </p:blipFill>
        <p:spPr bwMode="auto">
          <a:xfrm>
            <a:off x="733425" y="1182688"/>
            <a:ext cx="5856288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1" name="Picture 1" descr="e881b75db596114fba2f601df81b55ca_4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4437063"/>
            <a:ext cx="25415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 descr="e881b75db596114fba2f601df81b55ca_4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4460875"/>
            <a:ext cx="25415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007100" y="3441700"/>
            <a:ext cx="39433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Kí hiệu bàn tay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608138"/>
            <a:ext cx="705485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28638" y="18526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đọc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17525" y="18446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</a:t>
            </a:r>
            <a:r>
              <a:rPr lang="en-US" sz="30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giai</a:t>
            </a:r>
            <a:r>
              <a:rPr lang="en-US" sz="30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điệu</a:t>
            </a:r>
            <a:endParaRPr lang="en-US" sz="3000" b="1" dirty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949325"/>
            <a:ext cx="20113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75650" y="9985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9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23647" b="50433"/>
          <a:stretch>
            <a:fillRect/>
          </a:stretch>
        </p:blipFill>
        <p:spPr bwMode="auto">
          <a:xfrm>
            <a:off x="966788" y="2692400"/>
            <a:ext cx="8999537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CÂU 1 ĐỌC NHẠ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0401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541838" y="1196975"/>
            <a:ext cx="19526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428625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2"/>
          <a:stretch>
            <a:fillRect/>
          </a:stretch>
        </p:blipFill>
        <p:spPr bwMode="auto">
          <a:xfrm>
            <a:off x="1000125" y="2749550"/>
            <a:ext cx="89154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CÂU 2 ĐỌC NHẠ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13350" y="41123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292225" y="279400"/>
            <a:ext cx="50577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ĐỌC CẢ BÀI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150938"/>
            <a:ext cx="856932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54752" y="1698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7277</TotalTime>
  <Words>84</Words>
  <Application>Microsoft Macintosh PowerPoint</Application>
  <PresentationFormat>Custom</PresentationFormat>
  <Paragraphs>25</Paragraphs>
  <Slides>18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Microsoft Office User</cp:lastModifiedBy>
  <cp:revision>583</cp:revision>
  <dcterms:created xsi:type="dcterms:W3CDTF">2010-04-30T18:19:48Z</dcterms:created>
  <dcterms:modified xsi:type="dcterms:W3CDTF">2024-12-13T01:03:35Z</dcterms:modified>
</cp:coreProperties>
</file>