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notesSlides/notesSlide5.xml" ContentType="application/vnd.openxmlformats-officedocument.presentationml.notesSlide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491" r:id="rId2"/>
    <p:sldId id="503" r:id="rId3"/>
    <p:sldId id="493" r:id="rId4"/>
    <p:sldId id="502" r:id="rId5"/>
    <p:sldId id="289" r:id="rId6"/>
    <p:sldId id="273" r:id="rId7"/>
    <p:sldId id="495" r:id="rId8"/>
    <p:sldId id="496" r:id="rId9"/>
    <p:sldId id="497" r:id="rId10"/>
    <p:sldId id="498" r:id="rId11"/>
    <p:sldId id="499" r:id="rId12"/>
    <p:sldId id="500" r:id="rId13"/>
    <p:sldId id="501" r:id="rId14"/>
    <p:sldId id="302" r:id="rId15"/>
    <p:sldId id="303" r:id="rId16"/>
    <p:sldId id="318" r:id="rId17"/>
    <p:sldId id="407" r:id="rId18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47"/>
    <a:srgbClr val="FF6600"/>
    <a:srgbClr val="ECF763"/>
    <a:srgbClr val="EFF87C"/>
    <a:srgbClr val="EABBEF"/>
    <a:srgbClr val="9A57CD"/>
    <a:srgbClr val="F8F856"/>
    <a:srgbClr val="C368CA"/>
    <a:srgbClr val="4EE4DD"/>
    <a:srgbClr val="ECB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036" autoAdjust="0"/>
  </p:normalViewPr>
  <p:slideViewPr>
    <p:cSldViewPr>
      <p:cViewPr varScale="1">
        <p:scale>
          <a:sx n="103" d="100"/>
          <a:sy n="103" d="100"/>
        </p:scale>
        <p:origin x="888" y="102"/>
      </p:cViewPr>
      <p:guideLst>
        <p:guide orient="horz" pos="2160"/>
        <p:guide pos="3831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726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962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4915" y="219520"/>
            <a:ext cx="1158450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5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5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4541" y="882176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99906" y="906827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3529" y="989423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3600" y="94752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094" y="917946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3353" y="1496055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8718" y="1520706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341" y="1603302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2412" y="156140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99906" y="1531825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2165" y="2109934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7530" y="2134585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153" y="2217181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1224" y="217528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8718" y="2145704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0977" y="2723813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342" y="2748464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19965" y="2831060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0036" y="278915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7530" y="2759583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59789" y="3337692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154" y="3362343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8777" y="3444939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18848" y="340303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342" y="3373462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8601" y="3951571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3966" y="3976222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7589" y="4058818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7660" y="401691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154" y="3987341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7413" y="4565450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2778" y="4590101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401" y="4672697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6472" y="463079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3966" y="4601220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6225" y="5179329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1590" y="5203980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213" y="5286576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5284" y="524467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2778" y="5215099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5037" y="5793208"/>
            <a:ext cx="109643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402" y="5817859"/>
            <a:ext cx="448262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025" y="5900455"/>
            <a:ext cx="45606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4095" y="5858554"/>
            <a:ext cx="45606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1590" y="5828978"/>
            <a:ext cx="446618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95"/>
          </a:p>
        </p:txBody>
      </p:sp>
    </p:spTree>
    <p:extLst>
      <p:ext uri="{BB962C8B-B14F-4D97-AF65-F5344CB8AC3E}">
        <p14:creationId xmlns:p14="http://schemas.microsoft.com/office/powerpoint/2010/main" val="2034768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8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8.png"/><Relationship Id="rId2" Type="http://schemas.microsoft.com/office/2007/relationships/media" Target="../media/media13.m4a"/><Relationship Id="rId1" Type="http://schemas.openxmlformats.org/officeDocument/2006/relationships/tags" Target="../tags/tag10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8.png"/><Relationship Id="rId2" Type="http://schemas.microsoft.com/office/2007/relationships/media" Target="../media/media14.m4a"/><Relationship Id="rId1" Type="http://schemas.openxmlformats.org/officeDocument/2006/relationships/tags" Target="../tags/tag11.xml"/><Relationship Id="rId6" Type="http://schemas.openxmlformats.org/officeDocument/2006/relationships/image" Target="../media/image23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5.m4a"/><Relationship Id="rId7" Type="http://schemas.openxmlformats.org/officeDocument/2006/relationships/image" Target="../media/image25.png"/><Relationship Id="rId2" Type="http://schemas.microsoft.com/office/2007/relationships/media" Target="../media/media15.m4a"/><Relationship Id="rId1" Type="http://schemas.openxmlformats.org/officeDocument/2006/relationships/tags" Target="../tags/tag12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8.png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audio" Target="../media/media5.m4a"/><Relationship Id="rId7" Type="http://schemas.openxmlformats.org/officeDocument/2006/relationships/image" Target="../media/image12.png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" Type="http://schemas.microsoft.com/office/2007/relationships/media" Target="../media/media5.m4a"/><Relationship Id="rId16" Type="http://schemas.microsoft.com/office/2007/relationships/hdphoto" Target="../media/hdphoto5.wdp"/><Relationship Id="rId1" Type="http://schemas.openxmlformats.org/officeDocument/2006/relationships/tags" Target="../tags/tag2.xml"/><Relationship Id="rId6" Type="http://schemas.openxmlformats.org/officeDocument/2006/relationships/image" Target="../media/image11.jpeg"/><Relationship Id="rId11" Type="http://schemas.openxmlformats.org/officeDocument/2006/relationships/image" Target="../media/image14.png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6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3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8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5.xml"/><Relationship Id="rId6" Type="http://schemas.openxmlformats.org/officeDocument/2006/relationships/image" Target="../media/image8.pn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11" y="16982"/>
            <a:ext cx="11002267" cy="6829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10" y="-427974"/>
            <a:ext cx="11550240" cy="73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86" y="3975105"/>
            <a:ext cx="11007891" cy="291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E:\0000000我图PPT\03.20\亲子乐园\56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03" y="4755590"/>
            <a:ext cx="5941882" cy="2182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E:\0000000我图PPT\03.20\亲子乐园\23园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351"/>
          <a:stretch>
            <a:fillRect/>
          </a:stretch>
        </p:blipFill>
        <p:spPr bwMode="auto">
          <a:xfrm>
            <a:off x="3143038" y="2252877"/>
            <a:ext cx="5835868" cy="163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E:\0000000我图PPT\03.20\亲子乐园\ty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837" y="2075369"/>
            <a:ext cx="3792230" cy="563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2" t="19027" r="11038" b="19634"/>
          <a:stretch>
            <a:fillRect/>
          </a:stretch>
        </p:blipFill>
        <p:spPr bwMode="auto">
          <a:xfrm>
            <a:off x="9958527" y="145307"/>
            <a:ext cx="1921042" cy="2173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0301" r="70716" b="10733"/>
          <a:stretch>
            <a:fillRect/>
          </a:stretch>
        </p:blipFill>
        <p:spPr bwMode="auto">
          <a:xfrm>
            <a:off x="152023" y="-396770"/>
            <a:ext cx="2280345" cy="279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WordArt 6"/>
          <p:cNvSpPr>
            <a:spLocks noChangeArrowheads="1" noChangeShapeType="1" noTextEdit="1"/>
          </p:cNvSpPr>
          <p:nvPr/>
        </p:nvSpPr>
        <p:spPr bwMode="auto">
          <a:xfrm>
            <a:off x="1599896" y="2317157"/>
            <a:ext cx="8963209" cy="4304326"/>
          </a:xfrm>
          <a:prstGeom prst="rect">
            <a:avLst/>
          </a:prstGeom>
        </p:spPr>
        <p:txBody>
          <a:bodyPr spcFirstLastPara="1" wrap="none" lIns="109260" tIns="54700" rIns="109260" bIns="54700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1455737">
              <a:lnSpc>
                <a:spcPct val="150000"/>
              </a:lnSpc>
            </a:pPr>
            <a:r>
              <a:rPr lang="en-US" sz="21258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THẦY, CÔ GIÁO VÀ CÁC EM </a:t>
            </a:r>
          </a:p>
          <a:p>
            <a:pPr algn="ctr" defTabSz="1455737">
              <a:lnSpc>
                <a:spcPct val="150000"/>
              </a:lnSpc>
            </a:pPr>
            <a:r>
              <a:rPr lang="en-US" sz="212587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TIẾT HỌC</a:t>
            </a:r>
          </a:p>
        </p:txBody>
      </p:sp>
      <p:sp>
        <p:nvSpPr>
          <p:cNvPr id="13" name="圆角矩形 1"/>
          <p:cNvSpPr/>
          <p:nvPr/>
        </p:nvSpPr>
        <p:spPr>
          <a:xfrm>
            <a:off x="2783461" y="3713324"/>
            <a:ext cx="6489963" cy="144873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620" tIns="72810" rIns="145620" bIns="72810" anchor="ctr"/>
          <a:lstStyle/>
          <a:p>
            <a:pPr algn="ctr" defTabSz="1941235">
              <a:defRPr/>
            </a:pPr>
            <a:r>
              <a:rPr lang="en-US" altLang="zh-CN" sz="47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zh-CN" altLang="en-US" sz="4788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979650" y="-42466"/>
            <a:ext cx="6667084" cy="46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3997"/>
            <a:r>
              <a:rPr lang="en-US" sz="2394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PHÒNG GD &amp; ĐT QUẬN LONG BIÊN</a:t>
            </a:r>
            <a:endParaRPr lang="vi-VN" sz="2394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B8278FD-04F0-447A-A0D9-048BD4945C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03038" y="5613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077740"/>
      </p:ext>
    </p:extLst>
  </p:cSld>
  <p:clrMapOvr>
    <a:masterClrMapping/>
  </p:clrMapOvr>
  <p:transition spd="slow" advTm="91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7C76975-2BCC-4565-AD7F-5D64306CF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5919" y="1968948"/>
            <a:ext cx="3475689" cy="4606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166519" y="5334000"/>
            <a:ext cx="1176890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4DCCDBF-3A64-48CE-BD55-A52400E5209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47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92"/>
    </mc:Choice>
    <mc:Fallback xmlns="">
      <p:transition spd="slow" advTm="17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F0370B-38D5-41B2-A63C-FCD112A77B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1119" y="1905000"/>
            <a:ext cx="3754476" cy="46875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166519" y="5334000"/>
            <a:ext cx="1176890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AFA72-D541-46E6-A00F-79029BE5347D}"/>
              </a:ext>
            </a:extLst>
          </p:cNvPr>
          <p:cNvSpPr txBox="1"/>
          <p:nvPr/>
        </p:nvSpPr>
        <p:spPr>
          <a:xfrm>
            <a:off x="4523029" y="22785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E611C-57DB-48B9-9B60-CF7277A33EFB}"/>
              </a:ext>
            </a:extLst>
          </p:cNvPr>
          <p:cNvSpPr txBox="1"/>
          <p:nvPr/>
        </p:nvSpPr>
        <p:spPr>
          <a:xfrm rot="10800000">
            <a:off x="5166520" y="4107358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D78F72-8CB9-4639-9CE4-0563CD8936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470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5"/>
    </mc:Choice>
    <mc:Fallback xmlns="">
      <p:transition spd="slow" advTm="18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6FF9DF3-E630-410D-B55C-7CD77E36E0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8719" y="1804480"/>
            <a:ext cx="3859936" cy="4824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090318" y="5334000"/>
            <a:ext cx="1185309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AFA72-D541-46E6-A00F-79029BE5347D}"/>
              </a:ext>
            </a:extLst>
          </p:cNvPr>
          <p:cNvSpPr txBox="1"/>
          <p:nvPr/>
        </p:nvSpPr>
        <p:spPr>
          <a:xfrm>
            <a:off x="4142029" y="23622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E611C-57DB-48B9-9B60-CF7277A33EFB}"/>
              </a:ext>
            </a:extLst>
          </p:cNvPr>
          <p:cNvSpPr txBox="1"/>
          <p:nvPr/>
        </p:nvSpPr>
        <p:spPr>
          <a:xfrm>
            <a:off x="5742229" y="21336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DD231-8D74-465C-9E19-1AAE89FA8993}"/>
              </a:ext>
            </a:extLst>
          </p:cNvPr>
          <p:cNvSpPr txBox="1"/>
          <p:nvPr/>
        </p:nvSpPr>
        <p:spPr>
          <a:xfrm rot="10800000">
            <a:off x="5776120" y="4107358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FB585-708F-4C34-9F5E-62A6C7065D89}"/>
              </a:ext>
            </a:extLst>
          </p:cNvPr>
          <p:cNvSpPr txBox="1"/>
          <p:nvPr/>
        </p:nvSpPr>
        <p:spPr>
          <a:xfrm rot="10800000">
            <a:off x="4294429" y="42597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CE6068F-94B9-414D-BB0D-244D892AEF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939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4"/>
    </mc:Choice>
    <mc:Fallback xmlns="">
      <p:transition spd="slow" advTm="1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  <p:bldP spid="9" grpId="0"/>
      <p:bldP spid="9" grpId="1"/>
      <p:bldP spid="14" grpId="0"/>
      <p:bldP spid="1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bể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bao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nhiêu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cá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18519" y="842493"/>
            <a:ext cx="7787319" cy="5786907"/>
            <a:chOff x="2118519" y="842493"/>
            <a:chExt cx="7787319" cy="57869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6" t="61818" r="14266" b="5454"/>
            <a:stretch/>
          </p:blipFill>
          <p:spPr>
            <a:xfrm>
              <a:off x="2118519" y="842493"/>
              <a:ext cx="7787319" cy="5786907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2883289" y="290945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593239" y="296487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303189" y="3006440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869434" y="577041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579384" y="5811980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8289334" y="585354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sp>
        <p:nvSpPr>
          <p:cNvPr id="52" name="Rounded Rectangle 51"/>
          <p:cNvSpPr/>
          <p:nvPr/>
        </p:nvSpPr>
        <p:spPr>
          <a:xfrm>
            <a:off x="2887603" y="290945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53" name="Rounded Rectangle 52"/>
          <p:cNvSpPr/>
          <p:nvPr/>
        </p:nvSpPr>
        <p:spPr>
          <a:xfrm>
            <a:off x="5601867" y="296487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8302276" y="300644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55" name="Rounded Rectangle 54"/>
          <p:cNvSpPr/>
          <p:nvPr/>
        </p:nvSpPr>
        <p:spPr>
          <a:xfrm>
            <a:off x="2861754" y="577041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56" name="Rounded Rectangle 55"/>
          <p:cNvSpPr/>
          <p:nvPr/>
        </p:nvSpPr>
        <p:spPr>
          <a:xfrm>
            <a:off x="5579384" y="5811980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8283159" y="5853545"/>
            <a:ext cx="640080" cy="640080"/>
          </a:xfrm>
          <a:prstGeom prst="roundRect">
            <a:avLst/>
          </a:prstGeom>
          <a:solidFill>
            <a:srgbClr val="FFD347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997A2E8-B827-4448-A6D9-696A04BF7CE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994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41"/>
    </mc:Choice>
    <mc:Fallback xmlns="">
      <p:transition spd="slow" advTm="56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85068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Tìm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chậu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hoa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thích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hợp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8508" r="7880" b="67677"/>
          <a:stretch/>
        </p:blipFill>
        <p:spPr>
          <a:xfrm>
            <a:off x="474802" y="1283886"/>
            <a:ext cx="11226134" cy="465971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508919" y="3913910"/>
            <a:ext cx="76200" cy="8382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099719" y="3913910"/>
            <a:ext cx="1997314" cy="8382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8373346" y="3913910"/>
            <a:ext cx="2203373" cy="73429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976519" y="3913910"/>
            <a:ext cx="1600200" cy="8382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reeform: Shape 2">
            <a:extLst>
              <a:ext uri="{FF2B5EF4-FFF2-40B4-BE49-F238E27FC236}">
                <a16:creationId xmlns:a16="http://schemas.microsoft.com/office/drawing/2014/main" id="{98425437-4DF8-45CA-8244-3C9DD30A740A}"/>
              </a:ext>
            </a:extLst>
          </p:cNvPr>
          <p:cNvSpPr/>
          <p:nvPr/>
        </p:nvSpPr>
        <p:spPr>
          <a:xfrm>
            <a:off x="3776353" y="3918857"/>
            <a:ext cx="1935678" cy="783772"/>
          </a:xfrm>
          <a:custGeom>
            <a:avLst/>
            <a:gdLst>
              <a:gd name="connsiteX0" fmla="*/ 1935678 w 1935678"/>
              <a:gd name="connsiteY0" fmla="*/ 783772 h 783772"/>
              <a:gd name="connsiteX1" fmla="*/ 1508166 w 1935678"/>
              <a:gd name="connsiteY1" fmla="*/ 665018 h 783772"/>
              <a:gd name="connsiteX2" fmla="*/ 1092530 w 1935678"/>
              <a:gd name="connsiteY2" fmla="*/ 665018 h 783772"/>
              <a:gd name="connsiteX3" fmla="*/ 736270 w 1935678"/>
              <a:gd name="connsiteY3" fmla="*/ 593766 h 783772"/>
              <a:gd name="connsiteX4" fmla="*/ 427512 w 1935678"/>
              <a:gd name="connsiteY4" fmla="*/ 522514 h 783772"/>
              <a:gd name="connsiteX5" fmla="*/ 154379 w 1935678"/>
              <a:gd name="connsiteY5" fmla="*/ 344385 h 783772"/>
              <a:gd name="connsiteX6" fmla="*/ 0 w 1935678"/>
              <a:gd name="connsiteY6" fmla="*/ 0 h 783772"/>
              <a:gd name="connsiteX7" fmla="*/ 0 w 1935678"/>
              <a:gd name="connsiteY7" fmla="*/ 0 h 783772"/>
              <a:gd name="connsiteX8" fmla="*/ 0 w 1935678"/>
              <a:gd name="connsiteY8" fmla="*/ 0 h 783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5678" h="783772">
                <a:moveTo>
                  <a:pt x="1935678" y="783772"/>
                </a:moveTo>
                <a:cubicBezTo>
                  <a:pt x="1792184" y="734291"/>
                  <a:pt x="1648691" y="684810"/>
                  <a:pt x="1508166" y="665018"/>
                </a:cubicBezTo>
                <a:cubicBezTo>
                  <a:pt x="1367641" y="645226"/>
                  <a:pt x="1221179" y="676893"/>
                  <a:pt x="1092530" y="665018"/>
                </a:cubicBezTo>
                <a:cubicBezTo>
                  <a:pt x="963881" y="653143"/>
                  <a:pt x="847106" y="617517"/>
                  <a:pt x="736270" y="593766"/>
                </a:cubicBezTo>
                <a:cubicBezTo>
                  <a:pt x="625434" y="570015"/>
                  <a:pt x="524494" y="564078"/>
                  <a:pt x="427512" y="522514"/>
                </a:cubicBezTo>
                <a:cubicBezTo>
                  <a:pt x="330530" y="480950"/>
                  <a:pt x="225631" y="431471"/>
                  <a:pt x="154379" y="344385"/>
                </a:cubicBezTo>
                <a:cubicBezTo>
                  <a:pt x="83127" y="257299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noFill/>
          <a:ln w="1270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70487C-C47F-4ACC-9E0A-FF62ECD7392E}"/>
              </a:ext>
            </a:extLst>
          </p:cNvPr>
          <p:cNvSpPr txBox="1"/>
          <p:nvPr/>
        </p:nvSpPr>
        <p:spPr>
          <a:xfrm>
            <a:off x="1280319" y="2362200"/>
            <a:ext cx="30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F1F99E-CD7E-4195-A625-F39DE38B542E}"/>
              </a:ext>
            </a:extLst>
          </p:cNvPr>
          <p:cNvSpPr txBox="1"/>
          <p:nvPr/>
        </p:nvSpPr>
        <p:spPr>
          <a:xfrm>
            <a:off x="3109119" y="27548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2FB1C4-6C8B-42D0-ABE1-6AC8F77EA340}"/>
              </a:ext>
            </a:extLst>
          </p:cNvPr>
          <p:cNvSpPr txBox="1"/>
          <p:nvPr/>
        </p:nvSpPr>
        <p:spPr>
          <a:xfrm>
            <a:off x="3642519" y="22860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AB466B0-A040-435F-B6A1-22DF5E945A85}"/>
              </a:ext>
            </a:extLst>
          </p:cNvPr>
          <p:cNvSpPr txBox="1"/>
          <p:nvPr/>
        </p:nvSpPr>
        <p:spPr>
          <a:xfrm>
            <a:off x="4099719" y="2769140"/>
            <a:ext cx="27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35C1A5-2FF2-41A3-94FC-B456366B2EE3}"/>
              </a:ext>
            </a:extLst>
          </p:cNvPr>
          <p:cNvSpPr txBox="1"/>
          <p:nvPr/>
        </p:nvSpPr>
        <p:spPr>
          <a:xfrm>
            <a:off x="5428676" y="2754868"/>
            <a:ext cx="27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0D4C76-F722-462F-8E8D-FECE6FD72780}"/>
              </a:ext>
            </a:extLst>
          </p:cNvPr>
          <p:cNvSpPr txBox="1"/>
          <p:nvPr/>
        </p:nvSpPr>
        <p:spPr>
          <a:xfrm>
            <a:off x="6190676" y="2286000"/>
            <a:ext cx="271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461B8F-4A6A-4BC4-A6A0-F69B5C01E088}"/>
              </a:ext>
            </a:extLst>
          </p:cNvPr>
          <p:cNvSpPr txBox="1"/>
          <p:nvPr/>
        </p:nvSpPr>
        <p:spPr>
          <a:xfrm>
            <a:off x="7764294" y="2286000"/>
            <a:ext cx="22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97B9E6-1BCA-42B9-8850-A491B5B85DCE}"/>
              </a:ext>
            </a:extLst>
          </p:cNvPr>
          <p:cNvSpPr txBox="1"/>
          <p:nvPr/>
        </p:nvSpPr>
        <p:spPr>
          <a:xfrm>
            <a:off x="8297695" y="1981200"/>
            <a:ext cx="19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D344D7-4384-4CEB-B4BE-5B42C0B38673}"/>
              </a:ext>
            </a:extLst>
          </p:cNvPr>
          <p:cNvSpPr txBox="1"/>
          <p:nvPr/>
        </p:nvSpPr>
        <p:spPr>
          <a:xfrm>
            <a:off x="8678694" y="2754868"/>
            <a:ext cx="22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92C0AA-51A7-45F9-BD8E-D363BE2696A0}"/>
              </a:ext>
            </a:extLst>
          </p:cNvPr>
          <p:cNvSpPr txBox="1"/>
          <p:nvPr/>
        </p:nvSpPr>
        <p:spPr>
          <a:xfrm>
            <a:off x="8069094" y="2907268"/>
            <a:ext cx="22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E68322-43E6-4064-A5E8-36A2B66E688A}"/>
              </a:ext>
            </a:extLst>
          </p:cNvPr>
          <p:cNvSpPr txBox="1"/>
          <p:nvPr/>
        </p:nvSpPr>
        <p:spPr>
          <a:xfrm>
            <a:off x="7535694" y="2831068"/>
            <a:ext cx="221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32EA76F-423A-4630-A37F-7077ED09CD8C}"/>
              </a:ext>
            </a:extLst>
          </p:cNvPr>
          <p:cNvSpPr txBox="1"/>
          <p:nvPr/>
        </p:nvSpPr>
        <p:spPr>
          <a:xfrm>
            <a:off x="9928209" y="2221468"/>
            <a:ext cx="19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7E840D-C9F1-46B5-BD46-F98844AF9122}"/>
              </a:ext>
            </a:extLst>
          </p:cNvPr>
          <p:cNvSpPr txBox="1"/>
          <p:nvPr/>
        </p:nvSpPr>
        <p:spPr>
          <a:xfrm>
            <a:off x="10500519" y="1981200"/>
            <a:ext cx="19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E2FCD0-0DE2-4E5F-A4CF-F78C65276523}"/>
              </a:ext>
            </a:extLst>
          </p:cNvPr>
          <p:cNvSpPr txBox="1"/>
          <p:nvPr/>
        </p:nvSpPr>
        <p:spPr>
          <a:xfrm>
            <a:off x="10995009" y="2831068"/>
            <a:ext cx="19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1632A5-7C1C-4742-8734-DF87CD1CA441}"/>
              </a:ext>
            </a:extLst>
          </p:cNvPr>
          <p:cNvSpPr txBox="1"/>
          <p:nvPr/>
        </p:nvSpPr>
        <p:spPr>
          <a:xfrm>
            <a:off x="10156809" y="2743200"/>
            <a:ext cx="19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DA912D-098B-462A-B451-1057F0A50378}"/>
              </a:ext>
            </a:extLst>
          </p:cNvPr>
          <p:cNvSpPr/>
          <p:nvPr/>
        </p:nvSpPr>
        <p:spPr>
          <a:xfrm>
            <a:off x="2728119" y="1496290"/>
            <a:ext cx="1997313" cy="2466110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1725036B-B7B1-49B2-A548-22D8A453E2A3}"/>
              </a:ext>
            </a:extLst>
          </p:cNvPr>
          <p:cNvSpPr/>
          <p:nvPr/>
        </p:nvSpPr>
        <p:spPr>
          <a:xfrm>
            <a:off x="502206" y="1496290"/>
            <a:ext cx="1997313" cy="2466110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D532EDD-BD52-4CC9-B417-5C35184F96B6}"/>
              </a:ext>
            </a:extLst>
          </p:cNvPr>
          <p:cNvSpPr/>
          <p:nvPr/>
        </p:nvSpPr>
        <p:spPr>
          <a:xfrm>
            <a:off x="5014119" y="1447800"/>
            <a:ext cx="1997313" cy="2466110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76B79BB-5772-4416-B364-69F9B16FBE9C}"/>
              </a:ext>
            </a:extLst>
          </p:cNvPr>
          <p:cNvSpPr/>
          <p:nvPr/>
        </p:nvSpPr>
        <p:spPr>
          <a:xfrm>
            <a:off x="7284006" y="1496290"/>
            <a:ext cx="1997313" cy="2466110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BF12DAA3-B130-4E31-9529-F12BB5F47074}"/>
              </a:ext>
            </a:extLst>
          </p:cNvPr>
          <p:cNvSpPr/>
          <p:nvPr/>
        </p:nvSpPr>
        <p:spPr>
          <a:xfrm>
            <a:off x="9570006" y="1447800"/>
            <a:ext cx="1997313" cy="2466110"/>
          </a:xfrm>
          <a:prstGeom prst="roundRect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F2900A05-E414-4922-A866-76AAC0C17E1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08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34"/>
    </mc:Choice>
    <mc:Fallback xmlns="">
      <p:transition spd="slow" advTm="1158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3" grpId="0" animBg="1"/>
      <p:bldP spid="4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6" grpId="0" animBg="1"/>
      <p:bldP spid="6" grpId="1" animBg="1"/>
      <p:bldP spid="28" grpId="0" animBg="1"/>
      <p:bldP spid="28" grpId="1" animBg="1"/>
      <p:bldP spid="31" grpId="0" animBg="1"/>
      <p:bldP spid="31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38100"/>
            <a:ext cx="11658600" cy="692604"/>
            <a:chOff x="597668" y="449759"/>
            <a:chExt cx="11658600" cy="785068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26941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D972A47-0467-46FA-8C8D-8FFB36EB7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514" y="990600"/>
            <a:ext cx="7690805" cy="5693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C28889-385B-4E29-88E0-09B1858224E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6" t="-2563" r="72007" b="2563"/>
          <a:stretch/>
        </p:blipFill>
        <p:spPr>
          <a:xfrm>
            <a:off x="9088207" y="1187889"/>
            <a:ext cx="2783912" cy="137820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2F030E3-0289-4F24-8852-2B7BC704216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5981" r="36173"/>
          <a:stretch/>
        </p:blipFill>
        <p:spPr>
          <a:xfrm>
            <a:off x="9082651" y="3155633"/>
            <a:ext cx="2789468" cy="13794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ECAC8B-418F-4C95-99D5-74A62099767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2301"/>
          <a:stretch/>
        </p:blipFill>
        <p:spPr>
          <a:xfrm>
            <a:off x="9088207" y="5072437"/>
            <a:ext cx="2783912" cy="138405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Rounded Rectangle 7">
            <a:extLst>
              <a:ext uri="{FF2B5EF4-FFF2-40B4-BE49-F238E27FC236}">
                <a16:creationId xmlns:a16="http://schemas.microsoft.com/office/drawing/2014/main" id="{ACDAF146-40BC-4471-AD23-BA34EAC14AEF}"/>
              </a:ext>
            </a:extLst>
          </p:cNvPr>
          <p:cNvSpPr/>
          <p:nvPr/>
        </p:nvSpPr>
        <p:spPr>
          <a:xfrm>
            <a:off x="9088207" y="1700972"/>
            <a:ext cx="782234" cy="6926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3" name="Rounded Rectangle 8">
            <a:extLst>
              <a:ext uri="{FF2B5EF4-FFF2-40B4-BE49-F238E27FC236}">
                <a16:creationId xmlns:a16="http://schemas.microsoft.com/office/drawing/2014/main" id="{A6E57727-93C0-406F-BD95-B6F225FD3EFE}"/>
              </a:ext>
            </a:extLst>
          </p:cNvPr>
          <p:cNvSpPr/>
          <p:nvPr/>
        </p:nvSpPr>
        <p:spPr>
          <a:xfrm>
            <a:off x="9088207" y="5507178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F8FF8F3F-1FCA-440F-B6B1-DBD8BF8F8874}"/>
              </a:ext>
            </a:extLst>
          </p:cNvPr>
          <p:cNvSpPr/>
          <p:nvPr/>
        </p:nvSpPr>
        <p:spPr>
          <a:xfrm>
            <a:off x="9082651" y="3552654"/>
            <a:ext cx="787790" cy="76889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ADD9C5-ADBF-472C-B97B-272F9517B6C6}"/>
              </a:ext>
            </a:extLst>
          </p:cNvPr>
          <p:cNvSpPr txBox="1"/>
          <p:nvPr/>
        </p:nvSpPr>
        <p:spPr>
          <a:xfrm rot="10800000">
            <a:off x="2118520" y="14478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6250C03-B937-4E9A-AD93-99710619F2D0}"/>
              </a:ext>
            </a:extLst>
          </p:cNvPr>
          <p:cNvSpPr txBox="1"/>
          <p:nvPr/>
        </p:nvSpPr>
        <p:spPr>
          <a:xfrm rot="10800000">
            <a:off x="3456229" y="12954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07BFCE-387E-4970-B166-06D065FBA854}"/>
              </a:ext>
            </a:extLst>
          </p:cNvPr>
          <p:cNvSpPr txBox="1"/>
          <p:nvPr/>
        </p:nvSpPr>
        <p:spPr>
          <a:xfrm>
            <a:off x="1432719" y="43359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6A3018-3307-46A8-B4FB-15A280599F44}"/>
              </a:ext>
            </a:extLst>
          </p:cNvPr>
          <p:cNvSpPr txBox="1"/>
          <p:nvPr/>
        </p:nvSpPr>
        <p:spPr>
          <a:xfrm>
            <a:off x="2694229" y="43359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8A16385-964F-46F4-8D9F-38A359603C5D}"/>
              </a:ext>
            </a:extLst>
          </p:cNvPr>
          <p:cNvSpPr txBox="1"/>
          <p:nvPr/>
        </p:nvSpPr>
        <p:spPr>
          <a:xfrm>
            <a:off x="3989629" y="43434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7DD0D68-2475-4710-A682-482042281615}"/>
              </a:ext>
            </a:extLst>
          </p:cNvPr>
          <p:cNvSpPr txBox="1"/>
          <p:nvPr/>
        </p:nvSpPr>
        <p:spPr>
          <a:xfrm>
            <a:off x="5132629" y="44121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6755BB5-9716-4832-A6DE-9390FB4F8D19}"/>
              </a:ext>
            </a:extLst>
          </p:cNvPr>
          <p:cNvSpPr txBox="1"/>
          <p:nvPr/>
        </p:nvSpPr>
        <p:spPr>
          <a:xfrm>
            <a:off x="2084629" y="27357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A886754-E3F4-48F6-A6EB-2725BAF38004}"/>
              </a:ext>
            </a:extLst>
          </p:cNvPr>
          <p:cNvSpPr txBox="1"/>
          <p:nvPr/>
        </p:nvSpPr>
        <p:spPr>
          <a:xfrm>
            <a:off x="3337719" y="33453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446CAA-0393-4FA7-BBB1-52F85120F46E}"/>
              </a:ext>
            </a:extLst>
          </p:cNvPr>
          <p:cNvSpPr txBox="1"/>
          <p:nvPr/>
        </p:nvSpPr>
        <p:spPr>
          <a:xfrm>
            <a:off x="1932229" y="38025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0C9F757-D1F6-4B16-92FB-D6FACC75AB77}"/>
              </a:ext>
            </a:extLst>
          </p:cNvPr>
          <p:cNvSpPr txBox="1"/>
          <p:nvPr/>
        </p:nvSpPr>
        <p:spPr>
          <a:xfrm>
            <a:off x="5285029" y="22860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093F4A-1921-47E8-ABD3-5E17BC668FBF}"/>
              </a:ext>
            </a:extLst>
          </p:cNvPr>
          <p:cNvSpPr txBox="1"/>
          <p:nvPr/>
        </p:nvSpPr>
        <p:spPr>
          <a:xfrm>
            <a:off x="6309519" y="32691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79A7AB-AB38-4FF3-86D3-86CEA60EA1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02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883"/>
    </mc:Choice>
    <mc:Fallback xmlns="">
      <p:transition spd="slow" advTm="12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5" grpId="1"/>
      <p:bldP spid="26" grpId="0"/>
      <p:bldP spid="26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7" grpId="0"/>
      <p:bldP spid="37" grpId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240917"/>
            <a:ext cx="10674264" cy="620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2553616" y="2115728"/>
            <a:ext cx="6757668" cy="918898"/>
          </a:xfrm>
          <a:prstGeom prst="rect">
            <a:avLst/>
          </a:prstGeom>
          <a:noFill/>
        </p:spPr>
        <p:txBody>
          <a:bodyPr wrap="none" lIns="90988" tIns="45494" rIns="90988" bIns="4549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9834"/>
            <a:r>
              <a:rPr lang="en-US" sz="5374" b="1" dirty="0">
                <a:ln/>
                <a:solidFill>
                  <a:srgbClr val="8064A2"/>
                </a:solidFill>
                <a:latin typeface="Arial"/>
              </a:rPr>
              <a:t>CỦNG CỐ - DẶN DÒ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D443627-AA91-42B5-B6FD-BE2D0C6C3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4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9293">
        <p:circle/>
      </p:transition>
    </mc:Choice>
    <mc:Fallback xmlns="">
      <p:transition spd="slow" advTm="1929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281FA5-0BA9-4A22-9289-07790D518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3"/>
            <a:ext cx="12161838" cy="68410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8D37B1-3502-4148-BC1D-316FE56580AD}"/>
              </a:ext>
            </a:extLst>
          </p:cNvPr>
          <p:cNvSpPr/>
          <p:nvPr/>
        </p:nvSpPr>
        <p:spPr>
          <a:xfrm>
            <a:off x="2662038" y="1600200"/>
            <a:ext cx="7356045" cy="1076990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CHÚC CÁC CON CHĂM NGOAN, </a:t>
            </a:r>
          </a:p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TỐT THÔNG ĐIỆP 5K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E6589F-2393-4F29-9A6E-61606A54141C}"/>
              </a:ext>
            </a:extLst>
          </p:cNvPr>
          <p:cNvSpPr/>
          <p:nvPr/>
        </p:nvSpPr>
        <p:spPr>
          <a:xfrm>
            <a:off x="3270502" y="2461902"/>
            <a:ext cx="5475723" cy="1569432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</a:t>
            </a:r>
          </a:p>
          <a:p>
            <a:pPr algn="ctr" defTabSz="912114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CÁC BÀI HỌC SAU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7FCFB60-E720-45B6-B667-8D2D467FF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5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50"/>
    </mc:Choice>
    <mc:Fallback xmlns="">
      <p:transition spd="slow" advTm="11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240917"/>
            <a:ext cx="10674264" cy="620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3826397" y="2115728"/>
            <a:ext cx="4212099" cy="918898"/>
          </a:xfrm>
          <a:prstGeom prst="rect">
            <a:avLst/>
          </a:prstGeom>
          <a:noFill/>
        </p:spPr>
        <p:txBody>
          <a:bodyPr wrap="none" lIns="90988" tIns="45494" rIns="90988" bIns="4549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9834"/>
            <a:r>
              <a:rPr lang="en-US" sz="5374" b="1" dirty="0">
                <a:ln/>
                <a:solidFill>
                  <a:srgbClr val="8064A2"/>
                </a:solidFill>
                <a:latin typeface="Arial"/>
              </a:rPr>
              <a:t>KHỞI ĐỘNG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50CBDDF-7C5D-4929-9BCF-5F49996AA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1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505">
        <p:circle/>
      </p:transition>
    </mc:Choice>
    <mc:Fallback xmlns="">
      <p:transition spd="slow" advTm="65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50" y="340176"/>
            <a:ext cx="10822365" cy="6033708"/>
          </a:xfrm>
          <a:prstGeom prst="rect">
            <a:avLst/>
          </a:prstGeom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813396" y="2662815"/>
            <a:ext cx="10918138" cy="216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en-US" altLang="en-US" sz="5387" b="1" dirty="0" err="1">
                <a:solidFill>
                  <a:schemeClr val="bg1"/>
                </a:solidFill>
                <a:latin typeface="HP001 4 hàng" pitchFamily="34" charset="0"/>
              </a:rPr>
              <a:t>Bài</a:t>
            </a:r>
            <a:r>
              <a:rPr lang="en-US" altLang="en-US" sz="5387" b="1" dirty="0">
                <a:solidFill>
                  <a:schemeClr val="bg1"/>
                </a:solidFill>
                <a:latin typeface="HP001 4 hàng" pitchFamily="34" charset="0"/>
              </a:rPr>
              <a:t> 6: </a:t>
            </a:r>
            <a:r>
              <a:rPr lang="en-US" altLang="en-US" sz="5387" b="1" dirty="0" err="1">
                <a:solidFill>
                  <a:schemeClr val="bg1"/>
                </a:solidFill>
                <a:latin typeface="HP001 4 hàng" pitchFamily="34" charset="0"/>
              </a:rPr>
              <a:t>Luyện</a:t>
            </a:r>
            <a:r>
              <a:rPr lang="en-US" altLang="en-US" sz="5387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5387" b="1" dirty="0" err="1">
                <a:solidFill>
                  <a:schemeClr val="bg1"/>
                </a:solidFill>
                <a:latin typeface="HP001 4 hàng" pitchFamily="34" charset="0"/>
              </a:rPr>
              <a:t>tập</a:t>
            </a:r>
            <a:r>
              <a:rPr lang="en-US" altLang="en-US" sz="5387" b="1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en-US" altLang="en-US" sz="5387" b="1" dirty="0" err="1">
                <a:solidFill>
                  <a:schemeClr val="bg1"/>
                </a:solidFill>
                <a:latin typeface="HP001 4 hàng" pitchFamily="34" charset="0"/>
              </a:rPr>
              <a:t>chung</a:t>
            </a:r>
            <a:endParaRPr lang="en-US" altLang="en-US" sz="5387" b="1" dirty="0">
              <a:solidFill>
                <a:schemeClr val="bg1"/>
              </a:solidFill>
              <a:latin typeface="HP001 4 hàng" pitchFamily="34" charset="0"/>
            </a:endParaRPr>
          </a:p>
          <a:p>
            <a:pPr algn="ctr">
              <a:lnSpc>
                <a:spcPct val="100000"/>
              </a:lnSpc>
              <a:spcBef>
                <a:spcPct val="50000"/>
              </a:spcBef>
              <a:buNone/>
            </a:pPr>
            <a:r>
              <a:rPr lang="vi-VN" altLang="en-US" sz="5387" b="1" dirty="0">
                <a:solidFill>
                  <a:schemeClr val="bg1"/>
                </a:solidFill>
                <a:latin typeface="HP001 4 hàng" pitchFamily="34" charset="0"/>
              </a:rPr>
              <a:t>(Tiết </a:t>
            </a:r>
            <a:r>
              <a:rPr lang="en-US" altLang="en-US" sz="5387" b="1" dirty="0">
                <a:solidFill>
                  <a:schemeClr val="bg1"/>
                </a:solidFill>
                <a:latin typeface="HP001 4 hàng" pitchFamily="34" charset="0"/>
              </a:rPr>
              <a:t>1 - Trang 38- 39</a:t>
            </a:r>
            <a:r>
              <a:rPr lang="vi-VN" altLang="en-US" sz="5387" b="1" dirty="0">
                <a:solidFill>
                  <a:schemeClr val="bg1"/>
                </a:solidFill>
                <a:latin typeface="HP001 4 hàng" pitchFamily="34" charset="0"/>
              </a:rPr>
              <a:t>)</a:t>
            </a:r>
            <a:endParaRPr lang="en-US" altLang="en-US" sz="5387" b="1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4111531" y="747352"/>
            <a:ext cx="4321869" cy="134082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394" b="1" kern="10" dirty="0">
                <a:ln w="9525">
                  <a:solidFill>
                    <a:srgbClr val="FF33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5B420D1-6CA2-456A-BA8C-7CD93B53EC5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2890616"/>
      </p:ext>
    </p:extLst>
  </p:cSld>
  <p:clrMapOvr>
    <a:masterClrMapping/>
  </p:clrMapOvr>
  <p:transition spd="slow" advTm="18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8A3B5-21CE-4339-862D-51313B17D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13" y="240917"/>
            <a:ext cx="10674264" cy="6201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B128BDC-EE99-441F-B8CF-613636605EF5}"/>
              </a:ext>
            </a:extLst>
          </p:cNvPr>
          <p:cNvSpPr/>
          <p:nvPr/>
        </p:nvSpPr>
        <p:spPr>
          <a:xfrm>
            <a:off x="3888113" y="2115728"/>
            <a:ext cx="4088668" cy="918898"/>
          </a:xfrm>
          <a:prstGeom prst="rect">
            <a:avLst/>
          </a:prstGeom>
          <a:noFill/>
        </p:spPr>
        <p:txBody>
          <a:bodyPr wrap="none" lIns="90988" tIns="45494" rIns="90988" bIns="45494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09834"/>
            <a:r>
              <a:rPr lang="en-US" sz="5374" b="1" dirty="0">
                <a:ln/>
                <a:solidFill>
                  <a:srgbClr val="8064A2"/>
                </a:solidFill>
                <a:latin typeface="Arial"/>
              </a:rPr>
              <a:t>LUYỆN TẬP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DB4A907-9CA3-49CC-8EEA-681A73B1C4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0010">
        <p:circle/>
      </p:transition>
    </mc:Choice>
    <mc:Fallback xmlns="">
      <p:transition spd="slow" advTm="1001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37914" y="265699"/>
            <a:ext cx="10924605" cy="855884"/>
            <a:chOff x="559883" y="346364"/>
            <a:chExt cx="10924605" cy="855884"/>
          </a:xfrm>
        </p:grpSpPr>
        <p:sp>
          <p:nvSpPr>
            <p:cNvPr id="2" name="Oval 1"/>
            <p:cNvSpPr/>
            <p:nvPr/>
          </p:nvSpPr>
          <p:spPr>
            <a:xfrm>
              <a:off x="559883" y="346364"/>
              <a:ext cx="831273" cy="83127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550352" y="432807"/>
              <a:ext cx="993413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hình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dưới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đây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những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4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nào</a:t>
              </a:r>
              <a:r>
                <a:rPr lang="en-US" sz="44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30053" r="3151" b="42222"/>
          <a:stretch/>
        </p:blipFill>
        <p:spPr>
          <a:xfrm>
            <a:off x="1201685" y="1447800"/>
            <a:ext cx="10187531" cy="480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6" b="100000" l="9728" r="92607">
                        <a14:foregroundMark x1="35798" y1="29658" x2="57198" y2="56654"/>
                        <a14:foregroundMark x1="42412" y1="25095" x2="59922" y2="73764"/>
                        <a14:foregroundMark x1="34630" y1="22814" x2="16342" y2="353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375" y="1447800"/>
            <a:ext cx="2448267" cy="250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159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77" y="1704562"/>
            <a:ext cx="2391109" cy="22196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683" y="3785755"/>
            <a:ext cx="1781424" cy="21815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97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754" y="1845871"/>
            <a:ext cx="1757555" cy="21893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439" b="100000" l="0" r="97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401" y="3434073"/>
            <a:ext cx="2999192" cy="2552373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4FD981C-F85E-4802-B0F0-362C2C0E5F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8873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21"/>
    </mc:Choice>
    <mc:Fallback xmlns="">
      <p:transition spd="slow" advTm="83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213519" y="152400"/>
            <a:ext cx="11658600" cy="770554"/>
            <a:chOff x="597668" y="449759"/>
            <a:chExt cx="11658600" cy="770554"/>
          </a:xfrm>
        </p:grpSpPr>
        <p:sp>
          <p:nvSpPr>
            <p:cNvPr id="44" name="Oval 43"/>
            <p:cNvSpPr/>
            <p:nvPr/>
          </p:nvSpPr>
          <p:spPr>
            <a:xfrm>
              <a:off x="597668" y="449759"/>
              <a:ext cx="690093" cy="690093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335820" y="512427"/>
              <a:ext cx="109204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Trong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mỗi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bể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có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bao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nhiêu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con </a:t>
              </a:r>
              <a:r>
                <a:rPr lang="en-US" sz="4000" dirty="0" err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cá</a:t>
              </a:r>
              <a:r>
                <a:rPr lang="en-US" sz="4000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118519" y="842493"/>
            <a:ext cx="7787319" cy="5786907"/>
            <a:chOff x="2118519" y="842493"/>
            <a:chExt cx="7787319" cy="578690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46" t="61818" r="14266" b="5454"/>
            <a:stretch/>
          </p:blipFill>
          <p:spPr>
            <a:xfrm>
              <a:off x="2118519" y="842493"/>
              <a:ext cx="7787319" cy="5786907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2883289" y="290945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5593239" y="296487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8303189" y="3006440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869434" y="577041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5579384" y="5811980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8289334" y="5853545"/>
              <a:ext cx="640080" cy="64008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0640034-3091-4FFF-A05E-C7DF3FEC95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952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74"/>
    </mc:Choice>
    <mc:Fallback xmlns="">
      <p:transition spd="slow" advTm="51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42F928D-EEA6-4B5B-9BFE-55DC29673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519" y="1617223"/>
            <a:ext cx="3701983" cy="4935977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166519" y="5334000"/>
            <a:ext cx="1176890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AFA72-D541-46E6-A00F-79029BE5347D}"/>
              </a:ext>
            </a:extLst>
          </p:cNvPr>
          <p:cNvSpPr txBox="1"/>
          <p:nvPr/>
        </p:nvSpPr>
        <p:spPr>
          <a:xfrm>
            <a:off x="4861719" y="18975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E611C-57DB-48B9-9B60-CF7277A33EFB}"/>
              </a:ext>
            </a:extLst>
          </p:cNvPr>
          <p:cNvSpPr txBox="1"/>
          <p:nvPr/>
        </p:nvSpPr>
        <p:spPr>
          <a:xfrm>
            <a:off x="6157119" y="23547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DD231-8D74-465C-9E19-1AAE89FA8993}"/>
              </a:ext>
            </a:extLst>
          </p:cNvPr>
          <p:cNvSpPr txBox="1"/>
          <p:nvPr/>
        </p:nvSpPr>
        <p:spPr>
          <a:xfrm rot="10800000">
            <a:off x="4633120" y="40386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A6897C6-A6E3-4FEF-A18B-3F80C66870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62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72"/>
    </mc:Choice>
    <mc:Fallback xmlns="">
      <p:transition spd="slow" advTm="22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  <p:bldP spid="9" grpId="0"/>
      <p:bldP spid="9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E80F52-2C36-4AF6-9996-7B3DC45F93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919" y="1541585"/>
            <a:ext cx="3962400" cy="50878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090319" y="5334000"/>
            <a:ext cx="1176890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AFA72-D541-46E6-A00F-79029BE5347D}"/>
              </a:ext>
            </a:extLst>
          </p:cNvPr>
          <p:cNvSpPr txBox="1"/>
          <p:nvPr/>
        </p:nvSpPr>
        <p:spPr>
          <a:xfrm>
            <a:off x="4861719" y="18975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CE611C-57DB-48B9-9B60-CF7277A33EFB}"/>
              </a:ext>
            </a:extLst>
          </p:cNvPr>
          <p:cNvSpPr txBox="1"/>
          <p:nvPr/>
        </p:nvSpPr>
        <p:spPr>
          <a:xfrm>
            <a:off x="6157119" y="23547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6DD231-8D74-465C-9E19-1AAE89FA8993}"/>
              </a:ext>
            </a:extLst>
          </p:cNvPr>
          <p:cNvSpPr txBox="1"/>
          <p:nvPr/>
        </p:nvSpPr>
        <p:spPr>
          <a:xfrm rot="10800000">
            <a:off x="6275629" y="40386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2FB585-708F-4C34-9F5E-62A6C7065D89}"/>
              </a:ext>
            </a:extLst>
          </p:cNvPr>
          <p:cNvSpPr txBox="1"/>
          <p:nvPr/>
        </p:nvSpPr>
        <p:spPr>
          <a:xfrm rot="10800000">
            <a:off x="4328320" y="41148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2CBBDF-95DD-4DFD-B397-4B0214608F08}"/>
              </a:ext>
            </a:extLst>
          </p:cNvPr>
          <p:cNvSpPr txBox="1"/>
          <p:nvPr/>
        </p:nvSpPr>
        <p:spPr>
          <a:xfrm>
            <a:off x="3794919" y="2667000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0D802D-16A9-4105-A48B-55F20C0DE15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0507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55"/>
    </mc:Choice>
    <mc:Fallback xmlns="">
      <p:transition spd="slow" advTm="17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4" grpId="1"/>
      <p:bldP spid="5" grpId="0"/>
      <p:bldP spid="5" grpId="1"/>
      <p:bldP spid="9" grpId="0"/>
      <p:bldP spid="9" grpId="1"/>
      <p:bldP spid="14" grpId="0"/>
      <p:bldP spid="14" grpId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7F55E4D-BA17-402D-AD61-6266FA94F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7319" y="1981200"/>
            <a:ext cx="3505200" cy="4595230"/>
          </a:xfrm>
          <a:prstGeom prst="rect">
            <a:avLst/>
          </a:prstGeom>
          <a:solidFill>
            <a:schemeClr val="bg1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6">
            <a:extLst>
              <a:ext uri="{FF2B5EF4-FFF2-40B4-BE49-F238E27FC236}">
                <a16:creationId xmlns:a16="http://schemas.microsoft.com/office/drawing/2014/main" id="{91F69A69-77C1-40FD-9322-0FAB1435F93F}"/>
              </a:ext>
            </a:extLst>
          </p:cNvPr>
          <p:cNvSpPr/>
          <p:nvPr/>
        </p:nvSpPr>
        <p:spPr>
          <a:xfrm>
            <a:off x="5166519" y="5334000"/>
            <a:ext cx="1176890" cy="1143000"/>
          </a:xfrm>
          <a:prstGeom prst="roundRect">
            <a:avLst/>
          </a:prstGeom>
          <a:solidFill>
            <a:schemeClr val="bg1"/>
          </a:solidFill>
          <a:ln w="889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AFA72-D541-46E6-A00F-79029BE5347D}"/>
              </a:ext>
            </a:extLst>
          </p:cNvPr>
          <p:cNvSpPr txBox="1"/>
          <p:nvPr/>
        </p:nvSpPr>
        <p:spPr>
          <a:xfrm>
            <a:off x="4861719" y="2659559"/>
            <a:ext cx="117689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/>
              <a:t>👇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648B8D-B9D2-4FE6-BA91-030099E1D905}"/>
              </a:ext>
            </a:extLst>
          </p:cNvPr>
          <p:cNvSpPr txBox="1"/>
          <p:nvPr/>
        </p:nvSpPr>
        <p:spPr>
          <a:xfrm>
            <a:off x="1180271" y="282714"/>
            <a:ext cx="109204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mỗi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bể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bao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nhiêu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con </a:t>
            </a:r>
            <a:r>
              <a:rPr lang="en-US" sz="40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cá</a:t>
            </a:r>
            <a:r>
              <a:rPr lang="en-US" sz="4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3FC7642-DD2D-4184-AD92-15CD151BA077}"/>
              </a:ext>
            </a:extLst>
          </p:cNvPr>
          <p:cNvSpPr/>
          <p:nvPr/>
        </p:nvSpPr>
        <p:spPr>
          <a:xfrm>
            <a:off x="514026" y="152400"/>
            <a:ext cx="690093" cy="690093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19A9B66-23DE-405E-8C38-045B9CCEFE4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03038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94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2"/>
    </mc:Choice>
    <mc:Fallback xmlns="">
      <p:transition spd="slow" advTm="13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|5.4|3.3|3.2|6.1|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3|15.1|3.2|1.3|1.2|2.8|21|3|3.7|4|1.7|1.2|3.1|4.5|2.9|1.4|1.2|1.1|1.4|2.9|4.9|1.2|1.4|1.2|1.5|3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2|8.1|1.1|2.4|22.2|1.1|3.8|8.2|1.1|1|1.1|3.1|10.9|1.1|1.2|1|1.5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3.7|2.2|2.1|1.8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6.1|0.9|0.9|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4.2|0.9|0.9|1|1|3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2|5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1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2|1.5|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5.1|1|1.1|1|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3316</TotalTime>
  <Words>243</Words>
  <Application>Microsoft Office PowerPoint</Application>
  <PresentationFormat>Custom</PresentationFormat>
  <Paragraphs>111</Paragraphs>
  <Slides>17</Slides>
  <Notes>6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微软雅黑</vt:lpstr>
      <vt:lpstr>宋体</vt:lpstr>
      <vt:lpstr>Arial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SingPC</cp:lastModifiedBy>
  <cp:revision>225</cp:revision>
  <dcterms:created xsi:type="dcterms:W3CDTF">2021-05-23T10:25:42Z</dcterms:created>
  <dcterms:modified xsi:type="dcterms:W3CDTF">2024-10-22T08:26:49Z</dcterms:modified>
</cp:coreProperties>
</file>