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93" r:id="rId3"/>
    <p:sldId id="321" r:id="rId4"/>
    <p:sldId id="323" r:id="rId5"/>
    <p:sldId id="322" r:id="rId6"/>
    <p:sldId id="324" r:id="rId7"/>
    <p:sldId id="332" r:id="rId8"/>
    <p:sldId id="333" r:id="rId9"/>
    <p:sldId id="327" r:id="rId10"/>
    <p:sldId id="334" r:id="rId11"/>
    <p:sldId id="335" r:id="rId12"/>
    <p:sldId id="329" r:id="rId13"/>
    <p:sldId id="336" r:id="rId14"/>
    <p:sldId id="337" r:id="rId15"/>
    <p:sldId id="338" r:id="rId16"/>
    <p:sldId id="330" r:id="rId17"/>
    <p:sldId id="339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633B-FD6D-4C76-837A-FA14A4AA2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1862-7EBE-41F0-84B7-221E1F75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C827D-5EA6-4E84-A7FD-588C04BB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0E81-E2EC-4192-9E93-4101D03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99D73-0328-4F93-9789-5E9EE965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ED2D-0A5B-4300-A3E6-1C4A9F13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90816-6CEE-45E5-BB2E-E28926D5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3B57-9EE5-4EF1-8867-4E3BDB52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3C5F-0AF9-4B00-8B95-2537655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A696A-85F6-4C77-ACC8-F4CDDEC8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4185C-21D4-4F96-8E19-3244A9C5D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8B034-8A8C-46C9-BA2D-E6EABC8B8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3D9B-D086-4593-9E52-5F4063B5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803E8-FCA0-4DA7-9266-C96BD7B8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2DFC7-7699-4894-939C-BFF204A5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3DA4-09DA-47F5-AC4D-A1EDB7D4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D150-8926-437F-A2D5-B58495DB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CB4C-AA9D-46E5-A357-DD28959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BF1-1E8D-4B89-B5C5-3EB56DBE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CBB4-293B-4615-A7E4-47FE8D1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7888-A228-46E2-8CC3-3AF34687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AF682-7EB4-4A0F-93C6-5E88BEE24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A677-176E-4607-9206-F8CCD99F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77B0-0048-4933-9421-0622FE4A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EDD9-5C98-4E64-B275-CF2303F7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8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4D8-C1AD-4111-A27A-4E98E8F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4580-94CF-4463-8A97-AF12D2AC1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90DA0-670A-4D40-AFDB-1A8080FC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ADF39-7285-476E-A0B3-4CAB0929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25B5F-7EBD-4303-B8DD-AA75D18D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24A47-81FD-46F1-B7D9-994AE35B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1039-C647-4C0C-A213-04347ED9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6CD0F-2BE0-4D6A-B247-E885C61E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A2A64-ED25-4005-AFCA-9E5392DE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520B5-DA05-459B-8BCE-A0A027EB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7C53B-90FB-4147-AAF5-9AA68EC4D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9E7D3-D1C9-4AF7-B7D1-9D6224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70CBC-83A5-46C2-B8BA-D8424076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EDCFF-E6CF-461C-9DAB-8E0DCC3B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C3ED-417B-4454-9FEB-FCA41B2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92AC7-75D5-44CA-8C67-7992A501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F1950-6F5F-421E-BA8B-995AC4A3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4E5C2-90FF-4450-84B5-A2F40675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821B5-66DE-40AA-94E6-0A7C0E53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FA457-8CA2-49A1-9947-C06243D0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AA52F-5004-41A6-8DD6-BF94D76D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BC0C-1D37-42C2-B4F6-5D9904C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1493-AC6B-41ED-8C99-DAD6940B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47E80-2FC1-4974-9940-EC15DDAE3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45D3C-64A3-4888-85B8-AC0A90EA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280FC-D631-4295-A876-0DA7BB10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E6FF6-93A6-4916-B5A9-8098C1C8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A226-6DF1-4AE9-B8BE-0428193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8E080-1A93-45FD-8B65-A4AAD3D01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EA4D1-6226-423E-A9C7-E388B13C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9DF46-8928-48E6-A61A-6318E590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C5F8D-376E-4D75-B1DB-B39E36EA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1D05A-366B-46B1-B44F-3D970188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E865F-6072-4796-B518-FA6EAC3B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CD5E-7795-4C7A-91F1-6F5207A4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8C12-AE07-47EB-997C-A89D8786A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F206-CAE3-47C1-B004-7DEC09D5A71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03E7-6BC1-4D55-9228-758FBB25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C4B7-399C-4F97-912E-B96297EAB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1013-3F97-4587-B240-DF4239AE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1812591"/>
            <a:ext cx="584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33F45-2085-49F9-9C4F-080DE65F5D9C}"/>
              </a:ext>
            </a:extLst>
          </p:cNvPr>
          <p:cNvSpPr txBox="1"/>
          <p:nvPr/>
        </p:nvSpPr>
        <p:spPr>
          <a:xfrm>
            <a:off x="2282256" y="2916051"/>
            <a:ext cx="7408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6000" b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76: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oan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oăn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 oat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rPr>
              <a:t>oăt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211" panose="020B0803050302020204" pitchFamily="34" charset="0"/>
            </a:endParaRPr>
          </a:p>
        </p:txBody>
      </p:sp>
      <p:pic>
        <p:nvPicPr>
          <p:cNvPr id="32" name="16">
            <a:extLst>
              <a:ext uri="{FF2B5EF4-FFF2-40B4-BE49-F238E27FC236}">
                <a16:creationId xmlns:a16="http://schemas.microsoft.com/office/drawing/2014/main" id="{CCA7047B-9C89-4542-A73B-14003028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" y="3304971"/>
            <a:ext cx="9208509" cy="3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FF019-D1D5-45D2-B334-5C14BC2DB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1356304"/>
            <a:ext cx="2440064" cy="1418642"/>
          </a:xfrm>
          <a:prstGeom prst="rect">
            <a:avLst/>
          </a:prstGeom>
        </p:spPr>
      </p:pic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6BCB3C7E-7B55-40E6-A790-B50D67154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" y="2815648"/>
            <a:ext cx="5187928" cy="2236112"/>
          </a:xfrm>
          <a:prstGeom prst="rect">
            <a:avLst/>
          </a:prstGeom>
        </p:spPr>
      </p:pic>
      <p:pic>
        <p:nvPicPr>
          <p:cNvPr id="28" name="Picture 27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E5A57F66-857D-41A8-BD9D-77DBF8FD6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6" y="2815648"/>
            <a:ext cx="5024762" cy="223240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FF019-D1D5-45D2-B334-5C14BC2DB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1356304"/>
            <a:ext cx="2440064" cy="141864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C5AA978-2C7E-4282-B90A-E7EFD961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96" y="2961122"/>
            <a:ext cx="4804061" cy="213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9919D-28CD-4080-AC22-D1E30DF37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54" y="2955065"/>
            <a:ext cx="4804061" cy="2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AB06ED-9F3B-4BC2-BFF5-43D428E73580}"/>
              </a:ext>
            </a:extLst>
          </p:cNvPr>
          <p:cNvGrpSpPr/>
          <p:nvPr/>
        </p:nvGrpSpPr>
        <p:grpSpPr>
          <a:xfrm>
            <a:off x="1099078" y="1715176"/>
            <a:ext cx="10074442" cy="4769248"/>
            <a:chOff x="1131391" y="1665917"/>
            <a:chExt cx="10074442" cy="47692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653F93-C2F3-477F-BF98-71F534A0F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391" y="1665917"/>
              <a:ext cx="10074442" cy="47692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D5A2FE-2358-4E6D-A989-ADF52133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28" y="2487928"/>
              <a:ext cx="2155350" cy="134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0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9594FD-02F1-4B12-B325-685BC2F3A132}"/>
              </a:ext>
            </a:extLst>
          </p:cNvPr>
          <p:cNvSpPr txBox="1"/>
          <p:nvPr/>
        </p:nvSpPr>
        <p:spPr>
          <a:xfrm>
            <a:off x="340161" y="3218311"/>
            <a:ext cx="11575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41D50C-555B-4C44-8253-F383BB5B19E7}"/>
              </a:ext>
            </a:extLst>
          </p:cNvPr>
          <p:cNvGrpSpPr/>
          <p:nvPr/>
        </p:nvGrpSpPr>
        <p:grpSpPr>
          <a:xfrm>
            <a:off x="3697335" y="1696695"/>
            <a:ext cx="4467548" cy="1463381"/>
            <a:chOff x="3181949" y="1650048"/>
            <a:chExt cx="5239103" cy="190827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F86095-F3C1-4711-A7AF-7DFAD051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4130" y="1650048"/>
              <a:ext cx="4996922" cy="190827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1F2C3D-37E7-4AEB-835D-609A848C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949" y="1677936"/>
              <a:ext cx="1481424" cy="92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A912F5-20B9-4698-9A03-142932B60F3D}"/>
              </a:ext>
            </a:extLst>
          </p:cNvPr>
          <p:cNvSpPr txBox="1"/>
          <p:nvPr/>
        </p:nvSpPr>
        <p:spPr>
          <a:xfrm>
            <a:off x="343365" y="2051457"/>
            <a:ext cx="1150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thoăn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thoắt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147A31-0F46-4841-B0DE-AF04AD491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" y="1311905"/>
            <a:ext cx="1923689" cy="11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62FA26-2914-4E05-970F-B040CAC6CB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DFF0F7-F3EC-4553-AD97-B10D21E44839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B1D67D6-3259-42A3-87B3-40F7B045A7D1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36F220-059B-4ED8-B019-CAD712AEC21B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E8D1FD-1BF0-461D-A23D-CE9719AF6106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51D85EC-F8DE-4FE5-B49F-16CCEA75A79E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752883-06A3-492D-8D50-F2D5CEED3572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DE5020-E2FA-4651-BC90-E00B67E754CA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CF37238-7BAC-45EF-BB27-ACA64B03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05" y="2227212"/>
            <a:ext cx="8423990" cy="413942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9A93580-549D-4498-B3B2-863804F774A1}"/>
              </a:ext>
            </a:extLst>
          </p:cNvPr>
          <p:cNvSpPr txBox="1"/>
          <p:nvPr/>
        </p:nvSpPr>
        <p:spPr>
          <a:xfrm>
            <a:off x="3569468" y="2120220"/>
            <a:ext cx="499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0F0AF94-4D40-451D-95BE-4103A5F28B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14" y="1558063"/>
            <a:ext cx="1810154" cy="11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2135860"/>
            <a:ext cx="5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9B0BD4-8EA8-42CA-A8A4-BC4150BE4EEA}"/>
              </a:ext>
            </a:extLst>
          </p:cNvPr>
          <p:cNvSpPr/>
          <p:nvPr/>
        </p:nvSpPr>
        <p:spPr>
          <a:xfrm>
            <a:off x="361950" y="4780556"/>
            <a:ext cx="11715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	</a:t>
            </a:r>
            <a:r>
              <a:rPr lang="en-US" sz="4000" dirty="0" err="1">
                <a:latin typeface="HP-211" panose="020B0803050302020204" pitchFamily="34" charset="0"/>
              </a:rPr>
              <a:t>Trên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phim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hoạt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hình</a:t>
            </a:r>
            <a:r>
              <a:rPr lang="en-US" sz="4000" dirty="0">
                <a:latin typeface="HP-211" panose="020B0803050302020204" pitchFamily="34" charset="0"/>
              </a:rPr>
              <a:t>, </a:t>
            </a:r>
            <a:r>
              <a:rPr lang="en-US" sz="4000" dirty="0" err="1">
                <a:latin typeface="HP-211" panose="020B0803050302020204" pitchFamily="34" charset="0"/>
              </a:rPr>
              <a:t>voi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bước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khoan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thai</a:t>
            </a:r>
            <a:r>
              <a:rPr lang="en-US" sz="4000" dirty="0">
                <a:latin typeface="HP-211" panose="020B0803050302020204" pitchFamily="34" charset="0"/>
              </a:rPr>
              <a:t>, </a:t>
            </a:r>
            <a:r>
              <a:rPr lang="en-US" sz="4000" dirty="0" err="1">
                <a:latin typeface="HP-211" panose="020B0803050302020204" pitchFamily="34" charset="0"/>
              </a:rPr>
              <a:t>thỏ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chạy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thoăn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thoắt</a:t>
            </a:r>
            <a:r>
              <a:rPr lang="en-US" sz="4000" dirty="0">
                <a:latin typeface="HP-211" panose="020B0803050302020204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8BE934-FBB3-4450-AA8F-5204A9B2BAED}"/>
              </a:ext>
            </a:extLst>
          </p:cNvPr>
          <p:cNvSpPr/>
          <p:nvPr/>
        </p:nvSpPr>
        <p:spPr>
          <a:xfrm>
            <a:off x="4156606" y="4797735"/>
            <a:ext cx="105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oat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D088CD3-CA5C-4F77-902D-C5E14D63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9" y="1678068"/>
            <a:ext cx="8222961" cy="30903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CCFFECD-1A14-47B2-92E0-128164375197}"/>
              </a:ext>
            </a:extLst>
          </p:cNvPr>
          <p:cNvSpPr/>
          <p:nvPr/>
        </p:nvSpPr>
        <p:spPr>
          <a:xfrm>
            <a:off x="9442051" y="4801909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3787F4-51FC-4019-8728-CE54B69272D1}"/>
              </a:ext>
            </a:extLst>
          </p:cNvPr>
          <p:cNvSpPr/>
          <p:nvPr/>
        </p:nvSpPr>
        <p:spPr>
          <a:xfrm>
            <a:off x="3303144" y="5407139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oăn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736A68-7B46-483D-BDC8-957E222892A8}"/>
              </a:ext>
            </a:extLst>
          </p:cNvPr>
          <p:cNvSpPr/>
          <p:nvPr/>
        </p:nvSpPr>
        <p:spPr>
          <a:xfrm>
            <a:off x="4932533" y="5405634"/>
            <a:ext cx="105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oăt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248475-A522-45DA-B739-8C9ECD7C4318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039141-FD4A-4DB5-BC79-1FFD8C424F54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824083-1F05-4D91-9CD0-A5975F44437F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EE02F7-5D24-4662-BE93-49EF46182443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676770B-A77A-4C63-8E78-FE07C8978E1C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EB36A3-0B8E-4CAF-AB38-BE16DFADB569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4B4D3D2-AB24-4CCE-98BE-010FB7DF367E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81D40FC-86C6-4D98-BC64-94C8A5C1F49E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/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6CF573-D01C-45D6-A7E3-C58663CC4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1514231"/>
            <a:ext cx="2437365" cy="14473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674102A-517B-49D7-B105-779A7A4909D0}"/>
              </a:ext>
            </a:extLst>
          </p:cNvPr>
          <p:cNvSpPr txBox="1"/>
          <p:nvPr/>
        </p:nvSpPr>
        <p:spPr>
          <a:xfrm>
            <a:off x="1053611" y="2494193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oan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C78D99-B0A7-4911-A539-773D01008473}"/>
              </a:ext>
            </a:extLst>
          </p:cNvPr>
          <p:cNvSpPr txBox="1"/>
          <p:nvPr/>
        </p:nvSpPr>
        <p:spPr>
          <a:xfrm>
            <a:off x="3366225" y="2494193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oăn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A937270-06A5-4E4A-A02F-95E7B0865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19728"/>
              </p:ext>
            </p:extLst>
          </p:nvPr>
        </p:nvGraphicFramePr>
        <p:xfrm>
          <a:off x="3917313" y="3865390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35CAD028-B8E2-40DD-802B-3FA45B7B9E39}"/>
              </a:ext>
            </a:extLst>
          </p:cNvPr>
          <p:cNvSpPr txBox="1"/>
          <p:nvPr/>
        </p:nvSpPr>
        <p:spPr>
          <a:xfrm>
            <a:off x="4082095" y="3819769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4B5070-6480-4B9E-B1AD-318E62D2B501}"/>
              </a:ext>
            </a:extLst>
          </p:cNvPr>
          <p:cNvSpPr txBox="1"/>
          <p:nvPr/>
        </p:nvSpPr>
        <p:spPr>
          <a:xfrm>
            <a:off x="6336977" y="3825585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AEFE0E-0CB7-4FB3-933C-6D7997C276AE}"/>
              </a:ext>
            </a:extLst>
          </p:cNvPr>
          <p:cNvSpPr txBox="1"/>
          <p:nvPr/>
        </p:nvSpPr>
        <p:spPr>
          <a:xfrm>
            <a:off x="3906825" y="4973225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8F4F49-B748-47D2-8FD0-96D8803AF7F0}"/>
              </a:ext>
            </a:extLst>
          </p:cNvPr>
          <p:cNvSpPr txBox="1"/>
          <p:nvPr/>
        </p:nvSpPr>
        <p:spPr>
          <a:xfrm>
            <a:off x="5849335" y="4970254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BF33AA-C60F-4D65-9B25-329B490E9710}"/>
              </a:ext>
            </a:extLst>
          </p:cNvPr>
          <p:cNvSpPr txBox="1"/>
          <p:nvPr/>
        </p:nvSpPr>
        <p:spPr>
          <a:xfrm>
            <a:off x="6003185" y="2494193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oat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1F3500-FC0D-48CB-84AE-889CBEBCE85C}"/>
              </a:ext>
            </a:extLst>
          </p:cNvPr>
          <p:cNvSpPr txBox="1"/>
          <p:nvPr/>
        </p:nvSpPr>
        <p:spPr>
          <a:xfrm>
            <a:off x="8640145" y="2494193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oăt</a:t>
            </a:r>
            <a:endParaRPr lang="en-US" sz="7200" dirty="0">
              <a:solidFill>
                <a:srgbClr val="00B05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740F30-16FA-4B43-8331-92A1EF5399ED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BF1A5C-1417-4FA4-AD88-3E952720E055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E2AA383-0314-4BAA-8A5F-FFEC928C45BC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064383C-C607-4C89-863A-D25B2EEFCE67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784318-92AB-406F-BF06-FDAEC809DA03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40105ED-8080-48E2-AB18-B0D05325D26A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987FE8A-2349-4120-840F-EFC0B8FFDF38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328CAB1-4BB6-4995-9ACD-BB57F5363415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1" grpId="0"/>
      <p:bldP spid="42" grpId="0"/>
      <p:bldP spid="44" grpId="0"/>
      <p:bldP spid="45" grpId="0"/>
      <p:bldP spid="46" grpId="0"/>
      <p:bldP spid="47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ADBA62-D829-4785-8705-F1600FA5DC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20C1C9A-9203-4801-9B42-FF684ACDD9B0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4EC7458-36E8-40CD-9060-40D1F6D0810B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D5521D0-A352-45B2-9BB7-31D031F5E306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A0ECE7-089C-441F-8383-153FABFB5775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4B23F1-4419-4671-8E8F-DA8B8FBEF98B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65289B-19E9-45AC-B21A-1F50068B3BDA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709587-8BB7-4991-971C-2F46BEBBB7D0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F1F540-EF17-4D0F-B661-2863204265D6}"/>
              </a:ext>
            </a:extLst>
          </p:cNvPr>
          <p:cNvGrpSpPr/>
          <p:nvPr/>
        </p:nvGrpSpPr>
        <p:grpSpPr>
          <a:xfrm>
            <a:off x="3102149" y="2030343"/>
            <a:ext cx="6017633" cy="2133470"/>
            <a:chOff x="2679097" y="624454"/>
            <a:chExt cx="6788728" cy="2401779"/>
          </a:xfrm>
        </p:grpSpPr>
        <p:grpSp>
          <p:nvGrpSpPr>
            <p:cNvPr id="62" name="1">
              <a:extLst>
                <a:ext uri="{FF2B5EF4-FFF2-40B4-BE49-F238E27FC236}">
                  <a16:creationId xmlns:a16="http://schemas.microsoft.com/office/drawing/2014/main" id="{9FE6504A-B568-431C-9F8A-950067D47A5A}"/>
                </a:ext>
              </a:extLst>
            </p:cNvPr>
            <p:cNvGrpSpPr/>
            <p:nvPr/>
          </p:nvGrpSpPr>
          <p:grpSpPr>
            <a:xfrm>
              <a:off x="2679097" y="624454"/>
              <a:ext cx="6788728" cy="2401779"/>
              <a:chOff x="3283530" y="624454"/>
              <a:chExt cx="6788728" cy="2401779"/>
            </a:xfrm>
          </p:grpSpPr>
          <p:sp>
            <p:nvSpPr>
              <p:cNvPr id="68" name="Rounded Rectangle 30">
                <a:extLst>
                  <a:ext uri="{FF2B5EF4-FFF2-40B4-BE49-F238E27FC236}">
                    <a16:creationId xmlns:a16="http://schemas.microsoft.com/office/drawing/2014/main" id="{F47CE634-9CD0-4943-8552-DB7E424381E5}"/>
                  </a:ext>
                </a:extLst>
              </p:cNvPr>
              <p:cNvSpPr/>
              <p:nvPr/>
            </p:nvSpPr>
            <p:spPr>
              <a:xfrm>
                <a:off x="3283531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ounded Rectangle 31">
                <a:extLst>
                  <a:ext uri="{FF2B5EF4-FFF2-40B4-BE49-F238E27FC236}">
                    <a16:creationId xmlns:a16="http://schemas.microsoft.com/office/drawing/2014/main" id="{B178EA56-7E04-49A6-B08B-B76F823CF843}"/>
                  </a:ext>
                </a:extLst>
              </p:cNvPr>
              <p:cNvSpPr/>
              <p:nvPr/>
            </p:nvSpPr>
            <p:spPr>
              <a:xfrm>
                <a:off x="6899567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Rounded Rectangle 32">
                <a:extLst>
                  <a:ext uri="{FF2B5EF4-FFF2-40B4-BE49-F238E27FC236}">
                    <a16:creationId xmlns:a16="http://schemas.microsoft.com/office/drawing/2014/main" id="{FBBE9360-B99F-4FC0-97DC-4836E0ACE40C}"/>
                  </a:ext>
                </a:extLst>
              </p:cNvPr>
              <p:cNvSpPr/>
              <p:nvPr/>
            </p:nvSpPr>
            <p:spPr>
              <a:xfrm>
                <a:off x="6899567" y="1888455"/>
                <a:ext cx="3172691" cy="1137778"/>
              </a:xfrm>
              <a:prstGeom prst="roundRect">
                <a:avLst/>
              </a:prstGeom>
              <a:solidFill>
                <a:srgbClr val="BCE6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656974D-666F-4E54-B642-09C8A62502FB}"/>
                  </a:ext>
                </a:extLst>
              </p:cNvPr>
              <p:cNvSpPr txBox="1"/>
              <p:nvPr/>
            </p:nvSpPr>
            <p:spPr>
              <a:xfrm>
                <a:off x="3687420" y="762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hoạt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B9C3E86-4BE6-4B2D-B787-C4843EB0558E}"/>
                  </a:ext>
                </a:extLst>
              </p:cNvPr>
              <p:cNvSpPr txBox="1"/>
              <p:nvPr/>
            </p:nvSpPr>
            <p:spPr>
              <a:xfrm>
                <a:off x="7220326" y="762457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khoát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79E33A5-F967-462D-9951-A0128CAB44B2}"/>
                  </a:ext>
                </a:extLst>
              </p:cNvPr>
              <p:cNvSpPr txBox="1"/>
              <p:nvPr/>
            </p:nvSpPr>
            <p:spPr>
              <a:xfrm>
                <a:off x="7185689" y="2026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xoan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91" name="Rounded Rectangle 28">
                <a:extLst>
                  <a:ext uri="{FF2B5EF4-FFF2-40B4-BE49-F238E27FC236}">
                    <a16:creationId xmlns:a16="http://schemas.microsoft.com/office/drawing/2014/main" id="{E161CCFD-14F5-47E2-ADC0-FA07604362EC}"/>
                  </a:ext>
                </a:extLst>
              </p:cNvPr>
              <p:cNvSpPr/>
              <p:nvPr/>
            </p:nvSpPr>
            <p:spPr>
              <a:xfrm>
                <a:off x="3283530" y="1888453"/>
                <a:ext cx="3172691" cy="1137778"/>
              </a:xfrm>
              <a:prstGeom prst="roundRect">
                <a:avLst/>
              </a:prstGeom>
              <a:solidFill>
                <a:srgbClr val="BCE6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AC88FDA-9978-4134-B5F4-026FA97776A4}"/>
                  </a:ext>
                </a:extLst>
              </p:cNvPr>
              <p:cNvSpPr txBox="1"/>
              <p:nvPr/>
            </p:nvSpPr>
            <p:spPr>
              <a:xfrm>
                <a:off x="3528087" y="2026457"/>
                <a:ext cx="262729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toán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</p:grpSp>
        <p:grpSp>
          <p:nvGrpSpPr>
            <p:cNvPr id="63" name="1-1">
              <a:extLst>
                <a:ext uri="{FF2B5EF4-FFF2-40B4-BE49-F238E27FC236}">
                  <a16:creationId xmlns:a16="http://schemas.microsoft.com/office/drawing/2014/main" id="{8E6F1061-AB3C-4460-80EA-B71C62AC0261}"/>
                </a:ext>
              </a:extLst>
            </p:cNvPr>
            <p:cNvGrpSpPr/>
            <p:nvPr/>
          </p:nvGrpSpPr>
          <p:grpSpPr>
            <a:xfrm>
              <a:off x="3760670" y="732494"/>
              <a:ext cx="5374127" cy="2160443"/>
              <a:chOff x="4359651" y="580616"/>
              <a:chExt cx="5374127" cy="216044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8B2446-2377-44FB-BC06-6EAF11214E83}"/>
                  </a:ext>
                </a:extLst>
              </p:cNvPr>
              <p:cNvSpPr txBox="1"/>
              <p:nvPr/>
            </p:nvSpPr>
            <p:spPr>
              <a:xfrm>
                <a:off x="4514911" y="580616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oat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3B38C7-D4BA-47A7-B3DE-CFCB753B3565}"/>
                  </a:ext>
                </a:extLst>
              </p:cNvPr>
              <p:cNvSpPr txBox="1"/>
              <p:nvPr/>
            </p:nvSpPr>
            <p:spPr>
              <a:xfrm>
                <a:off x="8195921" y="607523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oat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BA04D0-0756-4CEA-9492-6A31228C2C88}"/>
                  </a:ext>
                </a:extLst>
              </p:cNvPr>
              <p:cNvSpPr txBox="1"/>
              <p:nvPr/>
            </p:nvSpPr>
            <p:spPr>
              <a:xfrm>
                <a:off x="4359651" y="1874852"/>
                <a:ext cx="1469784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oan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D8329B6-A62C-459B-8722-DBCE74CBA972}"/>
                  </a:ext>
                </a:extLst>
              </p:cNvPr>
              <p:cNvSpPr txBox="1"/>
              <p:nvPr/>
            </p:nvSpPr>
            <p:spPr>
              <a:xfrm>
                <a:off x="7938793" y="1874585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oan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1B0DE61-30AA-479A-AD56-C64770D2650B}"/>
              </a:ext>
            </a:extLst>
          </p:cNvPr>
          <p:cNvGrpSpPr/>
          <p:nvPr/>
        </p:nvGrpSpPr>
        <p:grpSpPr>
          <a:xfrm>
            <a:off x="3102809" y="4287535"/>
            <a:ext cx="6127795" cy="2124041"/>
            <a:chOff x="2679097" y="3882931"/>
            <a:chExt cx="6913011" cy="2391168"/>
          </a:xfrm>
        </p:grpSpPr>
        <p:grpSp>
          <p:nvGrpSpPr>
            <p:cNvPr id="94" name="2">
              <a:extLst>
                <a:ext uri="{FF2B5EF4-FFF2-40B4-BE49-F238E27FC236}">
                  <a16:creationId xmlns:a16="http://schemas.microsoft.com/office/drawing/2014/main" id="{1F5A4800-FD20-4AF9-9595-6130FAE5E29A}"/>
                </a:ext>
              </a:extLst>
            </p:cNvPr>
            <p:cNvGrpSpPr/>
            <p:nvPr/>
          </p:nvGrpSpPr>
          <p:grpSpPr>
            <a:xfrm>
              <a:off x="2679097" y="3882931"/>
              <a:ext cx="6788728" cy="2391168"/>
              <a:chOff x="3283530" y="3882931"/>
              <a:chExt cx="6788728" cy="2391168"/>
            </a:xfrm>
          </p:grpSpPr>
          <p:sp>
            <p:nvSpPr>
              <p:cNvPr id="100" name="Rounded Rectangle 45">
                <a:extLst>
                  <a:ext uri="{FF2B5EF4-FFF2-40B4-BE49-F238E27FC236}">
                    <a16:creationId xmlns:a16="http://schemas.microsoft.com/office/drawing/2014/main" id="{272C7717-4693-4F30-B50C-236057E8ABE3}"/>
                  </a:ext>
                </a:extLst>
              </p:cNvPr>
              <p:cNvSpPr/>
              <p:nvPr/>
            </p:nvSpPr>
            <p:spPr>
              <a:xfrm>
                <a:off x="3283531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Rounded Rectangle 46">
                <a:extLst>
                  <a:ext uri="{FF2B5EF4-FFF2-40B4-BE49-F238E27FC236}">
                    <a16:creationId xmlns:a16="http://schemas.microsoft.com/office/drawing/2014/main" id="{B823AF91-3F01-4494-A620-16BB19210DE7}"/>
                  </a:ext>
                </a:extLst>
              </p:cNvPr>
              <p:cNvSpPr/>
              <p:nvPr/>
            </p:nvSpPr>
            <p:spPr>
              <a:xfrm>
                <a:off x="6899567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Rounded Rectangle 47">
                <a:extLst>
                  <a:ext uri="{FF2B5EF4-FFF2-40B4-BE49-F238E27FC236}">
                    <a16:creationId xmlns:a16="http://schemas.microsoft.com/office/drawing/2014/main" id="{BDD057E2-CE93-49AB-9709-4060267FAAEE}"/>
                  </a:ext>
                </a:extLst>
              </p:cNvPr>
              <p:cNvSpPr/>
              <p:nvPr/>
            </p:nvSpPr>
            <p:spPr>
              <a:xfrm>
                <a:off x="6899567" y="5136320"/>
                <a:ext cx="3172691" cy="1137779"/>
              </a:xfrm>
              <a:prstGeom prst="roundRect">
                <a:avLst/>
              </a:prstGeom>
              <a:solidFill>
                <a:srgbClr val="EDCF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6BEE30C-596A-46AC-B4EB-77020683E571}"/>
                  </a:ext>
                </a:extLst>
              </p:cNvPr>
              <p:cNvSpPr txBox="1"/>
              <p:nvPr/>
            </p:nvSpPr>
            <p:spPr>
              <a:xfrm>
                <a:off x="3685316" y="4020935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choắt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3AE79F-3E69-42C7-B191-E074CDB8C6F4}"/>
                  </a:ext>
                </a:extLst>
              </p:cNvPr>
              <p:cNvSpPr txBox="1"/>
              <p:nvPr/>
            </p:nvSpPr>
            <p:spPr>
              <a:xfrm>
                <a:off x="7301348" y="402093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hoắt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E492552-B0CF-411D-964B-DC495DB7ABA7}"/>
                  </a:ext>
                </a:extLst>
              </p:cNvPr>
              <p:cNvSpPr txBox="1"/>
              <p:nvPr/>
            </p:nvSpPr>
            <p:spPr>
              <a:xfrm>
                <a:off x="7294419" y="527432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thoăn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106" name="Rounded Rectangle 43">
                <a:extLst>
                  <a:ext uri="{FF2B5EF4-FFF2-40B4-BE49-F238E27FC236}">
                    <a16:creationId xmlns:a16="http://schemas.microsoft.com/office/drawing/2014/main" id="{960E61D9-A1AE-4BEE-83C4-061B8FEE4FB1}"/>
                  </a:ext>
                </a:extLst>
              </p:cNvPr>
              <p:cNvSpPr/>
              <p:nvPr/>
            </p:nvSpPr>
            <p:spPr>
              <a:xfrm>
                <a:off x="3283530" y="5136320"/>
                <a:ext cx="3172691" cy="1137779"/>
              </a:xfrm>
              <a:prstGeom prst="roundRect">
                <a:avLst/>
              </a:prstGeom>
              <a:solidFill>
                <a:srgbClr val="EDCF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47BB615-5346-40E1-BB13-86F3F862E98C}"/>
                  </a:ext>
                </a:extLst>
              </p:cNvPr>
              <p:cNvSpPr txBox="1"/>
              <p:nvPr/>
            </p:nvSpPr>
            <p:spPr>
              <a:xfrm>
                <a:off x="3553683" y="5274322"/>
                <a:ext cx="270569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ngoằn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</p:grpSp>
        <p:grpSp>
          <p:nvGrpSpPr>
            <p:cNvPr id="95" name="2-2">
              <a:extLst>
                <a:ext uri="{FF2B5EF4-FFF2-40B4-BE49-F238E27FC236}">
                  <a16:creationId xmlns:a16="http://schemas.microsoft.com/office/drawing/2014/main" id="{E5E3A92D-391F-4B3B-B9B1-C83560BD5FA8}"/>
                </a:ext>
              </a:extLst>
            </p:cNvPr>
            <p:cNvGrpSpPr/>
            <p:nvPr/>
          </p:nvGrpSpPr>
          <p:grpSpPr>
            <a:xfrm>
              <a:off x="4055881" y="3990718"/>
              <a:ext cx="5536227" cy="2148768"/>
              <a:chOff x="4660314" y="3990718"/>
              <a:chExt cx="5536227" cy="2148768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DA5813-4DF6-4E95-8F34-E98A5093DCB2}"/>
                  </a:ext>
                </a:extLst>
              </p:cNvPr>
              <p:cNvSpPr txBox="1"/>
              <p:nvPr/>
            </p:nvSpPr>
            <p:spPr>
              <a:xfrm>
                <a:off x="4660314" y="3990718"/>
                <a:ext cx="1373258" cy="8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oăt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D07005A-C3F4-47E1-96D3-58B1FCBD1505}"/>
                  </a:ext>
                </a:extLst>
              </p:cNvPr>
              <p:cNvSpPr txBox="1"/>
              <p:nvPr/>
            </p:nvSpPr>
            <p:spPr>
              <a:xfrm>
                <a:off x="8170009" y="4001474"/>
                <a:ext cx="1469414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oăt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9E6C9C3-71F5-46B0-8662-AB57BB415EB7}"/>
                  </a:ext>
                </a:extLst>
              </p:cNvPr>
              <p:cNvSpPr txBox="1"/>
              <p:nvPr/>
            </p:nvSpPr>
            <p:spPr>
              <a:xfrm>
                <a:off x="4666034" y="5253557"/>
                <a:ext cx="1936169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oăn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2A72613-9AAF-4E3C-919B-EF483A6ADDC2}"/>
                  </a:ext>
                </a:extLst>
              </p:cNvPr>
              <p:cNvSpPr txBox="1"/>
              <p:nvPr/>
            </p:nvSpPr>
            <p:spPr>
              <a:xfrm>
                <a:off x="8187625" y="5273277"/>
                <a:ext cx="2008916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oăn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</p:grp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A560C67-6BA1-4DE7-8778-CC7414D03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3" y="1306660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ADBA62-D829-4785-8705-F1600FA5DC9F}"/>
              </a:ext>
            </a:extLst>
          </p:cNvPr>
          <p:cNvGrpSpPr/>
          <p:nvPr/>
        </p:nvGrpSpPr>
        <p:grpSpPr>
          <a:xfrm>
            <a:off x="3020120" y="314325"/>
            <a:ext cx="5655919" cy="1304285"/>
            <a:chOff x="2650840" y="0"/>
            <a:chExt cx="5655919" cy="130428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20C1C9A-9203-4801-9B42-FF684ACDD9B0}"/>
                </a:ext>
              </a:extLst>
            </p:cNvPr>
            <p:cNvGrpSpPr/>
            <p:nvPr/>
          </p:nvGrpSpPr>
          <p:grpSpPr>
            <a:xfrm>
              <a:off x="2650840" y="0"/>
              <a:ext cx="5655919" cy="461665"/>
              <a:chOff x="1415929" y="131976"/>
              <a:chExt cx="56559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4EC7458-36E8-40CD-9060-40D1F6D0810B}"/>
                  </a:ext>
                </a:extLst>
              </p:cNvPr>
              <p:cNvSpPr/>
              <p:nvPr/>
            </p:nvSpPr>
            <p:spPr>
              <a:xfrm>
                <a:off x="1415929" y="131976"/>
                <a:ext cx="5282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HP-211" panose="020B0803050302020204" pitchFamily="34" charset="0"/>
                  </a:rPr>
                  <a:t>Thứ</a:t>
                </a:r>
                <a:r>
                  <a:rPr lang="en-US" sz="2400" dirty="0">
                    <a:latin typeface="HP-211" panose="020B0803050302020204" pitchFamily="34" charset="0"/>
                  </a:rPr>
                  <a:t>         ngày     tháng      năm    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D5521D0-A352-45B2-9BB7-31D031F5E306}"/>
                  </a:ext>
                </a:extLst>
              </p:cNvPr>
              <p:cNvSpPr/>
              <p:nvPr/>
            </p:nvSpPr>
            <p:spPr>
              <a:xfrm>
                <a:off x="1965277" y="131976"/>
                <a:ext cx="1013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HP-211" panose="020B0803050302020204" pitchFamily="34" charset="0"/>
                  </a:rPr>
                  <a:t>hai</a:t>
                </a:r>
                <a:endParaRPr lang="en-US" sz="2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A0ECE7-089C-441F-8383-153FABFB5775}"/>
                  </a:ext>
                </a:extLst>
              </p:cNvPr>
              <p:cNvSpPr/>
              <p:nvPr/>
            </p:nvSpPr>
            <p:spPr>
              <a:xfrm>
                <a:off x="3580817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28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4B23F1-4419-4671-8E8F-DA8B8FBEF98B}"/>
                  </a:ext>
                </a:extLst>
              </p:cNvPr>
              <p:cNvSpPr/>
              <p:nvPr/>
            </p:nvSpPr>
            <p:spPr>
              <a:xfrm>
                <a:off x="4969890" y="13197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65289B-19E9-45AC-B21A-1F50068B3BDA}"/>
                  </a:ext>
                </a:extLst>
              </p:cNvPr>
              <p:cNvSpPr/>
              <p:nvPr/>
            </p:nvSpPr>
            <p:spPr>
              <a:xfrm>
                <a:off x="6201097" y="131976"/>
                <a:ext cx="87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709587-8BB7-4991-971C-2F46BEBBB7D0}"/>
                </a:ext>
              </a:extLst>
            </p:cNvPr>
            <p:cNvSpPr/>
            <p:nvPr/>
          </p:nvSpPr>
          <p:spPr>
            <a:xfrm>
              <a:off x="3328055" y="411733"/>
              <a:ext cx="454162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76: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oan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oăn</a:t>
              </a:r>
              <a:r>
                <a:rPr lang="en-US" sz="28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oat  </a:t>
              </a:r>
              <a:r>
                <a:rPr lang="en-US" sz="2800" dirty="0" err="1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oăt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CB6DD9D-0047-49DF-82FD-E47927E79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3" y="1306660"/>
            <a:ext cx="2437365" cy="14473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BA0782-0E0C-4F39-B3F0-21590DF61EF1}"/>
              </a:ext>
            </a:extLst>
          </p:cNvPr>
          <p:cNvSpPr txBox="1"/>
          <p:nvPr/>
        </p:nvSpPr>
        <p:spPr>
          <a:xfrm>
            <a:off x="505590" y="4865651"/>
            <a:ext cx="2791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HP-211" panose="020B0803050302020204" pitchFamily="34" charset="0"/>
              </a:rPr>
              <a:t>hoa</a:t>
            </a:r>
            <a:r>
              <a:rPr lang="en-US" sz="3400" dirty="0">
                <a:latin typeface="HP-211" panose="020B0803050302020204" pitchFamily="34" charset="0"/>
              </a:rPr>
              <a:t> </a:t>
            </a:r>
            <a:r>
              <a:rPr lang="en-US" sz="3400" dirty="0" err="1">
                <a:latin typeface="HP-211" panose="020B0803050302020204" pitchFamily="34" charset="0"/>
              </a:rPr>
              <a:t>xoan</a:t>
            </a:r>
            <a:endParaRPr lang="en-US" sz="3400" dirty="0">
              <a:latin typeface="HP-211" panose="020B08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5683D-CD8F-4BE0-A188-E0B74A8A7E1D}"/>
              </a:ext>
            </a:extLst>
          </p:cNvPr>
          <p:cNvSpPr txBox="1"/>
          <p:nvPr/>
        </p:nvSpPr>
        <p:spPr>
          <a:xfrm>
            <a:off x="3589296" y="4867369"/>
            <a:ext cx="2925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HP-211" panose="020B0803050302020204" pitchFamily="34" charset="0"/>
              </a:rPr>
              <a:t>tóc</a:t>
            </a:r>
            <a:r>
              <a:rPr lang="en-US" sz="3400" dirty="0">
                <a:latin typeface="HP-211" panose="020B0803050302020204" pitchFamily="34" charset="0"/>
              </a:rPr>
              <a:t> </a:t>
            </a:r>
            <a:r>
              <a:rPr lang="en-US" sz="3400" dirty="0" err="1">
                <a:latin typeface="HP-211" panose="020B0803050302020204" pitchFamily="34" charset="0"/>
              </a:rPr>
              <a:t>xoăn</a:t>
            </a:r>
            <a:endParaRPr lang="en-US" sz="3400" dirty="0">
              <a:latin typeface="HP-211" panose="020B08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B66CC-5CA8-46BB-95D0-97206D40DA25}"/>
              </a:ext>
            </a:extLst>
          </p:cNvPr>
          <p:cNvSpPr txBox="1"/>
          <p:nvPr/>
        </p:nvSpPr>
        <p:spPr>
          <a:xfrm>
            <a:off x="6598656" y="4865651"/>
            <a:ext cx="3517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HP-211" panose="020B0803050302020204" pitchFamily="34" charset="0"/>
              </a:rPr>
              <a:t>hoạt</a:t>
            </a:r>
            <a:r>
              <a:rPr lang="en-US" sz="3400" dirty="0">
                <a:latin typeface="HP-211" panose="020B0803050302020204" pitchFamily="34" charset="0"/>
              </a:rPr>
              <a:t> </a:t>
            </a:r>
            <a:r>
              <a:rPr lang="en-US" sz="3400" dirty="0" err="1">
                <a:latin typeface="HP-211" panose="020B0803050302020204" pitchFamily="34" charset="0"/>
              </a:rPr>
              <a:t>hình</a:t>
            </a:r>
            <a:endParaRPr lang="en-US" sz="3400" dirty="0">
              <a:latin typeface="HP-211" panose="020B08030503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423FA6-89AD-461B-B954-F9AF20501DA1}"/>
              </a:ext>
            </a:extLst>
          </p:cNvPr>
          <p:cNvSpPr/>
          <p:nvPr/>
        </p:nvSpPr>
        <p:spPr>
          <a:xfrm>
            <a:off x="4335452" y="4870060"/>
            <a:ext cx="10438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HP-211" panose="020B0803050302020204" pitchFamily="34" charset="0"/>
              </a:rPr>
              <a:t>oăn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84E423-13C3-49E5-8EC3-9D9710517CCE}"/>
              </a:ext>
            </a:extLst>
          </p:cNvPr>
          <p:cNvSpPr/>
          <p:nvPr/>
        </p:nvSpPr>
        <p:spPr>
          <a:xfrm>
            <a:off x="6802503" y="4862693"/>
            <a:ext cx="9284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HP-211" panose="020B0803050302020204" pitchFamily="34" charset="0"/>
              </a:rPr>
              <a:t>oat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15BB32-806C-4CA1-8AA5-FAFD4D7793F3}"/>
              </a:ext>
            </a:extLst>
          </p:cNvPr>
          <p:cNvSpPr/>
          <p:nvPr/>
        </p:nvSpPr>
        <p:spPr>
          <a:xfrm>
            <a:off x="1425565" y="4878938"/>
            <a:ext cx="10438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HP-211" panose="020B0803050302020204" pitchFamily="34" charset="0"/>
              </a:rPr>
              <a:t>oan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23" name="Picture 4" descr="Girl Toddler Sitting - Free photo on Pixabay">
            <a:extLst>
              <a:ext uri="{FF2B5EF4-FFF2-40B4-BE49-F238E27FC236}">
                <a16:creationId xmlns:a16="http://schemas.microsoft.com/office/drawing/2014/main" id="{57AFD676-88B3-41F6-8CE8-F285A4EF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7617" r="5435" b="47729"/>
          <a:stretch/>
        </p:blipFill>
        <p:spPr bwMode="auto">
          <a:xfrm>
            <a:off x="3331599" y="2804847"/>
            <a:ext cx="2642142" cy="191137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1467 - MÙA HOA ĐU* » Thiều Gia Thi Văn Tuyển Tập Lục">
            <a:extLst>
              <a:ext uri="{FF2B5EF4-FFF2-40B4-BE49-F238E27FC236}">
                <a16:creationId xmlns:a16="http://schemas.microsoft.com/office/drawing/2014/main" id="{C1A8BCD3-9DEF-460F-A446-B4CC5C03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9889" b="8007"/>
          <a:stretch/>
        </p:blipFill>
        <p:spPr bwMode="auto">
          <a:xfrm>
            <a:off x="386504" y="2812645"/>
            <a:ext cx="2548497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ownloadable colouring in sheets for home | National Trust">
            <a:extLst>
              <a:ext uri="{FF2B5EF4-FFF2-40B4-BE49-F238E27FC236}">
                <a16:creationId xmlns:a16="http://schemas.microsoft.com/office/drawing/2014/main" id="{D39ADE26-C1FC-4009-AB7A-446C2E99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98" y="2804847"/>
            <a:ext cx="2548497" cy="191137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2B35AA-984B-4AD4-BB3A-36F673B84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0339" y="2804847"/>
            <a:ext cx="2565360" cy="191137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CAA6A8-87ED-42CC-ADC0-3DCC6D79A4FF}"/>
              </a:ext>
            </a:extLst>
          </p:cNvPr>
          <p:cNvSpPr txBox="1"/>
          <p:nvPr/>
        </p:nvSpPr>
        <p:spPr>
          <a:xfrm>
            <a:off x="9372404" y="4844090"/>
            <a:ext cx="3517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HP-211" panose="020B0803050302020204" pitchFamily="34" charset="0"/>
              </a:rPr>
              <a:t>nhọn</a:t>
            </a:r>
            <a:r>
              <a:rPr lang="en-US" sz="3400" dirty="0">
                <a:latin typeface="HP-211" panose="020B0803050302020204" pitchFamily="34" charset="0"/>
              </a:rPr>
              <a:t> </a:t>
            </a:r>
            <a:r>
              <a:rPr lang="en-US" sz="3400" dirty="0" err="1">
                <a:latin typeface="HP-211" panose="020B0803050302020204" pitchFamily="34" charset="0"/>
              </a:rPr>
              <a:t>hoắt</a:t>
            </a:r>
            <a:endParaRPr lang="en-US" sz="3400" dirty="0">
              <a:latin typeface="HP-211" panose="020B08030503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A2178C-5157-4F76-8760-1B6E38A4E4B1}"/>
              </a:ext>
            </a:extLst>
          </p:cNvPr>
          <p:cNvSpPr/>
          <p:nvPr/>
        </p:nvSpPr>
        <p:spPr>
          <a:xfrm>
            <a:off x="10525683" y="4856773"/>
            <a:ext cx="9284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HP-211" panose="020B0803050302020204" pitchFamily="34" charset="0"/>
              </a:rPr>
              <a:t>oăt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7E8635-89C1-4DB4-8CF9-D0455EED4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734" y="2743590"/>
            <a:ext cx="3535587" cy="1354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0066B1-3703-475D-A5AB-E45665627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291" y="4260995"/>
            <a:ext cx="8698831" cy="2237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0C77B-F6F6-4995-9285-2A53B30C1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0801" y="395339"/>
            <a:ext cx="5263579" cy="2174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987B37-AD4F-4A3C-BCF7-4F471819D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727308"/>
            <a:ext cx="3677275" cy="13966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75BF3E-0C8B-4AF0-A3BB-5EFC2F7D83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3" y="124405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226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Devanagari</vt:lpstr>
      <vt:lpstr>Arial</vt:lpstr>
      <vt:lpstr>Arial-Rounded</vt:lpstr>
      <vt:lpstr>Calibri</vt:lpstr>
      <vt:lpstr>Calibri Light</vt:lpstr>
      <vt:lpstr>等线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SingPC</cp:lastModifiedBy>
  <cp:revision>21</cp:revision>
  <dcterms:created xsi:type="dcterms:W3CDTF">2021-07-08T07:42:27Z</dcterms:created>
  <dcterms:modified xsi:type="dcterms:W3CDTF">2024-12-30T02:17:36Z</dcterms:modified>
</cp:coreProperties>
</file>