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8" r:id="rId3"/>
    <p:sldMasterId id="2147483916" r:id="rId4"/>
    <p:sldMasterId id="2147483930" r:id="rId5"/>
    <p:sldMasterId id="2147483944" r:id="rId6"/>
  </p:sldMasterIdLst>
  <p:notesMasterIdLst>
    <p:notesMasterId r:id="rId28"/>
  </p:notesMasterIdLst>
  <p:sldIdLst>
    <p:sldId id="338" r:id="rId7"/>
    <p:sldId id="257" r:id="rId8"/>
    <p:sldId id="258" r:id="rId9"/>
    <p:sldId id="378" r:id="rId10"/>
    <p:sldId id="356" r:id="rId11"/>
    <p:sldId id="300" r:id="rId12"/>
    <p:sldId id="350" r:id="rId13"/>
    <p:sldId id="374" r:id="rId14"/>
    <p:sldId id="373" r:id="rId15"/>
    <p:sldId id="351" r:id="rId16"/>
    <p:sldId id="375" r:id="rId17"/>
    <p:sldId id="320" r:id="rId18"/>
    <p:sldId id="323" r:id="rId19"/>
    <p:sldId id="376" r:id="rId20"/>
    <p:sldId id="349" r:id="rId21"/>
    <p:sldId id="316" r:id="rId22"/>
    <p:sldId id="317" r:id="rId23"/>
    <p:sldId id="318" r:id="rId24"/>
    <p:sldId id="319" r:id="rId25"/>
    <p:sldId id="377" r:id="rId26"/>
    <p:sldId id="322" r:id="rId27"/>
  </p:sldIdLst>
  <p:sldSz cx="12192000" cy="6858000"/>
  <p:notesSz cx="6858000" cy="9144000"/>
  <p:embeddedFontLst>
    <p:embeddedFont>
      <p:font typeface="等线" panose="020B0604020202020204" charset="-122"/>
      <p:regular r:id="rId29"/>
      <p:bold r:id="rId30"/>
    </p:embeddedFont>
    <p:embeddedFont>
      <p:font typeface="宋体" panose="02010600030101010101" pitchFamily="2" charset="-122"/>
      <p:regular r:id="rId31"/>
    </p:embeddedFont>
    <p:embeddedFont>
      <p:font typeface="Arial-Rounded" panose="020B0500000000000000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1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02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5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0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55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4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39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01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07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10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4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16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0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41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4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12862" y="176178"/>
            <a:ext cx="6252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C9F461-EA94-425D-AAEE-99175C2285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24190" r="9785" b="45143"/>
          <a:stretch/>
        </p:blipFill>
        <p:spPr>
          <a:xfrm>
            <a:off x="221568" y="1992374"/>
            <a:ext cx="5604045" cy="4083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3AF514-F5E3-4B14-9AF8-581ACFFB6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4857" r="52791" b="14476"/>
          <a:stretch/>
        </p:blipFill>
        <p:spPr>
          <a:xfrm>
            <a:off x="6263149" y="1992373"/>
            <a:ext cx="5604043" cy="4083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586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6384C-9C12-4497-826A-4DB59DE092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9805" y="2226365"/>
            <a:ext cx="4554111" cy="3798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384F2-4EE2-4B56-9718-D265C8C1A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333757" y="2226365"/>
            <a:ext cx="4259481" cy="3798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33EFA448-3DDF-4BE1-8EA3-7365B4BDA71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47553" y="895143"/>
            <a:ext cx="9696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Hình ảnh 19">
            <a:extLst>
              <a:ext uri="{FF2B5EF4-FFF2-40B4-BE49-F238E27FC236}">
                <a16:creationId xmlns:a16="http://schemas.microsoft.com/office/drawing/2014/main" id="{FEEF3E4D-B652-4AE7-8B22-5C6EA64379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356186" y="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15B559C-B3CB-426E-AC9F-9E1BEB85874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40293" y="1890118"/>
            <a:ext cx="1073100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đuổi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trấn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cặp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nộp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tiền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chế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giễu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phê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vi-VN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65367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A9B43B2D-577A-4FE3-9437-698B16BB8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D409A6-95FD-4D94-AD08-F5EFAB166FB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08429" y="2256823"/>
            <a:ext cx="10173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b)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Lựa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E50E6126-8F5F-4821-AF91-3EB12E6D4163}"/>
              </a:ext>
            </a:extLst>
          </p:cNvPr>
          <p:cNvSpPr txBox="1"/>
          <p:nvPr/>
        </p:nvSpPr>
        <p:spPr>
          <a:xfrm>
            <a:off x="4956239" y="298039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A712D5CF-E28B-4434-8869-9D2FA5C337B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85508" y="797133"/>
            <a:ext cx="9696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endParaRPr lang="zh-CN" altLang="en-US" sz="4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90888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8772EA34-0459-43B9-A603-8753DB214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71BBA-7887-43C8-B4C7-CAC233F09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t="11079" r="26755" b="65990"/>
          <a:stretch/>
        </p:blipFill>
        <p:spPr>
          <a:xfrm>
            <a:off x="618434" y="1814997"/>
            <a:ext cx="3268869" cy="426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B266E-6522-4A55-8B8E-DB39F3C49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32722" r="50000" b="44090"/>
          <a:stretch/>
        </p:blipFill>
        <p:spPr>
          <a:xfrm>
            <a:off x="4205356" y="1814997"/>
            <a:ext cx="3781287" cy="4104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C01A9-A3D6-4966-A395-E8E2716C1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t="32979" r="9683" b="44606"/>
          <a:stretch/>
        </p:blipFill>
        <p:spPr>
          <a:xfrm>
            <a:off x="8446053" y="2067339"/>
            <a:ext cx="3127513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097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8772EA34-0459-43B9-A603-8753DB214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71BBA-7887-43C8-B4C7-CAC233F09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t="11079" r="26755" b="65990"/>
          <a:stretch/>
        </p:blipFill>
        <p:spPr>
          <a:xfrm>
            <a:off x="618434" y="1814997"/>
            <a:ext cx="3268869" cy="426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B266E-6522-4A55-8B8E-DB39F3C49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32722" r="50000" b="44090"/>
          <a:stretch/>
        </p:blipFill>
        <p:spPr>
          <a:xfrm>
            <a:off x="4205356" y="1814997"/>
            <a:ext cx="3781287" cy="4104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C01A9-A3D6-4966-A395-E8E2716C1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t="32979" r="9683" b="44606"/>
          <a:stretch/>
        </p:blipFill>
        <p:spPr>
          <a:xfrm>
            <a:off x="8446053" y="2067339"/>
            <a:ext cx="3127513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334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3D494BF-157F-4EF7-AC9E-260A13716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76" y="1194405"/>
            <a:ext cx="9024048" cy="3977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A9F1D8-0000-46AA-BE57-7CD5D66AF171}"/>
              </a:ext>
            </a:extLst>
          </p:cNvPr>
          <p:cNvSpPr txBox="1">
            <a:spLocks/>
          </p:cNvSpPr>
          <p:nvPr/>
        </p:nvSpPr>
        <p:spPr>
          <a:xfrm rot="10800000" flipV="1">
            <a:off x="2772695" y="3397077"/>
            <a:ext cx="7684895" cy="889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Luyện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hành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3102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2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endParaRPr lang="zh-CN" altLang="en-US" sz="4267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5071F3-7B05-429A-A5A8-D9A283E09E5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9426" y="1842248"/>
            <a:ext cx="30598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</a:t>
            </a:r>
            <a:endParaRPr lang="zh-CN" altLang="en-US" sz="4000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4D384-409C-48C9-84AD-AE0248F3BE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t="62355" r="44015" b="7396"/>
          <a:stretch/>
        </p:blipFill>
        <p:spPr>
          <a:xfrm>
            <a:off x="711500" y="2770904"/>
            <a:ext cx="4602029" cy="34242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677516-1C11-40D7-9EDE-AF6F1C6BE701}"/>
              </a:ext>
            </a:extLst>
          </p:cNvPr>
          <p:cNvSpPr/>
          <p:nvPr/>
        </p:nvSpPr>
        <p:spPr>
          <a:xfrm>
            <a:off x="3784979" y="3766784"/>
            <a:ext cx="1528551" cy="217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39C8D-38CD-4CEE-A264-BDC4C780B48D}"/>
              </a:ext>
            </a:extLst>
          </p:cNvPr>
          <p:cNvSpPr/>
          <p:nvPr/>
        </p:nvSpPr>
        <p:spPr>
          <a:xfrm>
            <a:off x="3476227" y="3617827"/>
            <a:ext cx="1982877" cy="257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94402A65-155A-4CEA-A2CE-ED227AFC508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78125" y="1842249"/>
            <a:ext cx="34817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4000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FE31AC-EE88-4FDF-831E-EF6D4719BE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6" t="72193" r="14464" b="7493"/>
          <a:stretch/>
        </p:blipFill>
        <p:spPr>
          <a:xfrm>
            <a:off x="6732899" y="2770905"/>
            <a:ext cx="4680280" cy="34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51947" y="1256272"/>
            <a:ext cx="7504851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32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86294" y="605814"/>
            <a:ext cx="1558324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47056" y="1749743"/>
            <a:ext cx="9750943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4267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34464" y="313426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55700" y="2743381"/>
            <a:ext cx="10591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vi-VN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ép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buộc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hãy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vi-VN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đáng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tin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cậy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199" y="291284"/>
            <a:ext cx="4198500" cy="1213222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vi-VN" altLang="zh-C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Bài 9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1632" y="1856096"/>
            <a:ext cx="9355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Phòng tránh bị bắt nạt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‐ Made with Clipchamp">
            <a:hlinkClick r:id="" action="ppaction://media"/>
            <a:extLst>
              <a:ext uri="{FF2B5EF4-FFF2-40B4-BE49-F238E27FC236}">
                <a16:creationId xmlns:a16="http://schemas.microsoft.com/office/drawing/2014/main" id="{074864C2-04CD-482A-87D1-41FD3AB60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9377" y="1242014"/>
            <a:ext cx="8818276" cy="4968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D0B02-080F-4EE0-89A2-BC76C6EE3F45}"/>
              </a:ext>
            </a:extLst>
          </p:cNvPr>
          <p:cNvSpPr/>
          <p:nvPr/>
        </p:nvSpPr>
        <p:spPr>
          <a:xfrm>
            <a:off x="2170076" y="119701"/>
            <a:ext cx="75568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hát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Lớp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chúng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ta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đoàn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kết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395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Dặn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Nhận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xét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tiết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3900" b="1" kern="0" dirty="0" err="1">
                <a:solidFill>
                  <a:srgbClr val="7030A0"/>
                </a:solidFill>
              </a:rPr>
              <a:t>Áp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dụng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kiến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thức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đa</a:t>
            </a:r>
            <a:r>
              <a:rPr lang="en-GB" sz="3900" b="1" kern="0" dirty="0">
                <a:solidFill>
                  <a:srgbClr val="7030A0"/>
                </a:solidFill>
              </a:rPr>
              <a:t>̃ </a:t>
            </a:r>
            <a:r>
              <a:rPr lang="en-GB" sz="3900" b="1" kern="0" dirty="0" err="1">
                <a:solidFill>
                  <a:srgbClr val="7030A0"/>
                </a:solidFill>
              </a:rPr>
              <a:t>học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vào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cuộc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sống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hằng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2" name="Kết">
            <a:hlinkClick r:id="" action="ppaction://media"/>
            <a:extLst>
              <a:ext uri="{FF2B5EF4-FFF2-40B4-BE49-F238E27FC236}">
                <a16:creationId xmlns:a16="http://schemas.microsoft.com/office/drawing/2014/main" id="{6C677582-8466-423E-98AA-03CD89BC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5769" y="309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7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065597" y="147507"/>
            <a:ext cx="78380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-93"/>
                <a:ea typeface="微软雅黑"/>
                <a:cs typeface="#9Slide03 Arima Madurai Medium" panose="00000600000000000000" pitchFamily="2" charset="-93"/>
              </a:rPr>
              <a:t>PHIẾU GIAO VIỆC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Medium" panose="00000600000000000000" pitchFamily="2" charset="-93"/>
              <a:ea typeface="微软雅黑"/>
              <a:cs typeface="#9Slide03 Arima Madurai Medium" panose="00000600000000000000" pitchFamily="2" charset="-93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A8A71C7-96B3-4F3F-9615-4CC63CB66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08593"/>
              </p:ext>
            </p:extLst>
          </p:nvPr>
        </p:nvGraphicFramePr>
        <p:xfrm>
          <a:off x="770090" y="1002900"/>
          <a:ext cx="10429044" cy="512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250">
                  <a:extLst>
                    <a:ext uri="{9D8B030D-6E8A-4147-A177-3AD203B41FA5}">
                      <a16:colId xmlns:a16="http://schemas.microsoft.com/office/drawing/2014/main" val="1233870778"/>
                    </a:ext>
                  </a:extLst>
                </a:gridCol>
                <a:gridCol w="4921053">
                  <a:extLst>
                    <a:ext uri="{9D8B030D-6E8A-4147-A177-3AD203B41FA5}">
                      <a16:colId xmlns:a16="http://schemas.microsoft.com/office/drawing/2014/main" val="4202779658"/>
                    </a:ext>
                  </a:extLst>
                </a:gridCol>
                <a:gridCol w="1130825">
                  <a:extLst>
                    <a:ext uri="{9D8B030D-6E8A-4147-A177-3AD203B41FA5}">
                      <a16:colId xmlns:a16="http://schemas.microsoft.com/office/drawing/2014/main" val="3338473165"/>
                    </a:ext>
                  </a:extLst>
                </a:gridCol>
                <a:gridCol w="1258406">
                  <a:extLst>
                    <a:ext uri="{9D8B030D-6E8A-4147-A177-3AD203B41FA5}">
                      <a16:colId xmlns:a16="http://schemas.microsoft.com/office/drawing/2014/main" val="3112359799"/>
                    </a:ext>
                  </a:extLst>
                </a:gridCol>
                <a:gridCol w="1243709">
                  <a:extLst>
                    <a:ext uri="{9D8B030D-6E8A-4147-A177-3AD203B41FA5}">
                      <a16:colId xmlns:a16="http://schemas.microsoft.com/office/drawing/2014/main" val="994125081"/>
                    </a:ext>
                  </a:extLst>
                </a:gridCol>
                <a:gridCol w="1232801">
                  <a:extLst>
                    <a:ext uri="{9D8B030D-6E8A-4147-A177-3AD203B41FA5}">
                      <a16:colId xmlns:a16="http://schemas.microsoft.com/office/drawing/2014/main" val="3877638610"/>
                    </a:ext>
                  </a:extLst>
                </a:gridCol>
              </a:tblGrid>
              <a:tr h="6563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Việc</a:t>
                      </a:r>
                      <a:r>
                        <a:rPr lang="en-US" b="1" dirty="0">
                          <a:latin typeface="HP001 4 hàng" panose="020B0603050302020204" pitchFamily="34" charset="0"/>
                        </a:rPr>
                        <a:t> con </a:t>
                      </a:r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đã</a:t>
                      </a:r>
                      <a:r>
                        <a:rPr lang="en-US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làm</a:t>
                      </a:r>
                      <a:endParaRPr lang="en-US" b="1" dirty="0">
                        <a:latin typeface="HP001 4 hàng" panose="020B06030503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Tự</a:t>
                      </a:r>
                      <a:r>
                        <a:rPr lang="en-US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đánh</a:t>
                      </a:r>
                      <a:r>
                        <a:rPr lang="en-US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giá</a:t>
                      </a:r>
                      <a:endParaRPr lang="en-US" b="1" dirty="0">
                        <a:latin typeface="HP001 4 hàng" panose="020B0603050302020204" pitchFamily="34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Bố</a:t>
                      </a:r>
                      <a:r>
                        <a:rPr lang="en-US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mẹ</a:t>
                      </a:r>
                      <a:r>
                        <a:rPr lang="en-US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đánh</a:t>
                      </a:r>
                      <a:r>
                        <a:rPr lang="en-US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giá</a:t>
                      </a:r>
                      <a:endParaRPr lang="en-US" b="1" dirty="0">
                        <a:latin typeface="HP001 4 hàng" panose="020B0603050302020204" pitchFamily="34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394729"/>
                  </a:ext>
                </a:extLst>
              </a:tr>
              <a:tr h="6563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Tốt</a:t>
                      </a:r>
                      <a:endParaRPr lang="en-US" b="1" dirty="0">
                        <a:latin typeface="HP001 4 hàng" panose="020B0603050302020204" pitchFamily="34" charset="0"/>
                      </a:endParaRPr>
                    </a:p>
                    <a:p>
                      <a:pPr algn="ctr"/>
                      <a:endParaRPr lang="en-US" b="1" dirty="0">
                        <a:latin typeface="HP001 4 hàng" panose="020B0603050302020204" pitchFamily="34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Chưa</a:t>
                      </a:r>
                      <a:r>
                        <a:rPr lang="en-US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tốt</a:t>
                      </a:r>
                      <a:endParaRPr lang="en-US" b="1" dirty="0">
                        <a:latin typeface="HP001 4 hàng" panose="020B0603050302020204" pitchFamily="34" charset="0"/>
                      </a:endParaRPr>
                    </a:p>
                    <a:p>
                      <a:pPr algn="ctr"/>
                      <a:endParaRPr lang="en-US" b="1" dirty="0">
                        <a:latin typeface="HP001 4 hàng" panose="020B0603050302020204" pitchFamily="34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Tốt</a:t>
                      </a:r>
                      <a:endParaRPr lang="en-US" b="1" dirty="0">
                        <a:latin typeface="HP001 4 hàng" panose="020B0603050302020204" pitchFamily="34" charset="0"/>
                      </a:endParaRPr>
                    </a:p>
                    <a:p>
                      <a:pPr algn="ctr"/>
                      <a:endParaRPr lang="en-US" b="1" dirty="0">
                        <a:latin typeface="HP001 4 hàng" panose="020B0603050302020204" pitchFamily="34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Chưa</a:t>
                      </a:r>
                      <a:r>
                        <a:rPr lang="en-US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HP001 4 hàng" panose="020B0603050302020204" pitchFamily="34" charset="0"/>
                        </a:rPr>
                        <a:t>tốt</a:t>
                      </a:r>
                      <a:endParaRPr lang="en-US" b="1" dirty="0">
                        <a:latin typeface="HP001 4 hàng" panose="020B0603050302020204" pitchFamily="34" charset="0"/>
                      </a:endParaRPr>
                    </a:p>
                    <a:p>
                      <a:pPr algn="ctr"/>
                      <a:endParaRPr lang="en-US" b="1" dirty="0">
                        <a:latin typeface="HP001 4 hàng" panose="020B0603050302020204" pitchFamily="34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384287"/>
                  </a:ext>
                </a:extLst>
              </a:tr>
              <a:tr h="815618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HP001 4 hàng" panose="020B0603050302020204" pitchFamily="34" charset="0"/>
                        </a:rPr>
                        <a:t>1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Cất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dọn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và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phân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loại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sách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,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vở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trên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khi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chuẩn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bị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bài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xong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.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81940564"/>
                  </a:ext>
                </a:extLst>
              </a:tr>
              <a:tr h="65630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HP001 4 hàng" panose="020B06030503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Gấp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,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phân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loại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quần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áo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gọn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gàng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646516"/>
                  </a:ext>
                </a:extLst>
              </a:tr>
              <a:tr h="65630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HP001 4 hàng" panose="020B06030503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Gấp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chăn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,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cất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gối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212679"/>
                  </a:ext>
                </a:extLst>
              </a:tr>
              <a:tr h="65630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HP001 4 hàng" panose="020B06030503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Cất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dọn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giày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dép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ở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giày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814611"/>
                  </a:ext>
                </a:extLst>
              </a:tr>
              <a:tr h="65630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HP001 4 hàng" panose="020B06030503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Cất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dọn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đồ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chơi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sau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khi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HP001 4 hàng" panose="020B0603050302020204" pitchFamily="34" charset="0"/>
                        </a:rPr>
                        <a:t>chơi</a:t>
                      </a:r>
                      <a:r>
                        <a:rPr lang="en-US" sz="2400" b="1" dirty="0">
                          <a:latin typeface="HP001 4 hàng" panose="020B06030503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638214"/>
                  </a:ext>
                </a:extLst>
              </a:tr>
            </a:tbl>
          </a:graphicData>
        </a:graphic>
      </p:graphicFrame>
      <p:pic>
        <p:nvPicPr>
          <p:cNvPr id="17" name="图片 1" descr="7">
            <a:extLst>
              <a:ext uri="{FF2B5EF4-FFF2-40B4-BE49-F238E27FC236}">
                <a16:creationId xmlns:a16="http://schemas.microsoft.com/office/drawing/2014/main" id="{B6B6A4A1-96D0-40E7-8BC2-55510F589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75" y="5478236"/>
            <a:ext cx="1884587" cy="1597382"/>
          </a:xfrm>
          <a:prstGeom prst="rect">
            <a:avLst/>
          </a:prstGeom>
        </p:spPr>
      </p:pic>
      <p:pic>
        <p:nvPicPr>
          <p:cNvPr id="18" name="图片 1" descr="13">
            <a:extLst>
              <a:ext uri="{FF2B5EF4-FFF2-40B4-BE49-F238E27FC236}">
                <a16:creationId xmlns:a16="http://schemas.microsoft.com/office/drawing/2014/main" id="{EAF4C427-91AC-4AF4-9CCB-AA46E01BF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363" y="-381790"/>
            <a:ext cx="2145259" cy="23987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9D5F1D-206A-4778-8E60-5ADB403E2D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1" b="95661" l="8347" r="89853">
                        <a14:foregroundMark x1="37971" y1="5917" x2="37971" y2="5917"/>
                        <a14:foregroundMark x1="49427" y1="4931" x2="49427" y2="4931"/>
                        <a14:foregroundMark x1="42062" y1="89744" x2="42062" y2="89744"/>
                        <a14:foregroundMark x1="8347" y1="47337" x2="8347" y2="47337"/>
                        <a14:foregroundMark x1="52700" y1="95661" x2="52700" y2="95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12" y="1922687"/>
            <a:ext cx="442065" cy="3668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FC00E1-AC57-4D66-A648-2C20B659A5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00" b="91667" l="10000" r="90000">
                        <a14:foregroundMark x1="45917" y1="7000" x2="45917" y2="7000"/>
                        <a14:foregroundMark x1="38167" y1="29889" x2="38167" y2="29889"/>
                        <a14:foregroundMark x1="38167" y1="43667" x2="38167" y2="43667"/>
                        <a14:foregroundMark x1="33917" y1="40222" x2="33917" y2="40222"/>
                        <a14:foregroundMark x1="32167" y1="35667" x2="43333" y2="35667"/>
                        <a14:foregroundMark x1="43333" y1="32222" x2="43333" y2="32222"/>
                        <a14:foregroundMark x1="37333" y1="32222" x2="37333" y2="32222"/>
                        <a14:foregroundMark x1="33917" y1="32222" x2="33917" y2="32222"/>
                        <a14:foregroundMark x1="33917" y1="32222" x2="33917" y2="32222"/>
                        <a14:foregroundMark x1="33083" y1="34444" x2="33083" y2="34444"/>
                        <a14:foregroundMark x1="33083" y1="34444" x2="33083" y2="34444"/>
                        <a14:foregroundMark x1="33083" y1="34444" x2="33083" y2="34444"/>
                        <a14:foregroundMark x1="33083" y1="34444" x2="33083" y2="34444"/>
                        <a14:foregroundMark x1="33083" y1="35667" x2="33083" y2="35667"/>
                        <a14:foregroundMark x1="68250" y1="39000" x2="68250" y2="39000"/>
                        <a14:foregroundMark x1="62250" y1="33333" x2="62250" y2="33333"/>
                        <a14:foregroundMark x1="62250" y1="33333" x2="62250" y2="33333"/>
                        <a14:foregroundMark x1="62250" y1="33333" x2="62250" y2="37889"/>
                        <a14:foregroundMark x1="61333" y1="29889" x2="61333" y2="29889"/>
                        <a14:foregroundMark x1="64750" y1="27556" x2="64750" y2="27556"/>
                        <a14:foregroundMark x1="62250" y1="26444" x2="62250" y2="26444"/>
                        <a14:foregroundMark x1="48500" y1="88222" x2="48500" y2="88222"/>
                        <a14:foregroundMark x1="48500" y1="91667" x2="48500" y2="91667"/>
                        <a14:foregroundMark x1="39917" y1="28778" x2="39917" y2="28778"/>
                        <a14:foregroundMark x1="34750" y1="28778" x2="34750" y2="28778"/>
                        <a14:foregroundMark x1="34750" y1="28778" x2="34750" y2="28778"/>
                        <a14:foregroundMark x1="34750" y1="28778" x2="34750" y2="28778"/>
                        <a14:foregroundMark x1="34750" y1="28778" x2="34750" y2="28778"/>
                        <a14:foregroundMark x1="34750" y1="28778" x2="34750" y2="28778"/>
                        <a14:foregroundMark x1="37333" y1="28778" x2="37333" y2="28778"/>
                        <a14:foregroundMark x1="39083" y1="28778" x2="39083" y2="28778"/>
                        <a14:foregroundMark x1="41667" y1="32222" x2="41667" y2="32222"/>
                        <a14:foregroundMark x1="42500" y1="32222" x2="42500" y2="35667"/>
                        <a14:foregroundMark x1="43333" y1="36778" x2="43333" y2="36778"/>
                        <a14:foregroundMark x1="33917" y1="44778" x2="33917" y2="44778"/>
                        <a14:foregroundMark x1="32167" y1="42444" x2="32167" y2="42444"/>
                        <a14:foregroundMark x1="29667" y1="39000" x2="29667" y2="39000"/>
                        <a14:foregroundMark x1="65667" y1="33333" x2="65667" y2="33333"/>
                        <a14:foregroundMark x1="65667" y1="33333" x2="65667" y2="33333"/>
                        <a14:foregroundMark x1="57917" y1="28778" x2="57917" y2="28778"/>
                        <a14:foregroundMark x1="57917" y1="28778" x2="57917" y2="28778"/>
                        <a14:foregroundMark x1="62250" y1="29889" x2="62250" y2="29889"/>
                        <a14:foregroundMark x1="62250" y1="29889" x2="62250" y2="29889"/>
                        <a14:foregroundMark x1="63083" y1="29889" x2="63083" y2="29889"/>
                        <a14:foregroundMark x1="65667" y1="31000" x2="65667" y2="31000"/>
                        <a14:foregroundMark x1="65667" y1="32222" x2="65667" y2="32222"/>
                        <a14:foregroundMark x1="67333" y1="32222" x2="67333" y2="32222"/>
                        <a14:foregroundMark x1="68250" y1="34444" x2="69917" y2="41333"/>
                        <a14:foregroundMark x1="69917" y1="42444" x2="69917" y2="42444"/>
                        <a14:foregroundMark x1="69917" y1="42444" x2="69917" y2="4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44" y="1925032"/>
            <a:ext cx="541621" cy="4062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886892-D31F-438E-B2D1-FDC4C03CF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1" b="95661" l="8347" r="89853">
                        <a14:foregroundMark x1="37971" y1="5917" x2="37971" y2="5917"/>
                        <a14:foregroundMark x1="49427" y1="4931" x2="49427" y2="4931"/>
                        <a14:foregroundMark x1="42062" y1="89744" x2="42062" y2="89744"/>
                        <a14:foregroundMark x1="8347" y1="47337" x2="8347" y2="47337"/>
                        <a14:foregroundMark x1="52700" y1="95661" x2="52700" y2="95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446" y="1931356"/>
            <a:ext cx="442065" cy="3668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44DA07-69BF-4267-B347-7B8802B300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00" b="91667" l="10000" r="90000">
                        <a14:foregroundMark x1="45917" y1="7000" x2="45917" y2="7000"/>
                        <a14:foregroundMark x1="38167" y1="29889" x2="38167" y2="29889"/>
                        <a14:foregroundMark x1="38167" y1="43667" x2="38167" y2="43667"/>
                        <a14:foregroundMark x1="33917" y1="40222" x2="33917" y2="40222"/>
                        <a14:foregroundMark x1="32167" y1="35667" x2="43333" y2="35667"/>
                        <a14:foregroundMark x1="43333" y1="32222" x2="43333" y2="32222"/>
                        <a14:foregroundMark x1="37333" y1="32222" x2="37333" y2="32222"/>
                        <a14:foregroundMark x1="33917" y1="32222" x2="33917" y2="32222"/>
                        <a14:foregroundMark x1="33917" y1="32222" x2="33917" y2="32222"/>
                        <a14:foregroundMark x1="33083" y1="34444" x2="33083" y2="34444"/>
                        <a14:foregroundMark x1="33083" y1="34444" x2="33083" y2="34444"/>
                        <a14:foregroundMark x1="33083" y1="34444" x2="33083" y2="34444"/>
                        <a14:foregroundMark x1="33083" y1="34444" x2="33083" y2="34444"/>
                        <a14:foregroundMark x1="33083" y1="35667" x2="33083" y2="35667"/>
                        <a14:foregroundMark x1="68250" y1="39000" x2="68250" y2="39000"/>
                        <a14:foregroundMark x1="62250" y1="33333" x2="62250" y2="33333"/>
                        <a14:foregroundMark x1="62250" y1="33333" x2="62250" y2="33333"/>
                        <a14:foregroundMark x1="62250" y1="33333" x2="62250" y2="37889"/>
                        <a14:foregroundMark x1="61333" y1="29889" x2="61333" y2="29889"/>
                        <a14:foregroundMark x1="64750" y1="27556" x2="64750" y2="27556"/>
                        <a14:foregroundMark x1="62250" y1="26444" x2="62250" y2="26444"/>
                        <a14:foregroundMark x1="48500" y1="88222" x2="48500" y2="88222"/>
                        <a14:foregroundMark x1="48500" y1="91667" x2="48500" y2="91667"/>
                        <a14:foregroundMark x1="39917" y1="28778" x2="39917" y2="28778"/>
                        <a14:foregroundMark x1="34750" y1="28778" x2="34750" y2="28778"/>
                        <a14:foregroundMark x1="34750" y1="28778" x2="34750" y2="28778"/>
                        <a14:foregroundMark x1="34750" y1="28778" x2="34750" y2="28778"/>
                        <a14:foregroundMark x1="34750" y1="28778" x2="34750" y2="28778"/>
                        <a14:foregroundMark x1="34750" y1="28778" x2="34750" y2="28778"/>
                        <a14:foregroundMark x1="37333" y1="28778" x2="37333" y2="28778"/>
                        <a14:foregroundMark x1="39083" y1="28778" x2="39083" y2="28778"/>
                        <a14:foregroundMark x1="41667" y1="32222" x2="41667" y2="32222"/>
                        <a14:foregroundMark x1="42500" y1="32222" x2="42500" y2="35667"/>
                        <a14:foregroundMark x1="43333" y1="36778" x2="43333" y2="36778"/>
                        <a14:foregroundMark x1="33917" y1="44778" x2="33917" y2="44778"/>
                        <a14:foregroundMark x1="32167" y1="42444" x2="32167" y2="42444"/>
                        <a14:foregroundMark x1="29667" y1="39000" x2="29667" y2="39000"/>
                        <a14:foregroundMark x1="65667" y1="33333" x2="65667" y2="33333"/>
                        <a14:foregroundMark x1="65667" y1="33333" x2="65667" y2="33333"/>
                        <a14:foregroundMark x1="57917" y1="28778" x2="57917" y2="28778"/>
                        <a14:foregroundMark x1="57917" y1="28778" x2="57917" y2="28778"/>
                        <a14:foregroundMark x1="62250" y1="29889" x2="62250" y2="29889"/>
                        <a14:foregroundMark x1="62250" y1="29889" x2="62250" y2="29889"/>
                        <a14:foregroundMark x1="63083" y1="29889" x2="63083" y2="29889"/>
                        <a14:foregroundMark x1="65667" y1="31000" x2="65667" y2="31000"/>
                        <a14:foregroundMark x1="65667" y1="32222" x2="65667" y2="32222"/>
                        <a14:foregroundMark x1="67333" y1="32222" x2="67333" y2="32222"/>
                        <a14:foregroundMark x1="68250" y1="34444" x2="69917" y2="41333"/>
                        <a14:foregroundMark x1="69917" y1="42444" x2="69917" y2="42444"/>
                        <a14:foregroundMark x1="69917" y1="42444" x2="69917" y2="4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252" y="1918731"/>
            <a:ext cx="541621" cy="40621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B11D0052-9A64-4A29-ACBF-17E79BE160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576416"/>
            <a:ext cx="9166112" cy="914400"/>
            <a:chOff x="6167482" y="1808820"/>
            <a:chExt cx="6498452" cy="914400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2018858"/>
              <a:ext cx="555688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0" y="2824918"/>
            <a:ext cx="9621703" cy="1208165"/>
            <a:chOff x="5253082" y="3285200"/>
            <a:chExt cx="7800473" cy="1208165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2" y="3343822"/>
              <a:ext cx="914400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374223" y="3285200"/>
              <a:ext cx="6679332" cy="1208165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quyền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xâm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phạm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tổn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thần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2" y="4283441"/>
            <a:ext cx="9621741" cy="1233931"/>
            <a:chOff x="6167483" y="4839876"/>
            <a:chExt cx="6505329" cy="1233931"/>
          </a:xfrm>
        </p:grpSpPr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96089" y="5572730"/>
              <a:ext cx="557671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để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tránh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bị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bắt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nạt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Yu Mincho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Times New Roman" panose="02020603050405020304" pitchFamily="18" charset="0"/>
                </a:rPr>
                <a:t/>
              </a:r>
              <a:b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Times New Roman" panose="02020603050405020304" pitchFamily="18" charset="0"/>
                </a:rPr>
              </a:b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-93"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Medium" panose="00000600000000000000" pitchFamily="2" charset="-93"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69390" y="1014854"/>
            <a:ext cx="103064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endParaRPr lang="zh-CN" altLang="en-US" sz="4267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56239" y="298039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28D79EED-4026-443A-AE3C-A239AD56CAF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7229" y="2561623"/>
            <a:ext cx="108509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105852" y="0"/>
            <a:ext cx="12348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7030A0"/>
                </a:solidFill>
              </a:rPr>
              <a:t>Hành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động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nào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là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hành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động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bắt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nạt</a:t>
            </a:r>
            <a:r>
              <a:rPr lang="en-GB" sz="3200" b="1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E6B03F-2010-4F4A-A752-FA17FFFB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24190" r="9785" b="45143"/>
          <a:stretch/>
        </p:blipFill>
        <p:spPr>
          <a:xfrm>
            <a:off x="6418731" y="1043864"/>
            <a:ext cx="4293704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47682-8507-4504-B7D1-5F55BC3BF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4857" r="52791" b="14476"/>
          <a:stretch/>
        </p:blipFill>
        <p:spPr>
          <a:xfrm>
            <a:off x="1924858" y="4220807"/>
            <a:ext cx="3811950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47780-E697-47AB-9B73-E8F5C418C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8731" y="4220807"/>
            <a:ext cx="4293704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4056F-AB0B-4A86-AAAE-B5B938D8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924858" y="1043864"/>
            <a:ext cx="3811950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309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2053" y="294165"/>
            <a:ext cx="7722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EBC75-43FB-4E2A-85D7-C46506E39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306257" y="2007122"/>
            <a:ext cx="5674374" cy="358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343B0-207F-4E46-9772-12C8534C12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4091" y="2007121"/>
            <a:ext cx="5471652" cy="358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04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6B03F-2010-4F4A-A752-FA17FFFB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24190" r="9785" b="45143"/>
          <a:stretch/>
        </p:blipFill>
        <p:spPr>
          <a:xfrm>
            <a:off x="6418731" y="601413"/>
            <a:ext cx="4293704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47682-8507-4504-B7D1-5F55BC3BF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4857" r="52791" b="14476"/>
          <a:stretch/>
        </p:blipFill>
        <p:spPr>
          <a:xfrm>
            <a:off x="1733129" y="3955336"/>
            <a:ext cx="3811950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47780-E697-47AB-9B73-E8F5C418C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8731" y="3955336"/>
            <a:ext cx="4293704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4056F-AB0B-4A86-AAAE-B5B938D8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733129" y="601413"/>
            <a:ext cx="3811950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0179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5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</TotalTime>
  <Words>387</Words>
  <Application>Microsoft Office PowerPoint</Application>
  <PresentationFormat>Widescreen</PresentationFormat>
  <Paragraphs>66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UTM Avo</vt:lpstr>
      <vt:lpstr>等线</vt:lpstr>
      <vt:lpstr>Arial</vt:lpstr>
      <vt:lpstr>宋体</vt:lpstr>
      <vt:lpstr>Arial-Rounded</vt:lpstr>
      <vt:lpstr>Yu Mincho</vt:lpstr>
      <vt:lpstr>#9Slide03 Arima Madurai Medium</vt:lpstr>
      <vt:lpstr>Calibri Light</vt:lpstr>
      <vt:lpstr>Times New Roman</vt:lpstr>
      <vt:lpstr>Wingdings</vt:lpstr>
      <vt:lpstr>Arial-SGK-TV</vt:lpstr>
      <vt:lpstr>HP001 4 hàng</vt:lpstr>
      <vt:lpstr>Tahoma</vt:lpstr>
      <vt:lpstr>Calibri</vt:lpstr>
      <vt:lpstr>微软雅黑</vt:lpstr>
      <vt:lpstr>Office Theme</vt:lpstr>
      <vt:lpstr>2_Office 主题</vt:lpstr>
      <vt:lpstr>1_Office Theme</vt:lpstr>
      <vt:lpstr>Office 主题</vt:lpstr>
      <vt:lpstr>Composite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SingPC</cp:lastModifiedBy>
  <cp:revision>131</cp:revision>
  <dcterms:created xsi:type="dcterms:W3CDTF">2021-05-24T07:45:30Z</dcterms:created>
  <dcterms:modified xsi:type="dcterms:W3CDTF">2024-12-18T00:50:01Z</dcterms:modified>
</cp:coreProperties>
</file>