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handoutMasterIdLst>
    <p:handoutMasterId r:id="rId40"/>
  </p:handoutMasterIdLst>
  <p:sldIdLst>
    <p:sldId id="287" r:id="rId2"/>
    <p:sldId id="276" r:id="rId3"/>
    <p:sldId id="275" r:id="rId4"/>
    <p:sldId id="302" r:id="rId5"/>
    <p:sldId id="308" r:id="rId6"/>
    <p:sldId id="309" r:id="rId7"/>
    <p:sldId id="277" r:id="rId8"/>
    <p:sldId id="261" r:id="rId9"/>
    <p:sldId id="278" r:id="rId10"/>
    <p:sldId id="265" r:id="rId11"/>
    <p:sldId id="274" r:id="rId12"/>
    <p:sldId id="266" r:id="rId13"/>
    <p:sldId id="267" r:id="rId14"/>
    <p:sldId id="298" r:id="rId15"/>
    <p:sldId id="279" r:id="rId16"/>
    <p:sldId id="271" r:id="rId17"/>
    <p:sldId id="281" r:id="rId18"/>
    <p:sldId id="262" r:id="rId19"/>
    <p:sldId id="300" r:id="rId20"/>
    <p:sldId id="268" r:id="rId21"/>
    <p:sldId id="301" r:id="rId22"/>
    <p:sldId id="307" r:id="rId23"/>
    <p:sldId id="305" r:id="rId24"/>
    <p:sldId id="289" r:id="rId25"/>
    <p:sldId id="299" r:id="rId26"/>
    <p:sldId id="290" r:id="rId27"/>
    <p:sldId id="291" r:id="rId28"/>
    <p:sldId id="292" r:id="rId29"/>
    <p:sldId id="297" r:id="rId30"/>
    <p:sldId id="272" r:id="rId31"/>
    <p:sldId id="263" r:id="rId32"/>
    <p:sldId id="293" r:id="rId33"/>
    <p:sldId id="294" r:id="rId34"/>
    <p:sldId id="273" r:id="rId35"/>
    <p:sldId id="264" r:id="rId36"/>
    <p:sldId id="304" r:id="rId37"/>
    <p:sldId id="260" r:id="rId38"/>
  </p:sldIdLst>
  <p:sldSz cx="12192000" cy="6858000"/>
  <p:notesSz cx="6858000" cy="9144000"/>
  <p:embeddedFontLst>
    <p:embeddedFont>
      <p:font typeface=".VnAvant" panose="020B7200000000000000"/>
      <p:regular r:id="rId41"/>
      <p:bold r:id="rId42"/>
      <p:italic r:id="rId43"/>
      <p:boldItalic r:id="rId44"/>
    </p:embeddedFont>
    <p:embeddedFont>
      <p:font typeface=".VnCooper" panose="020B7200000000000000"/>
      <p:regular r:id="rId45"/>
    </p:embeddedFont>
    <p:embeddedFont>
      <p:font typeface="Arial Rounded MT Bold" panose="020F0704030504030204" pitchFamily="34" charset="0"/>
      <p:regular r:id="rId46"/>
    </p:embeddedFont>
    <p:embeddedFont>
      <p:font typeface="Arial-Rounded" panose="020B0500000000000000" charset="0"/>
      <p:regular r:id="rId47"/>
    </p:embeddedFont>
    <p:embeddedFont>
      <p:font typeface="Arrus-Black" panose="02020500000000000000" charset="0"/>
      <p:regular r:id="rId48"/>
    </p:embeddedFont>
    <p:embeddedFont>
      <p:font typeface="Century Gothic" panose="020B0502020202020204" pitchFamily="34" charset="0"/>
      <p:regular r:id="rId49"/>
      <p:bold r:id="rId50"/>
      <p:italic r:id="rId51"/>
      <p:boldItalic r:id="rId52"/>
    </p:embeddedFont>
    <p:embeddedFont>
      <p:font typeface="HP001" panose="020B0604020202020204" charset="0"/>
      <p:regular r:id="rId53"/>
      <p:bold r:id="rId54"/>
    </p:embeddedFont>
    <p:embeddedFont>
      <p:font typeface="HP-211" panose="020B0604020202020204"/>
      <p:regular r:id="rId55"/>
      <p:bold r:id="rId56"/>
      <p:italic r:id="rId57"/>
      <p:boldItalic r:id="rId58"/>
    </p:embeddedFont>
    <p:embeddedFont>
      <p:font typeface="Vni 18 Mandalay" panose="0000040000000000000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7E6"/>
    <a:srgbClr val="000099"/>
    <a:srgbClr val="66FFFF"/>
    <a:srgbClr val="00FFFF"/>
    <a:srgbClr val="ACDCD9"/>
    <a:srgbClr val="006600"/>
    <a:srgbClr val="ECCAD2"/>
    <a:srgbClr val="C86179"/>
    <a:srgbClr val="856250"/>
    <a:srgbClr val="FBF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19" autoAdjust="0"/>
  </p:normalViewPr>
  <p:slideViewPr>
    <p:cSldViewPr snapToGrid="0">
      <p:cViewPr varScale="1">
        <p:scale>
          <a:sx n="135" d="100"/>
          <a:sy n="135" d="100"/>
        </p:scale>
        <p:origin x="1254" y="144"/>
      </p:cViewPr>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B46C9C-5ED6-4B1A-8AC1-219A17510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89A2BB-EA08-4DB5-8712-759D10E526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5F788B-3BC9-477C-958C-1EBDE950DF69}" type="datetimeFigureOut">
              <a:rPr lang="en-US" smtClean="0"/>
              <a:t>12/11/2024</a:t>
            </a:fld>
            <a:endParaRPr lang="en-US"/>
          </a:p>
        </p:txBody>
      </p:sp>
      <p:sp>
        <p:nvSpPr>
          <p:cNvPr id="4" name="Footer Placeholder 3">
            <a:extLst>
              <a:ext uri="{FF2B5EF4-FFF2-40B4-BE49-F238E27FC236}">
                <a16:creationId xmlns:a16="http://schemas.microsoft.com/office/drawing/2014/main" id="{F035CFF6-2AD4-4563-A843-BCBA53FEB7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70364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CA6EE-19C8-483D-B46F-EF6939A68E0B}"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F3B6E-FBD2-40B8-ACEE-693AB44358BE}" type="slidenum">
              <a:rPr lang="en-US" smtClean="0"/>
              <a:t>‹#›</a:t>
            </a:fld>
            <a:endParaRPr lang="en-US"/>
          </a:p>
        </p:txBody>
      </p:sp>
    </p:spTree>
    <p:extLst>
      <p:ext uri="{BB962C8B-B14F-4D97-AF65-F5344CB8AC3E}">
        <p14:creationId xmlns:p14="http://schemas.microsoft.com/office/powerpoint/2010/main" val="406535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a:effectLst/>
                <a:latin typeface="Times New Roman" panose="02020603050405020304" pitchFamily="18" charset="0"/>
                <a:ea typeface="Calibri" panose="020F0502020204030204" pitchFamily="34" charset="0"/>
                <a:cs typeface="Times New Roman" panose="02020603050405020304" pitchFamily="18" charset="0"/>
              </a:rPr>
              <a:t>GV cho HS chơi tr</a:t>
            </a:r>
            <a:r>
              <a:rPr lang="en-US" sz="1800">
                <a:effectLst/>
                <a:latin typeface="Times New Roman" panose="02020603050405020304" pitchFamily="18" charset="0"/>
                <a:ea typeface="Calibri" panose="020F0502020204030204" pitchFamily="34" charset="0"/>
                <a:cs typeface="Times New Roman" panose="02020603050405020304" pitchFamily="18" charset="0"/>
              </a:rPr>
              <a:t>ò chơi Vòng quay may mắn – luyện đọc: ba bà, be bé, cá bé, bà bế bé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NX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4</a:t>
            </a:fld>
            <a:endParaRPr lang="en-US"/>
          </a:p>
        </p:txBody>
      </p:sp>
    </p:spTree>
    <p:extLst>
      <p:ext uri="{BB962C8B-B14F-4D97-AF65-F5344CB8AC3E}">
        <p14:creationId xmlns:p14="http://schemas.microsoft.com/office/powerpoint/2010/main" val="179835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m</a:t>
            </a:r>
            <a:r>
              <a:rPr lang="vi-VN" sz="1800">
                <a:effectLst/>
                <a:latin typeface="Times New Roman" panose="02020603050405020304" pitchFamily="18" charset="0"/>
                <a:ea typeface="Calibri" panose="020F0502020204030204" pitchFamily="34" charset="0"/>
                <a:cs typeface="Times New Roman" panose="02020603050405020304" pitchFamily="18" charset="0"/>
              </a:rPr>
              <a:t>ẫu chữ </a:t>
            </a:r>
            <a:r>
              <a:rPr lang="en-US" sz="1800">
                <a:effectLst/>
                <a:latin typeface="Times New Roman" panose="02020603050405020304" pitchFamily="18" charset="0"/>
                <a:ea typeface="Calibri" panose="020F0502020204030204" pitchFamily="34" charset="0"/>
                <a:cs typeface="Times New Roman" panose="02020603050405020304" pitchFamily="18" charset="0"/>
              </a:rPr>
              <a:t>o, bò, cỏ </a:t>
            </a:r>
            <a:r>
              <a:rPr lang="vi-VN" sz="1800">
                <a:effectLst/>
                <a:latin typeface="Times New Roman" panose="02020603050405020304" pitchFamily="18" charset="0"/>
                <a:ea typeface="Calibri" panose="020F0502020204030204" pitchFamily="34" charset="0"/>
                <a:cs typeface="Times New Roman" panose="02020603050405020304" pitchFamily="18" charset="0"/>
              </a:rPr>
              <a:t>v</a:t>
            </a:r>
            <a:r>
              <a:rPr lang="en-US" sz="1800">
                <a:effectLst/>
                <a:latin typeface="Times New Roman" panose="02020603050405020304" pitchFamily="18" charset="0"/>
                <a:ea typeface="Calibri" panose="020F0502020204030204" pitchFamily="34" charset="0"/>
                <a:cs typeface="Times New Roman" panose="02020603050405020304" pitchFamily="18" charset="0"/>
              </a:rPr>
              <a:t>à hư</a:t>
            </a:r>
            <a:r>
              <a:rPr lang="vi-VN" sz="1800">
                <a:effectLst/>
                <a:latin typeface="Times New Roman" panose="02020603050405020304" pitchFamily="18" charset="0"/>
                <a:ea typeface="Calibri" panose="020F0502020204030204" pitchFamily="34" charset="0"/>
                <a:cs typeface="Times New Roman" panose="02020603050405020304" pitchFamily="18" charset="0"/>
              </a:rPr>
              <a:t>ớng dẫn HS quan s</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Độ cao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Cấu tạo nét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Nét nối các nét từ chữ b, c sang chữ o, vị trí dấu thanh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17</a:t>
            </a:fld>
            <a:endParaRPr lang="en-US"/>
          </a:p>
        </p:txBody>
      </p:sp>
    </p:spTree>
    <p:extLst>
      <p:ext uri="{BB962C8B-B14F-4D97-AF65-F5344CB8AC3E}">
        <p14:creationId xmlns:p14="http://schemas.microsoft.com/office/powerpoint/2010/main" val="272429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vi</a:t>
            </a:r>
            <a:r>
              <a:rPr lang="vi-VN" sz="1800">
                <a:effectLst/>
                <a:latin typeface="Times New Roman" panose="02020603050405020304" pitchFamily="18" charset="0"/>
                <a:ea typeface="Calibri" panose="020F0502020204030204" pitchFamily="34" charset="0"/>
                <a:cs typeface="Times New Roman" panose="02020603050405020304" pitchFamily="18" charset="0"/>
              </a:rPr>
              <a:t>ết mẫu, vừa viết vừa nếu quy tr</a:t>
            </a:r>
            <a:r>
              <a:rPr lang="en-US" sz="1800">
                <a:effectLst/>
                <a:latin typeface="Times New Roman" panose="02020603050405020304" pitchFamily="18" charset="0"/>
                <a:ea typeface="Calibri" panose="020F0502020204030204" pitchFamily="34" charset="0"/>
                <a:cs typeface="Times New Roman" panose="02020603050405020304" pitchFamily="18" charset="0"/>
              </a:rPr>
              <a:t>ình và cách vi</a:t>
            </a:r>
            <a:r>
              <a:rPr lang="vi-VN" sz="1800">
                <a:effectLst/>
                <a:latin typeface="Times New Roman" panose="02020603050405020304" pitchFamily="18" charset="0"/>
                <a:ea typeface="Calibri" panose="020F0502020204030204" pitchFamily="34" charset="0"/>
                <a:cs typeface="Times New Roman" panose="02020603050405020304" pitchFamily="18" charset="0"/>
              </a:rPr>
              <a:t>ết chữ </a:t>
            </a:r>
            <a:r>
              <a:rPr lang="en-US" sz="1800">
                <a:effectLst/>
                <a:latin typeface="Times New Roman" panose="02020603050405020304" pitchFamily="18" charset="0"/>
                <a:ea typeface="Calibri" panose="020F0502020204030204" pitchFamily="34" charset="0"/>
                <a:cs typeface="Times New Roman" panose="02020603050405020304" pitchFamily="18" charset="0"/>
              </a:rPr>
              <a:t>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18</a:t>
            </a:fld>
            <a:endParaRPr lang="en-US"/>
          </a:p>
        </p:txBody>
      </p:sp>
    </p:spTree>
    <p:extLst>
      <p:ext uri="{BB962C8B-B14F-4D97-AF65-F5344CB8AC3E}">
        <p14:creationId xmlns:p14="http://schemas.microsoft.com/office/powerpoint/2010/main" val="220392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Y/ c HS viết bảng</a:t>
            </a:r>
          </a:p>
          <a:p>
            <a:pPr marL="171450" indent="-171450">
              <a:buFontTx/>
              <a:buChar char="-"/>
            </a:pPr>
            <a:r>
              <a:rPr lang="en-US" sz="1800">
                <a:solidFill>
                  <a:srgbClr val="231F20"/>
                </a:solidFill>
                <a:effectLst/>
                <a:latin typeface="Times New Roman" panose="02020603050405020304" pitchFamily="18" charset="0"/>
                <a:ea typeface="Calibri" panose="020F0502020204030204" pitchFamily="34" charset="0"/>
              </a:rPr>
              <a:t>GV nh</a:t>
            </a:r>
            <a:r>
              <a:rPr lang="vi-VN" sz="1800">
                <a:solidFill>
                  <a:srgbClr val="231F20"/>
                </a:solidFill>
                <a:effectLst/>
                <a:latin typeface="Times New Roman" panose="02020603050405020304" pitchFamily="18" charset="0"/>
                <a:ea typeface="Calibri" panose="020F0502020204030204" pitchFamily="34" charset="0"/>
              </a:rPr>
              <a:t>ận x</a:t>
            </a:r>
            <a:r>
              <a:rPr lang="en-US" sz="1800">
                <a:solidFill>
                  <a:srgbClr val="231F20"/>
                </a:solidFill>
                <a:effectLst/>
                <a:latin typeface="Times New Roman" panose="02020603050405020304" pitchFamily="18" charset="0"/>
                <a:ea typeface="Calibri" panose="020F0502020204030204" pitchFamily="34" charset="0"/>
              </a:rPr>
              <a:t>ét, đánh giá ch</a:t>
            </a:r>
            <a:r>
              <a:rPr lang="vi-VN" sz="1800">
                <a:solidFill>
                  <a:srgbClr val="231F20"/>
                </a:solidFill>
                <a:effectLst/>
                <a:latin typeface="Times New Roman" panose="02020603050405020304" pitchFamily="18" charset="0"/>
                <a:ea typeface="Calibri" panose="020F0502020204030204" pitchFamily="34" charset="0"/>
              </a:rPr>
              <a:t>ữ viết của HS.</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19</a:t>
            </a:fld>
            <a:endParaRPr lang="en-US"/>
          </a:p>
        </p:txBody>
      </p:sp>
    </p:spTree>
    <p:extLst>
      <p:ext uri="{BB962C8B-B14F-4D97-AF65-F5344CB8AC3E}">
        <p14:creationId xmlns:p14="http://schemas.microsoft.com/office/powerpoint/2010/main" val="185033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vi</a:t>
            </a:r>
            <a:r>
              <a:rPr lang="vi-VN" sz="1800">
                <a:effectLst/>
                <a:latin typeface="Times New Roman" panose="02020603050405020304" pitchFamily="18" charset="0"/>
                <a:ea typeface="Calibri" panose="020F0502020204030204" pitchFamily="34" charset="0"/>
                <a:cs typeface="Times New Roman" panose="02020603050405020304" pitchFamily="18" charset="0"/>
              </a:rPr>
              <a:t>ết mẫu, vừa viết vừa nếu quy tr</a:t>
            </a:r>
            <a:r>
              <a:rPr lang="en-US" sz="1800">
                <a:effectLst/>
                <a:latin typeface="Times New Roman" panose="02020603050405020304" pitchFamily="18" charset="0"/>
                <a:ea typeface="Calibri" panose="020F0502020204030204" pitchFamily="34" charset="0"/>
                <a:cs typeface="Times New Roman" panose="02020603050405020304" pitchFamily="18" charset="0"/>
              </a:rPr>
              <a:t>ình và cách vi</a:t>
            </a:r>
            <a:r>
              <a:rPr lang="vi-VN" sz="1800">
                <a:effectLst/>
                <a:latin typeface="Times New Roman" panose="02020603050405020304" pitchFamily="18" charset="0"/>
                <a:ea typeface="Calibri" panose="020F0502020204030204" pitchFamily="34" charset="0"/>
                <a:cs typeface="Times New Roman" panose="02020603050405020304" pitchFamily="18" charset="0"/>
              </a:rPr>
              <a:t>ết chữ </a:t>
            </a:r>
            <a:r>
              <a:rPr lang="en-US" sz="1800">
                <a:effectLst/>
                <a:latin typeface="Times New Roman" panose="02020603050405020304" pitchFamily="18" charset="0"/>
                <a:ea typeface="Calibri" panose="020F0502020204030204" pitchFamily="34" charset="0"/>
                <a:cs typeface="Times New Roman" panose="02020603050405020304" pitchFamily="18" charset="0"/>
              </a:rPr>
              <a:t>bò, cỏ</a:t>
            </a:r>
            <a:r>
              <a:rPr lang="vi-VN" sz="1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20</a:t>
            </a:fld>
            <a:endParaRPr lang="en-US"/>
          </a:p>
        </p:txBody>
      </p:sp>
    </p:spTree>
    <p:extLst>
      <p:ext uri="{BB962C8B-B14F-4D97-AF65-F5344CB8AC3E}">
        <p14:creationId xmlns:p14="http://schemas.microsoft.com/office/powerpoint/2010/main" val="321093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Y/ c HS viết bảng</a:t>
            </a:r>
          </a:p>
          <a:p>
            <a:pPr marL="171450" indent="-171450">
              <a:buFontTx/>
              <a:buChar char="-"/>
            </a:pPr>
            <a:r>
              <a:rPr lang="en-US" sz="1200">
                <a:solidFill>
                  <a:srgbClr val="231F20"/>
                </a:solidFill>
                <a:effectLst/>
                <a:latin typeface="Times New Roman" panose="02020603050405020304" pitchFamily="18" charset="0"/>
                <a:ea typeface="Calibri" panose="020F0502020204030204" pitchFamily="34" charset="0"/>
              </a:rPr>
              <a:t>GV nh</a:t>
            </a:r>
            <a:r>
              <a:rPr lang="vi-VN" sz="1200">
                <a:solidFill>
                  <a:srgbClr val="231F20"/>
                </a:solidFill>
                <a:effectLst/>
                <a:latin typeface="Times New Roman" panose="02020603050405020304" pitchFamily="18" charset="0"/>
                <a:ea typeface="Calibri" panose="020F0502020204030204" pitchFamily="34" charset="0"/>
              </a:rPr>
              <a:t>ận x</a:t>
            </a:r>
            <a:r>
              <a:rPr lang="en-US" sz="1200">
                <a:solidFill>
                  <a:srgbClr val="231F20"/>
                </a:solidFill>
                <a:effectLst/>
                <a:latin typeface="Times New Roman" panose="02020603050405020304" pitchFamily="18" charset="0"/>
                <a:ea typeface="Calibri" panose="020F0502020204030204" pitchFamily="34" charset="0"/>
              </a:rPr>
              <a:t>ét, đánh giá ch</a:t>
            </a:r>
            <a:r>
              <a:rPr lang="vi-VN" sz="1200">
                <a:solidFill>
                  <a:srgbClr val="231F20"/>
                </a:solidFill>
                <a:effectLst/>
                <a:latin typeface="Times New Roman" panose="02020603050405020304" pitchFamily="18" charset="0"/>
                <a:ea typeface="Calibri" panose="020F0502020204030204" pitchFamily="34" charset="0"/>
              </a:rPr>
              <a:t>ữ viết của HS.</a:t>
            </a:r>
            <a:endParaRPr lang="en-US"/>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21</a:t>
            </a:fld>
            <a:endParaRPr lang="en-US"/>
          </a:p>
        </p:txBody>
      </p:sp>
    </p:spTree>
    <p:extLst>
      <p:ext uri="{BB962C8B-B14F-4D97-AF65-F5344CB8AC3E}">
        <p14:creationId xmlns:p14="http://schemas.microsoft.com/office/powerpoint/2010/main" val="1519737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mở vở, quan sát chữ mẫu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Hôm nay các con sẽ viết các chữ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Y/c HS </a:t>
            </a:r>
            <a:r>
              <a:rPr lang="en-US" sz="1800">
                <a:effectLst/>
                <a:latin typeface="Times New Roman" panose="02020603050405020304" pitchFamily="18" charset="0"/>
                <a:ea typeface="Calibri" panose="020F0502020204030204" pitchFamily="34" charset="0"/>
                <a:cs typeface="Times New Roman" panose="02020603050405020304" pitchFamily="18" charset="0"/>
              </a:rPr>
              <a:t>đọc bài viết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Lưu ý HS các lỗi khi viết bảng, điểm đặt bút, dừng bút chữ b, c, chú ý nét cong kín chữ o chạm điểm dừng bút chữ b, 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26</a:t>
            </a:fld>
            <a:endParaRPr lang="en-US"/>
          </a:p>
        </p:txBody>
      </p:sp>
    </p:spTree>
    <p:extLst>
      <p:ext uri="{BB962C8B-B14F-4D97-AF65-F5344CB8AC3E}">
        <p14:creationId xmlns:p14="http://schemas.microsoft.com/office/powerpoint/2010/main" val="3886001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HD cách trình bày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HD tư thế ngồi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YC HS hoàn thành bài viết ở nhà.</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27</a:t>
            </a:fld>
            <a:endParaRPr lang="en-US"/>
          </a:p>
        </p:txBody>
      </p:sp>
    </p:spTree>
    <p:extLst>
      <p:ext uri="{BB962C8B-B14F-4D97-AF65-F5344CB8AC3E}">
        <p14:creationId xmlns:p14="http://schemas.microsoft.com/office/powerpoint/2010/main" val="244032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quan s</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tranh và tr</a:t>
            </a:r>
            <a:r>
              <a:rPr lang="vi-VN" sz="1800">
                <a:effectLst/>
                <a:latin typeface="Times New Roman" panose="02020603050405020304" pitchFamily="18" charset="0"/>
                <a:ea typeface="Calibri" panose="020F0502020204030204" pitchFamily="34" charset="0"/>
                <a:cs typeface="Times New Roman" panose="02020603050405020304" pitchFamily="18" charset="0"/>
              </a:rPr>
              <a:t>ả lời c</a:t>
            </a:r>
            <a:r>
              <a:rPr lang="en-US" sz="1800">
                <a:effectLst/>
                <a:latin typeface="Times New Roman" panose="02020603050405020304" pitchFamily="18" charset="0"/>
                <a:ea typeface="Calibri" panose="020F0502020204030204" pitchFamily="34" charset="0"/>
                <a:cs typeface="Times New Roman" panose="02020603050405020304" pitchFamily="18" charset="0"/>
              </a:rPr>
              <a:t>ác câu h</a:t>
            </a:r>
            <a:r>
              <a:rPr lang="vi-VN" sz="1800">
                <a:effectLst/>
                <a:latin typeface="Times New Roman" panose="02020603050405020304" pitchFamily="18" charset="0"/>
                <a:ea typeface="Calibri" panose="020F0502020204030204" pitchFamily="34" charset="0"/>
                <a:cs typeface="Times New Roman" panose="02020603050405020304" pitchFamily="18" charset="0"/>
              </a:rPr>
              <a:t>ỏi: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Tranh vẽ con gì?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Bê đang làm gì?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Em có biết con bê là con gì không?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giảng nội dung tranh: Tranh vẽ những chú bê đang được bảo vệ trong chuồng và đang ăn cỏ</a:t>
            </a: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đọc thầm</a:t>
            </a:r>
            <a:r>
              <a:rPr lang="en-US" sz="1800">
                <a:effectLst/>
                <a:latin typeface="Times New Roman" panose="02020603050405020304" pitchFamily="18" charset="0"/>
                <a:ea typeface="Calibri" panose="020F0502020204030204" pitchFamily="34" charset="0"/>
                <a:cs typeface="Times New Roman" panose="02020603050405020304" pitchFamily="18" charset="0"/>
              </a:rPr>
              <a:t> + tìm các tiếng có chứa âm o, thanh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YC HS đọc trơn, phân tích các tiếng vừa tìm được.</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31</a:t>
            </a:fld>
            <a:endParaRPr lang="en-US"/>
          </a:p>
        </p:txBody>
      </p:sp>
    </p:spTree>
    <p:extLst>
      <p:ext uri="{BB962C8B-B14F-4D97-AF65-F5344CB8AC3E}">
        <p14:creationId xmlns:p14="http://schemas.microsoft.com/office/powerpoint/2010/main" val="295528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sách phần 4.đọc</a:t>
            </a:r>
          </a:p>
        </p:txBody>
      </p:sp>
      <p:sp>
        <p:nvSpPr>
          <p:cNvPr id="4" name="Slide Number Placeholder 3"/>
          <p:cNvSpPr>
            <a:spLocks noGrp="1"/>
          </p:cNvSpPr>
          <p:nvPr>
            <p:ph type="sldNum" sz="quarter" idx="5"/>
          </p:nvPr>
        </p:nvSpPr>
        <p:spPr/>
        <p:txBody>
          <a:bodyPr/>
          <a:lstStyle/>
          <a:p>
            <a:fld id="{A00F3B6E-FBD2-40B8-ACEE-693AB44358BE}" type="slidenum">
              <a:rPr lang="en-US" smtClean="0"/>
              <a:t>32</a:t>
            </a:fld>
            <a:endParaRPr lang="en-US"/>
          </a:p>
        </p:txBody>
      </p:sp>
    </p:spTree>
    <p:extLst>
      <p:ext uri="{BB962C8B-B14F-4D97-AF65-F5344CB8AC3E}">
        <p14:creationId xmlns:p14="http://schemas.microsoft.com/office/powerpoint/2010/main" val="1101235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toàn bài</a:t>
            </a:r>
          </a:p>
        </p:txBody>
      </p:sp>
      <p:sp>
        <p:nvSpPr>
          <p:cNvPr id="4" name="Slide Number Placeholder 3"/>
          <p:cNvSpPr>
            <a:spLocks noGrp="1"/>
          </p:cNvSpPr>
          <p:nvPr>
            <p:ph type="sldNum" sz="quarter" idx="5"/>
          </p:nvPr>
        </p:nvSpPr>
        <p:spPr/>
        <p:txBody>
          <a:bodyPr/>
          <a:lstStyle/>
          <a:p>
            <a:fld id="{A00F3B6E-FBD2-40B8-ACEE-693AB44358BE}" type="slidenum">
              <a:rPr lang="en-US" smtClean="0"/>
              <a:t>33</a:t>
            </a:fld>
            <a:endParaRPr lang="en-US"/>
          </a:p>
        </p:txBody>
      </p:sp>
    </p:spTree>
    <p:extLst>
      <p:ext uri="{BB962C8B-B14F-4D97-AF65-F5344CB8AC3E}">
        <p14:creationId xmlns:p14="http://schemas.microsoft.com/office/powerpoint/2010/main" val="361987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Tranh vẽ gì?</a:t>
            </a:r>
          </a:p>
          <a:p>
            <a:r>
              <a:rPr lang="en-US"/>
              <a:t>? Những con bò đang làm gì?</a:t>
            </a:r>
          </a:p>
          <a:p>
            <a:r>
              <a:rPr lang="en-US"/>
              <a:t>-&gt; Đúng rồi. Tranh vẽ trên một cánh đồng, 1 đàn bò đang gặm cỏ đấy các con ạ.</a:t>
            </a:r>
          </a:p>
          <a:p>
            <a:r>
              <a:rPr lang="en-US"/>
              <a:t>-&gt; và qua nội dung tranh, cô có câu thuyết minh: đàn bò gặm cỏ </a:t>
            </a:r>
          </a:p>
          <a:p>
            <a:r>
              <a:rPr lang="en-US"/>
              <a:t>GV đọc – HS đọc theo.</a:t>
            </a:r>
          </a:p>
        </p:txBody>
      </p:sp>
      <p:sp>
        <p:nvSpPr>
          <p:cNvPr id="4" name="Slide Number Placeholder 3"/>
          <p:cNvSpPr>
            <a:spLocks noGrp="1"/>
          </p:cNvSpPr>
          <p:nvPr>
            <p:ph type="sldNum" sz="quarter" idx="5"/>
          </p:nvPr>
        </p:nvSpPr>
        <p:spPr/>
        <p:txBody>
          <a:bodyPr/>
          <a:lstStyle/>
          <a:p>
            <a:fld id="{A00F3B6E-FBD2-40B8-ACEE-693AB44358BE}" type="slidenum">
              <a:rPr lang="en-US" smtClean="0"/>
              <a:t>5</a:t>
            </a:fld>
            <a:endParaRPr lang="en-US"/>
          </a:p>
        </p:txBody>
      </p:sp>
    </p:spTree>
    <p:extLst>
      <p:ext uri="{BB962C8B-B14F-4D97-AF65-F5344CB8AC3E}">
        <p14:creationId xmlns:p14="http://schemas.microsoft.com/office/powerpoint/2010/main" val="2603840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quan s</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t</a:t>
            </a:r>
            <a:r>
              <a:rPr lang="vi-VN" sz="1800">
                <a:effectLst/>
                <a:latin typeface="Times New Roman" panose="02020603050405020304" pitchFamily="18" charset="0"/>
                <a:ea typeface="Calibri" panose="020F0502020204030204" pitchFamily="34" charset="0"/>
                <a:cs typeface="Times New Roman" panose="02020603050405020304" pitchFamily="18" charset="0"/>
              </a:rPr>
              <a:t>ừng tranh</a:t>
            </a:r>
            <a:r>
              <a:rPr lang="en-US" sz="1800">
                <a:effectLst/>
                <a:latin typeface="Times New Roman" panose="02020603050405020304" pitchFamily="18" charset="0"/>
                <a:ea typeface="Calibri" panose="020F0502020204030204" pitchFamily="34" charset="0"/>
                <a:cs typeface="Times New Roman" panose="02020603050405020304" pitchFamily="18" charset="0"/>
              </a:rPr>
              <a:t> và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tranh 1,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Tranh vẽ cảnh ở đâu?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Em nhìn thấy ai trong tranh?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Bạn Nam đang làm gì?</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Theo em, Nam sẽ nói gì vớ mẹ khi mẹ đến đón?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chốt ND tranh 1</a:t>
            </a: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tranh 2,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Tranh vẽ cảnh ở đâu?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Vào nhà Nam gặp ai?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Bạn Nam đang làm gì?</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Theo em, Nam sẽ nói gì với ông bà khi đi học về?</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Ông bà nhìn Nam với nét mặt như thế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Con thấy bạn Nam là 1 HS như thế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chốt ND tranh 2 -&gt; GT chủ đề.</a:t>
            </a: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a:t>
            </a:r>
            <a:r>
              <a:rPr lang="en-US" sz="1800">
                <a:effectLst/>
                <a:latin typeface="Times New Roman" panose="02020603050405020304" pitchFamily="18" charset="0"/>
                <a:ea typeface="Calibri" panose="020F0502020204030204" pitchFamily="34" charset="0"/>
                <a:cs typeface="Times New Roman" panose="02020603050405020304" pitchFamily="18" charset="0"/>
              </a:rPr>
              <a:t>luyện nói theo nhóm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GVNX - YC HS nh</a:t>
            </a:r>
            <a:r>
              <a:rPr lang="vi-VN" sz="1800">
                <a:effectLst/>
                <a:latin typeface="Times New Roman" panose="02020603050405020304" pitchFamily="18" charset="0"/>
                <a:ea typeface="Calibri" panose="020F0502020204030204" pitchFamily="34" charset="0"/>
                <a:cs typeface="Times New Roman" panose="02020603050405020304" pitchFamily="18" charset="0"/>
              </a:rPr>
              <a:t>ận x</a:t>
            </a:r>
            <a:r>
              <a:rPr lang="en-US" sz="1800">
                <a:effectLst/>
                <a:latin typeface="Times New Roman" panose="02020603050405020304" pitchFamily="18" charset="0"/>
                <a:ea typeface="Calibri" panose="020F0502020204030204" pitchFamily="34" charset="0"/>
                <a:cs typeface="Times New Roman" panose="02020603050405020304" pitchFamily="18" charset="0"/>
              </a:rPr>
              <a:t>ét.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GVKL: Khi gặp người thân đến đón ta phải chào mọi người, khi đi học về gặp người than trong gia đình chúng ta cũng phải chào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35</a:t>
            </a:fld>
            <a:endParaRPr lang="en-US"/>
          </a:p>
        </p:txBody>
      </p:sp>
    </p:spTree>
    <p:extLst>
      <p:ext uri="{BB962C8B-B14F-4D97-AF65-F5344CB8AC3E}">
        <p14:creationId xmlns:p14="http://schemas.microsoft.com/office/powerpoint/2010/main" val="316001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 HS đọc toàn bài</a:t>
            </a:r>
          </a:p>
        </p:txBody>
      </p:sp>
      <p:sp>
        <p:nvSpPr>
          <p:cNvPr id="4" name="Slide Number Placeholder 3"/>
          <p:cNvSpPr>
            <a:spLocks noGrp="1"/>
          </p:cNvSpPr>
          <p:nvPr>
            <p:ph type="sldNum" sz="quarter" idx="5"/>
          </p:nvPr>
        </p:nvSpPr>
        <p:spPr/>
        <p:txBody>
          <a:bodyPr/>
          <a:lstStyle/>
          <a:p>
            <a:fld id="{A00F3B6E-FBD2-40B8-ACEE-693AB44358BE}" type="slidenum">
              <a:rPr lang="en-US" smtClean="0"/>
              <a:t>36</a:t>
            </a:fld>
            <a:endParaRPr lang="en-US"/>
          </a:p>
        </p:txBody>
      </p:sp>
    </p:spTree>
    <p:extLst>
      <p:ext uri="{BB962C8B-B14F-4D97-AF65-F5344CB8AC3E}">
        <p14:creationId xmlns:p14="http://schemas.microsoft.com/office/powerpoint/2010/main" val="263186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trong câu đàn bò gặm cỏ, tiếng nào có chứa âm o các con nhỉ?</a:t>
            </a:r>
          </a:p>
          <a:p>
            <a:pPr marL="171450" indent="-171450">
              <a:buFontTx/>
              <a:buChar char="-"/>
            </a:pPr>
            <a:r>
              <a:rPr lang="en-US"/>
              <a:t>Ôi rất chính xác, tiếng bò, và tiếng cỏ có chứa âm o.</a:t>
            </a:r>
          </a:p>
          <a:p>
            <a:pPr marL="171450" indent="-171450">
              <a:buFontTx/>
              <a:buChar char="-"/>
            </a:pPr>
            <a:r>
              <a:rPr lang="en-US"/>
              <a:t>Và đây cũng chính là âm mới mà hôm nay lớp mình cùng học đấy. Ngoài âm o, hôm nay chúng mình còn cùng học về dấu thanh hỏi nữa. Cô mời lớp mình mở SGK tr.24 nào.</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6</a:t>
            </a:fld>
            <a:endParaRPr lang="en-US"/>
          </a:p>
        </p:txBody>
      </p:sp>
    </p:spTree>
    <p:extLst>
      <p:ext uri="{BB962C8B-B14F-4D97-AF65-F5344CB8AC3E}">
        <p14:creationId xmlns:p14="http://schemas.microsoft.com/office/powerpoint/2010/main" val="304841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Yêu cầu cần đạt</a:t>
            </a:r>
          </a:p>
        </p:txBody>
      </p:sp>
      <p:sp>
        <p:nvSpPr>
          <p:cNvPr id="4" name="Slide Number Placeholder 3"/>
          <p:cNvSpPr>
            <a:spLocks noGrp="1"/>
          </p:cNvSpPr>
          <p:nvPr>
            <p:ph type="sldNum" sz="quarter" idx="5"/>
          </p:nvPr>
        </p:nvSpPr>
        <p:spPr/>
        <p:txBody>
          <a:bodyPr/>
          <a:lstStyle/>
          <a:p>
            <a:fld id="{A00F3B6E-FBD2-40B8-ACEE-693AB44358BE}" type="slidenum">
              <a:rPr lang="en-US" smtClean="0"/>
              <a:t>7</a:t>
            </a:fld>
            <a:endParaRPr lang="en-US"/>
          </a:p>
        </p:txBody>
      </p:sp>
    </p:spTree>
    <p:extLst>
      <p:ext uri="{BB962C8B-B14F-4D97-AF65-F5344CB8AC3E}">
        <p14:creationId xmlns:p14="http://schemas.microsoft.com/office/powerpoint/2010/main" val="37545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-đưa o in thường, o in hoa nêu luôn đâu là in thường, đâu là in hoa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HS - So sánh điểm giống nhau và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nêu câu hỏi: Chữ o giống với cái gì con biết?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a:t>
            </a:r>
            <a:r>
              <a:rPr lang="vi-VN" sz="1800">
                <a:effectLst/>
                <a:latin typeface="Times New Roman" panose="02020603050405020304" pitchFamily="18" charset="0"/>
                <a:ea typeface="Calibri" panose="020F0502020204030204" pitchFamily="34" charset="0"/>
                <a:cs typeface="Times New Roman" panose="02020603050405020304" pitchFamily="18" charset="0"/>
              </a:rPr>
              <a:t>ọc mẫu </a:t>
            </a:r>
            <a:r>
              <a:rPr lang="en-US" sz="1800">
                <a:effectLst/>
                <a:latin typeface="Times New Roman" panose="02020603050405020304" pitchFamily="18" charset="0"/>
                <a:ea typeface="Calibri" panose="020F0502020204030204" pitchFamily="34" charset="0"/>
                <a:cs typeface="Times New Roman" panose="02020603050405020304" pitchFamily="18" charset="0"/>
              </a:rPr>
              <a:t>âm O, o. Lưu ý HS khi phát âm: làm tròn môi cho luồng hơi đi ra tự do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đọc lại.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s</a:t>
            </a:r>
            <a:r>
              <a:rPr lang="vi-VN" sz="1800">
                <a:effectLst/>
                <a:latin typeface="Times New Roman" panose="02020603050405020304" pitchFamily="18" charset="0"/>
                <a:ea typeface="Calibri" panose="020F0502020204030204" pitchFamily="34" charset="0"/>
                <a:cs typeface="Times New Roman" panose="02020603050405020304" pitchFamily="18" charset="0"/>
              </a:rPr>
              <a:t>ửa lỗi ph</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âm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ủa HS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8</a:t>
            </a:fld>
            <a:endParaRPr lang="en-US"/>
          </a:p>
        </p:txBody>
      </p:sp>
    </p:spTree>
    <p:extLst>
      <p:ext uri="{BB962C8B-B14F-4D97-AF65-F5344CB8AC3E}">
        <p14:creationId xmlns:p14="http://schemas.microsoft.com/office/powerpoint/2010/main" val="390816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Đưa dấu hỏi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Dấu hỏi giống với cái gì?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đọc mẫu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Yêu c</a:t>
            </a:r>
            <a:r>
              <a:rPr lang="vi-VN" sz="1800">
                <a:effectLst/>
                <a:latin typeface="Times New Roman" panose="02020603050405020304" pitchFamily="18" charset="0"/>
                <a:ea typeface="Calibri" panose="020F0502020204030204" pitchFamily="34" charset="0"/>
              </a:rPr>
              <a:t>ầu Hs đọc lại.</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9</a:t>
            </a:fld>
            <a:endParaRPr lang="en-US"/>
          </a:p>
        </p:txBody>
      </p:sp>
    </p:spTree>
    <p:extLst>
      <p:ext uri="{BB962C8B-B14F-4D97-AF65-F5344CB8AC3E}">
        <p14:creationId xmlns:p14="http://schemas.microsoft.com/office/powerpoint/2010/main" val="2815151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Như vậy chúng mình đã biết chữ o có hình dạng ntn rồi, cô mời cả lớp ghép chữ o vào bảng gài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GV quan sát, Nx</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Bây h cô có 1 âm b, 1 âm o, cô có tiếng gì? – tiếng bo</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Vậy cô muốn có tiếng bò, cô làm ntn, các bạn hãy giúp cô bằng cách ghép vào bảng gài.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Sau khi ghép xong, nhận xét</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Y/c HS nêu cách ghép</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Chốt, cách ghép chính là cấu tạo của tiếng bò. – Y/c HS phân tích, đánh vần, đọc trơn.</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Đọc lại cột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Bây h cô lại có 1 bảng cấu tạo sau, các con cùng quan sát bảng và ghép cho cô tiếng cỏ nào.</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Vậy Muốn có tiếng cỏ thì ta làm thế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p/tích, đánh vần, đọc trơn cỏ</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đọc lại cả cột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10</a:t>
            </a:fld>
            <a:endParaRPr lang="en-US"/>
          </a:p>
        </p:txBody>
      </p:sp>
    </p:spTree>
    <p:extLst>
      <p:ext uri="{BB962C8B-B14F-4D97-AF65-F5344CB8AC3E}">
        <p14:creationId xmlns:p14="http://schemas.microsoft.com/office/powerpoint/2010/main" val="94600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Ngoài 2 tiếng các con vừa ghép, cô có them 1 số tiếng mới, cô mời …. </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pt, đánh vần, đọc trơn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GVNX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GVNX, chốt cách XD tiếng mới:  muốn có tiếng mới từ âm o, ta làm ntn? – HS – them các âm khác nhau đứng trước o, có thể hoặc k cần them dấu thanh.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800">
                <a:effectLst/>
                <a:latin typeface="Times New Roman" panose="02020603050405020304" pitchFamily="18" charset="0"/>
                <a:ea typeface="Calibri" panose="020F0502020204030204" pitchFamily="34" charset="0"/>
              </a:rPr>
              <a:t>Giải nghĩa tiếng bó: GV lấy một số cái bút, dây, thực hành bó lại, ? Cô vừa làm gì?</a:t>
            </a:r>
          </a:p>
          <a:p>
            <a:pPr marL="171450" indent="-171450">
              <a:buFontTx/>
              <a:buChar char="-"/>
            </a:pPr>
            <a:r>
              <a:rPr lang="en-US" sz="1800">
                <a:effectLst/>
                <a:latin typeface="Times New Roman" panose="02020603050405020304" pitchFamily="18" charset="0"/>
              </a:rPr>
              <a:t>Vậy Bạn nào cho cô biết: Tiếng bó có nghĩa là gì nào?</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11</a:t>
            </a:fld>
            <a:endParaRPr lang="en-US"/>
          </a:p>
        </p:txBody>
      </p:sp>
    </p:spTree>
    <p:extLst>
      <p:ext uri="{BB962C8B-B14F-4D97-AF65-F5344CB8AC3E}">
        <p14:creationId xmlns:p14="http://schemas.microsoft.com/office/powerpoint/2010/main" val="332749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Giới thiệu tranh cho 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tìm nhanh các tiếng có chứa âm o, thanh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Gọi HS trả lời – GV đối chiếu đáp 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phân tích, đánh vần, đọc trơn từ cò</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Đưa tranh, giảng từ</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Luyện đọc lại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*MR: Yêu cầu HS tìm thêm từ chứa âm o, thanh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GVNX</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12</a:t>
            </a:fld>
            <a:endParaRPr lang="en-US"/>
          </a:p>
        </p:txBody>
      </p:sp>
    </p:spTree>
    <p:extLst>
      <p:ext uri="{BB962C8B-B14F-4D97-AF65-F5344CB8AC3E}">
        <p14:creationId xmlns:p14="http://schemas.microsoft.com/office/powerpoint/2010/main" val="17017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1DEE-2D7A-4B44-BE86-0F7314CFD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4AA7B9-9127-4789-9D69-14E9D6A8D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6A955-A942-4F0C-983F-4D5EE88AF5E5}"/>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8A32945E-DA8A-48BC-8D30-D32D0DDC3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3338-2469-4398-9F3C-D299AB2634BD}"/>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2403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5B9F-13F5-41B7-B768-54AA25040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A0CF7-2DE3-40C0-BED8-D51B284F5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5AADC-297A-4158-876C-6117C4509C89}"/>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E7CA32D4-0D17-4543-9BF2-D6D41E5B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66541-AA85-4132-A5B2-916218E1D89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7448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4A11F-3EBF-4C6A-BCA5-9C983D9D9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05481-C8B1-4BA7-AB69-529175169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7EE78-9281-47D9-B99B-093D6BE33305}"/>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FBE2E7B4-7F23-4F01-A233-4B41F03B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3FFC-F10F-4B8E-BE9A-4606DCFCBAD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5374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956-5137-433A-8A42-C0D0CE82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F6419-F96F-4DF8-8476-A5FF7F9776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DB975-6472-4F28-840A-350F54A004A5}"/>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0B037C56-852F-4F90-ACD5-4E187FA14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A274B-8953-4F5A-B47A-C01694E3B0F3}"/>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97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FDB1-7CA1-4A86-9F67-B02F07AAAB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91EC3-218B-4912-94B2-0B70C177A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56050-0985-48AE-A369-B6C777AA64FF}"/>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E34B2D0F-5896-44C7-847D-835F01E66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86129-037A-4042-8FFD-E90CA16DC68B}"/>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57866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9173-9512-443B-B74C-28B3863D1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DEA295-4A6B-491F-B3D3-C031BF2B9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E233E-CFC9-463B-AAE6-51993D36E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906D57-2C85-42F6-AF6F-78201AEBECDA}"/>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6" name="Footer Placeholder 5">
            <a:extLst>
              <a:ext uri="{FF2B5EF4-FFF2-40B4-BE49-F238E27FC236}">
                <a16:creationId xmlns:a16="http://schemas.microsoft.com/office/drawing/2014/main" id="{D95159C7-B2FB-437D-8F47-65249416E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A2C65-1B7A-45CF-B06A-FBF270A4BAC7}"/>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40020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D6DE-DCF8-42C8-B6F3-9268D63658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1B3DE-F703-463B-B78D-4FEEA80F7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96CCF-C9F8-4F21-A6BB-83A9E56F0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790FD-EF44-4E46-9B83-38DA0178A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26845-F672-4A8B-AEE7-CBBA9813B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68AE8-3ECF-4922-8988-3AF7ECEA7D82}"/>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8" name="Footer Placeholder 7">
            <a:extLst>
              <a:ext uri="{FF2B5EF4-FFF2-40B4-BE49-F238E27FC236}">
                <a16:creationId xmlns:a16="http://schemas.microsoft.com/office/drawing/2014/main" id="{A1C888F6-3C08-4809-9D7F-85CC809B9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CE6EE3-3C9D-4437-A82A-2BE1989A3D9C}"/>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1138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4AC6-224C-4DE9-90B4-77C615D44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FAC001-191E-46FA-8CC6-51C2D47074D2}"/>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4" name="Footer Placeholder 3">
            <a:extLst>
              <a:ext uri="{FF2B5EF4-FFF2-40B4-BE49-F238E27FC236}">
                <a16:creationId xmlns:a16="http://schemas.microsoft.com/office/drawing/2014/main" id="{BEBF9F66-2AB7-4F4C-A8DB-DAF959397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38D62E-969E-4BC2-8340-7C9E50A334BA}"/>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9673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8C306-E903-4AAD-BE01-69C027B0555D}"/>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3" name="Footer Placeholder 2">
            <a:extLst>
              <a:ext uri="{FF2B5EF4-FFF2-40B4-BE49-F238E27FC236}">
                <a16:creationId xmlns:a16="http://schemas.microsoft.com/office/drawing/2014/main" id="{861F46DB-4C37-422E-A06E-3EFD97554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ECF39-3367-44C8-960C-99316167ADC2}"/>
              </a:ext>
            </a:extLst>
          </p:cNvPr>
          <p:cNvSpPr>
            <a:spLocks noGrp="1"/>
          </p:cNvSpPr>
          <p:nvPr>
            <p:ph type="sldNum" sz="quarter" idx="12"/>
          </p:nvPr>
        </p:nvSpPr>
        <p:spPr/>
        <p:txBody>
          <a:bodyPr/>
          <a:lstStyle/>
          <a:p>
            <a:fld id="{7E5DF3F1-1552-43AD-ACDE-A348DF5C7C14}" type="slidenum">
              <a:rPr lang="en-US" smtClean="0"/>
              <a:t>‹#›</a:t>
            </a:fld>
            <a:endParaRPr lang="en-US"/>
          </a:p>
        </p:txBody>
      </p:sp>
      <p:pic>
        <p:nvPicPr>
          <p:cNvPr id="5" name="2" descr="花">
            <a:extLst>
              <a:ext uri="{FF2B5EF4-FFF2-40B4-BE49-F238E27FC236}">
                <a16:creationId xmlns:a16="http://schemas.microsoft.com/office/drawing/2014/main" id="{077FE378-A887-4C9B-8846-EBD13282D0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9355" y="26670"/>
            <a:ext cx="3412490" cy="2594610"/>
          </a:xfrm>
          <a:prstGeom prst="rect">
            <a:avLst/>
          </a:prstGeom>
        </p:spPr>
      </p:pic>
      <p:pic>
        <p:nvPicPr>
          <p:cNvPr id="6" name="4" descr="花1">
            <a:extLst>
              <a:ext uri="{FF2B5EF4-FFF2-40B4-BE49-F238E27FC236}">
                <a16:creationId xmlns:a16="http://schemas.microsoft.com/office/drawing/2014/main" id="{D530FDA5-0D92-4CC5-AEE6-5488B4B7D3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 y="0"/>
            <a:ext cx="2793411" cy="6858000"/>
          </a:xfrm>
          <a:prstGeom prst="rect">
            <a:avLst/>
          </a:prstGeom>
        </p:spPr>
      </p:pic>
    </p:spTree>
    <p:extLst>
      <p:ext uri="{BB962C8B-B14F-4D97-AF65-F5344CB8AC3E}">
        <p14:creationId xmlns:p14="http://schemas.microsoft.com/office/powerpoint/2010/main" val="17350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0973-11EA-425D-99C3-8416CFBD7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AD08DC-D04F-427C-8C6E-34263E9C81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01506B-982D-4B95-B46C-90DA8993A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24834-6435-4868-9164-6A2A6BD3186B}"/>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6" name="Footer Placeholder 5">
            <a:extLst>
              <a:ext uri="{FF2B5EF4-FFF2-40B4-BE49-F238E27FC236}">
                <a16:creationId xmlns:a16="http://schemas.microsoft.com/office/drawing/2014/main" id="{E07ABCA5-7B62-4016-A9A0-0DFF4ADB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3B301-FD32-4DEE-897B-F66C66DE5AB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7431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1B6B-0578-4D66-99AC-9F5910E27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5937BC-140E-49F9-8A48-9A93A5626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64E386-34FC-4DA2-93F4-D2AAF4B8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86819-88CA-44C4-B849-74D675B4E261}"/>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6" name="Footer Placeholder 5">
            <a:extLst>
              <a:ext uri="{FF2B5EF4-FFF2-40B4-BE49-F238E27FC236}">
                <a16:creationId xmlns:a16="http://schemas.microsoft.com/office/drawing/2014/main" id="{BB116DE1-80D8-475D-BB2F-1A3557D8C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7300B-6BA1-469F-90EE-978CB045F8B8}"/>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3711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C7456A0-F1E0-1296-BDC4-EB38205D0C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7AB5F1D-7C87-45F7-B0D0-18DB1A1AA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13A15-18EC-44C9-9FF9-5C3B10481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05A7B-C2E3-441B-BD88-823E6449D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C4E90889-3693-4742-90FC-9F8638CE0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87CF0-D6B4-4CF5-965C-76BBF832B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DF3F1-1552-43AD-ACDE-A348DF5C7C14}" type="slidenum">
              <a:rPr lang="en-US" smtClean="0"/>
              <a:t>‹#›</a:t>
            </a:fld>
            <a:endParaRPr lang="en-US"/>
          </a:p>
        </p:txBody>
      </p:sp>
    </p:spTree>
    <p:extLst>
      <p:ext uri="{BB962C8B-B14F-4D97-AF65-F5344CB8AC3E}">
        <p14:creationId xmlns:p14="http://schemas.microsoft.com/office/powerpoint/2010/main" val="50507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CA98D7F-7C49-4A08-A96E-411BD7A819F3}"/>
              </a:ext>
            </a:extLst>
          </p:cNvPr>
          <p:cNvPicPr>
            <a:picLocks noChangeAspect="1" noChangeArrowheads="1"/>
          </p:cNvPicPr>
          <p:nvPr/>
        </p:nvPicPr>
        <p:blipFill>
          <a:blip r:embed="rId2" cstate="print"/>
          <a:srcRect/>
          <a:stretch>
            <a:fillRect/>
          </a:stretch>
        </p:blipFill>
        <p:spPr bwMode="auto">
          <a:xfrm>
            <a:off x="0" y="-3176"/>
            <a:ext cx="12192000" cy="6864351"/>
          </a:xfrm>
          <a:prstGeom prst="rect">
            <a:avLst/>
          </a:prstGeom>
          <a:noFill/>
          <a:ln w="9525">
            <a:noFill/>
            <a:miter lim="800000"/>
            <a:headEnd/>
            <a:tailEnd/>
          </a:ln>
          <a:effectLst/>
        </p:spPr>
      </p:pic>
      <p:pic>
        <p:nvPicPr>
          <p:cNvPr id="3" name="Picture 2" descr="C:\Users\Administrator\Desktop\2017051002.png">
            <a:extLst>
              <a:ext uri="{FF2B5EF4-FFF2-40B4-BE49-F238E27FC236}">
                <a16:creationId xmlns:a16="http://schemas.microsoft.com/office/drawing/2014/main" id="{337A57F8-3858-AC19-794A-64F09932DD57}"/>
              </a:ext>
            </a:extLst>
          </p:cNvPr>
          <p:cNvPicPr>
            <a:picLocks noChangeAspect="1" noChangeArrowheads="1"/>
          </p:cNvPicPr>
          <p:nvPr/>
        </p:nvPicPr>
        <p:blipFill>
          <a:blip r:embed="rId3" cstate="print"/>
          <a:srcRect l="30313"/>
          <a:stretch>
            <a:fillRect/>
          </a:stretch>
        </p:blipFill>
        <p:spPr bwMode="auto">
          <a:xfrm>
            <a:off x="4514741" y="-157557"/>
            <a:ext cx="7704471" cy="6864350"/>
          </a:xfrm>
          <a:prstGeom prst="rect">
            <a:avLst/>
          </a:prstGeom>
          <a:noFill/>
        </p:spPr>
      </p:pic>
      <p:sp>
        <p:nvSpPr>
          <p:cNvPr id="4" name="矩形 6">
            <a:extLst>
              <a:ext uri="{FF2B5EF4-FFF2-40B4-BE49-F238E27FC236}">
                <a16:creationId xmlns:a16="http://schemas.microsoft.com/office/drawing/2014/main" id="{09377E14-E2BE-4A13-7BF9-CE76CF4563C3}"/>
              </a:ext>
            </a:extLst>
          </p:cNvPr>
          <p:cNvSpPr/>
          <p:nvPr/>
        </p:nvSpPr>
        <p:spPr>
          <a:xfrm>
            <a:off x="357106" y="2319956"/>
            <a:ext cx="11477788" cy="1423467"/>
          </a:xfrm>
          <a:prstGeom prst="rect">
            <a:avLst/>
          </a:prstGeom>
        </p:spPr>
        <p:txBody>
          <a:bodyPr wrap="square" lIns="68580" tIns="34290" rIns="68580" bIns="34290">
            <a:spAutoFit/>
          </a:bodyPr>
          <a:lstStyle/>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CHÀO MỪNG CÁC CON ĐẾN TIẾT HỌC  </a:t>
            </a:r>
            <a:endPar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endParaRPr>
          </a:p>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MÔN </a:t>
            </a: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TIẾNG VIỆT </a:t>
            </a:r>
          </a:p>
        </p:txBody>
      </p:sp>
      <p:sp>
        <p:nvSpPr>
          <p:cNvPr id="6" name="TextBox 5">
            <a:extLst>
              <a:ext uri="{FF2B5EF4-FFF2-40B4-BE49-F238E27FC236}">
                <a16:creationId xmlns:a16="http://schemas.microsoft.com/office/drawing/2014/main" id="{52D94A81-F3E5-BCCF-50C6-0A1664A81ABC}"/>
              </a:ext>
            </a:extLst>
          </p:cNvPr>
          <p:cNvSpPr txBox="1"/>
          <p:nvPr/>
        </p:nvSpPr>
        <p:spPr>
          <a:xfrm>
            <a:off x="4386319" y="833626"/>
            <a:ext cx="6372199" cy="461665"/>
          </a:xfrm>
          <a:prstGeom prst="rect">
            <a:avLst/>
          </a:prstGeom>
          <a:noFill/>
        </p:spPr>
        <p:txBody>
          <a:bodyPr wrap="square" rtlCol="0">
            <a:spAutoFit/>
          </a:bodyPr>
          <a:lstStyle/>
          <a:p>
            <a:pPr algn="l"/>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7" name="Oval 6">
            <a:extLst>
              <a:ext uri="{FF2B5EF4-FFF2-40B4-BE49-F238E27FC236}">
                <a16:creationId xmlns:a16="http://schemas.microsoft.com/office/drawing/2014/main" id="{F94AC679-42C9-3D87-2F8D-828C14A68FE4}"/>
              </a:ext>
            </a:extLst>
          </p:cNvPr>
          <p:cNvSpPr/>
          <p:nvPr/>
        </p:nvSpPr>
        <p:spPr>
          <a:xfrm>
            <a:off x="7108723" y="4532347"/>
            <a:ext cx="604684" cy="4887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75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6" name="Rectangle 5">
            <a:extLst>
              <a:ext uri="{FF2B5EF4-FFF2-40B4-BE49-F238E27FC236}">
                <a16:creationId xmlns:a16="http://schemas.microsoft.com/office/drawing/2014/main" id="{30890AB9-2A0B-4DE4-ACF5-05572EA76E94}"/>
              </a:ext>
            </a:extLst>
          </p:cNvPr>
          <p:cNvSpPr/>
          <p:nvPr/>
        </p:nvSpPr>
        <p:spPr>
          <a:xfrm>
            <a:off x="5571463" y="-69193"/>
            <a:ext cx="1200970" cy="1938992"/>
          </a:xfrm>
          <a:prstGeom prst="rect">
            <a:avLst/>
          </a:prstGeom>
        </p:spPr>
        <p:txBody>
          <a:bodyPr wrap="none">
            <a:spAutoFit/>
          </a:bodyPr>
          <a:lstStyle/>
          <a:p>
            <a:r>
              <a:rPr lang="en-US" sz="12000" dirty="0">
                <a:solidFill>
                  <a:srgbClr val="FF0000"/>
                </a:solidFill>
                <a:latin typeface="HP-211" panose="020B0803050302020204" pitchFamily="34" charset="0"/>
              </a:rPr>
              <a:t>o</a:t>
            </a:r>
            <a:endParaRPr lang="en-US" sz="12000" dirty="0">
              <a:solidFill>
                <a:srgbClr val="FF0000"/>
              </a:solidFill>
            </a:endParaRPr>
          </a:p>
        </p:txBody>
      </p:sp>
      <p:graphicFrame>
        <p:nvGraphicFramePr>
          <p:cNvPr id="7" name="Table 5">
            <a:extLst>
              <a:ext uri="{FF2B5EF4-FFF2-40B4-BE49-F238E27FC236}">
                <a16:creationId xmlns:a16="http://schemas.microsoft.com/office/drawing/2014/main" id="{9B573C5B-D6BE-44C8-9C68-76CE1CE59C3C}"/>
              </a:ext>
            </a:extLst>
          </p:cNvPr>
          <p:cNvGraphicFramePr>
            <a:graphicFrameLocks noGrp="1"/>
          </p:cNvGraphicFramePr>
          <p:nvPr>
            <p:extLst>
              <p:ext uri="{D42A27DB-BD31-4B8C-83A1-F6EECF244321}">
                <p14:modId xmlns:p14="http://schemas.microsoft.com/office/powerpoint/2010/main" val="1719710463"/>
              </p:ext>
            </p:extLst>
          </p:nvPr>
        </p:nvGraphicFramePr>
        <p:xfrm>
          <a:off x="1439788" y="1703763"/>
          <a:ext cx="3839336" cy="2021764"/>
        </p:xfrm>
        <a:graphic>
          <a:graphicData uri="http://schemas.openxmlformats.org/drawingml/2006/table">
            <a:tbl>
              <a:tblPr firstRow="1" bandRow="1">
                <a:tableStyleId>{5C22544A-7EE6-4342-B048-85BDC9FD1C3A}</a:tableStyleId>
              </a:tblPr>
              <a:tblGrid>
                <a:gridCol w="1919668">
                  <a:extLst>
                    <a:ext uri="{9D8B030D-6E8A-4147-A177-3AD203B41FA5}">
                      <a16:colId xmlns:a16="http://schemas.microsoft.com/office/drawing/2014/main" val="2230665530"/>
                    </a:ext>
                  </a:extLst>
                </a:gridCol>
                <a:gridCol w="1919668">
                  <a:extLst>
                    <a:ext uri="{9D8B030D-6E8A-4147-A177-3AD203B41FA5}">
                      <a16:colId xmlns:a16="http://schemas.microsoft.com/office/drawing/2014/main" val="3548881838"/>
                    </a:ext>
                  </a:extLst>
                </a:gridCol>
              </a:tblGrid>
              <a:tr h="1010882">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010882">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8" name="Text Box 66">
            <a:extLst>
              <a:ext uri="{FF2B5EF4-FFF2-40B4-BE49-F238E27FC236}">
                <a16:creationId xmlns:a16="http://schemas.microsoft.com/office/drawing/2014/main" id="{B7B139FA-3D81-43A7-A8A6-49AC8F5C372B}"/>
              </a:ext>
            </a:extLst>
          </p:cNvPr>
          <p:cNvSpPr txBox="1">
            <a:spLocks noChangeArrowheads="1"/>
          </p:cNvSpPr>
          <p:nvPr/>
        </p:nvSpPr>
        <p:spPr bwMode="auto">
          <a:xfrm>
            <a:off x="1873971" y="1453173"/>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latin typeface="HP-211" panose="020B0803050302020204" pitchFamily="34" charset="0"/>
                <a:ea typeface="Batang" pitchFamily="18" charset="-127"/>
                <a:cs typeface="Arial" charset="0"/>
              </a:rPr>
              <a:t>b</a:t>
            </a:r>
            <a:endParaRPr lang="vi-VN" sz="8000" dirty="0">
              <a:latin typeface="Century Gothic" pitchFamily="34" charset="0"/>
              <a:ea typeface="Batang" pitchFamily="18" charset="-127"/>
              <a:cs typeface="Arial" charset="0"/>
            </a:endParaRPr>
          </a:p>
        </p:txBody>
      </p:sp>
      <p:sp>
        <p:nvSpPr>
          <p:cNvPr id="9" name="Text Box 66">
            <a:extLst>
              <a:ext uri="{FF2B5EF4-FFF2-40B4-BE49-F238E27FC236}">
                <a16:creationId xmlns:a16="http://schemas.microsoft.com/office/drawing/2014/main" id="{B8819163-29A4-4ECD-B2F9-363A1FEE1C26}"/>
              </a:ext>
            </a:extLst>
          </p:cNvPr>
          <p:cNvSpPr txBox="1">
            <a:spLocks noChangeArrowheads="1"/>
          </p:cNvSpPr>
          <p:nvPr/>
        </p:nvSpPr>
        <p:spPr bwMode="auto">
          <a:xfrm>
            <a:off x="3954737" y="1466633"/>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solidFill>
                  <a:srgbClr val="FF0000"/>
                </a:solidFill>
                <a:latin typeface="HP-211" panose="020B0803050302020204" pitchFamily="34" charset="0"/>
                <a:ea typeface="Batang" pitchFamily="18" charset="-127"/>
                <a:cs typeface="Arial" charset="0"/>
              </a:rPr>
              <a:t>o</a:t>
            </a:r>
            <a:endParaRPr lang="vi-VN" sz="8000" dirty="0">
              <a:solidFill>
                <a:srgbClr val="FF0000"/>
              </a:solidFill>
              <a:latin typeface="Century Gothic" pitchFamily="34" charset="0"/>
              <a:ea typeface="Batang" pitchFamily="18" charset="-127"/>
              <a:cs typeface="Arial" charset="0"/>
            </a:endParaRPr>
          </a:p>
        </p:txBody>
      </p:sp>
      <p:sp>
        <p:nvSpPr>
          <p:cNvPr id="11" name="Text Box 66">
            <a:extLst>
              <a:ext uri="{FF2B5EF4-FFF2-40B4-BE49-F238E27FC236}">
                <a16:creationId xmlns:a16="http://schemas.microsoft.com/office/drawing/2014/main" id="{6D64582C-8164-4454-B4FB-39A4D2813D21}"/>
              </a:ext>
            </a:extLst>
          </p:cNvPr>
          <p:cNvSpPr txBox="1">
            <a:spLocks noChangeArrowheads="1"/>
          </p:cNvSpPr>
          <p:nvPr/>
        </p:nvSpPr>
        <p:spPr bwMode="auto">
          <a:xfrm>
            <a:off x="2637683" y="2533946"/>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a:latin typeface="HP-211" panose="020B0803050302020204" pitchFamily="34" charset="0"/>
                <a:ea typeface="Batang" pitchFamily="18" charset="-127"/>
                <a:cs typeface="Arial" charset="0"/>
              </a:rPr>
              <a:t>b</a:t>
            </a:r>
            <a:r>
              <a:rPr lang="en-US" sz="8000" dirty="0">
                <a:solidFill>
                  <a:srgbClr val="FF0000"/>
                </a:solidFill>
                <a:latin typeface="HP-211" panose="020B0803050302020204" pitchFamily="34" charset="0"/>
                <a:ea typeface="Batang" pitchFamily="18" charset="-127"/>
                <a:cs typeface="Arial" charset="0"/>
              </a:rPr>
              <a:t>o</a:t>
            </a:r>
            <a:endParaRPr lang="vi-VN" sz="8000" dirty="0">
              <a:solidFill>
                <a:srgbClr val="FF0000"/>
              </a:solidFill>
              <a:latin typeface="Century Gothic" pitchFamily="34" charset="0"/>
              <a:ea typeface="Batang" pitchFamily="18" charset="-127"/>
              <a:cs typeface="Arial" charset="0"/>
            </a:endParaRPr>
          </a:p>
        </p:txBody>
      </p:sp>
      <p:graphicFrame>
        <p:nvGraphicFramePr>
          <p:cNvPr id="13" name="Table 5">
            <a:extLst>
              <a:ext uri="{FF2B5EF4-FFF2-40B4-BE49-F238E27FC236}">
                <a16:creationId xmlns:a16="http://schemas.microsoft.com/office/drawing/2014/main" id="{1C6AD61B-9A1F-46CC-B254-CDFF0B183542}"/>
              </a:ext>
            </a:extLst>
          </p:cNvPr>
          <p:cNvGraphicFramePr>
            <a:graphicFrameLocks noGrp="1"/>
          </p:cNvGraphicFramePr>
          <p:nvPr>
            <p:extLst>
              <p:ext uri="{D42A27DB-BD31-4B8C-83A1-F6EECF244321}">
                <p14:modId xmlns:p14="http://schemas.microsoft.com/office/powerpoint/2010/main" val="2873288212"/>
              </p:ext>
            </p:extLst>
          </p:nvPr>
        </p:nvGraphicFramePr>
        <p:xfrm>
          <a:off x="6710493" y="1703762"/>
          <a:ext cx="4277056" cy="2021766"/>
        </p:xfrm>
        <a:graphic>
          <a:graphicData uri="http://schemas.openxmlformats.org/drawingml/2006/table">
            <a:tbl>
              <a:tblPr firstRow="1" bandRow="1">
                <a:tableStyleId>{5C22544A-7EE6-4342-B048-85BDC9FD1C3A}</a:tableStyleId>
              </a:tblPr>
              <a:tblGrid>
                <a:gridCol w="2138528">
                  <a:extLst>
                    <a:ext uri="{9D8B030D-6E8A-4147-A177-3AD203B41FA5}">
                      <a16:colId xmlns:a16="http://schemas.microsoft.com/office/drawing/2014/main" val="2230665530"/>
                    </a:ext>
                  </a:extLst>
                </a:gridCol>
                <a:gridCol w="2138528">
                  <a:extLst>
                    <a:ext uri="{9D8B030D-6E8A-4147-A177-3AD203B41FA5}">
                      <a16:colId xmlns:a16="http://schemas.microsoft.com/office/drawing/2014/main" val="3548881838"/>
                    </a:ext>
                  </a:extLst>
                </a:gridCol>
              </a:tblGrid>
              <a:tr h="101088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01088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4" name="Text Box 66">
            <a:extLst>
              <a:ext uri="{FF2B5EF4-FFF2-40B4-BE49-F238E27FC236}">
                <a16:creationId xmlns:a16="http://schemas.microsoft.com/office/drawing/2014/main" id="{B054A4D9-9CE1-46BF-AB8B-C57634FC2CCA}"/>
              </a:ext>
            </a:extLst>
          </p:cNvPr>
          <p:cNvSpPr txBox="1">
            <a:spLocks noChangeArrowheads="1"/>
          </p:cNvSpPr>
          <p:nvPr/>
        </p:nvSpPr>
        <p:spPr bwMode="auto">
          <a:xfrm>
            <a:off x="7367306" y="1446204"/>
            <a:ext cx="19613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latin typeface="HP-211" panose="020B0803050302020204" pitchFamily="34" charset="0"/>
                <a:ea typeface="Batang" pitchFamily="18" charset="-127"/>
                <a:cs typeface="Arial" charset="0"/>
              </a:rPr>
              <a:t>c</a:t>
            </a:r>
            <a:endParaRPr lang="vi-VN" sz="8000" dirty="0">
              <a:latin typeface="Century Gothic" pitchFamily="34" charset="0"/>
              <a:ea typeface="Batang" pitchFamily="18" charset="-127"/>
              <a:cs typeface="Arial" charset="0"/>
            </a:endParaRPr>
          </a:p>
        </p:txBody>
      </p:sp>
      <p:sp>
        <p:nvSpPr>
          <p:cNvPr id="15" name="Text Box 66">
            <a:extLst>
              <a:ext uri="{FF2B5EF4-FFF2-40B4-BE49-F238E27FC236}">
                <a16:creationId xmlns:a16="http://schemas.microsoft.com/office/drawing/2014/main" id="{2ABC0A33-D030-4EF0-9C3D-D4C6611A470C}"/>
              </a:ext>
            </a:extLst>
          </p:cNvPr>
          <p:cNvSpPr txBox="1">
            <a:spLocks noChangeArrowheads="1"/>
          </p:cNvSpPr>
          <p:nvPr/>
        </p:nvSpPr>
        <p:spPr bwMode="auto">
          <a:xfrm>
            <a:off x="9561588" y="1480823"/>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solidFill>
                  <a:srgbClr val="FF0000"/>
                </a:solidFill>
                <a:latin typeface="HP-211" panose="020B0803050302020204" pitchFamily="34" charset="0"/>
                <a:ea typeface="Batang" pitchFamily="18" charset="-127"/>
                <a:cs typeface="Arial" charset="0"/>
              </a:rPr>
              <a:t>o</a:t>
            </a:r>
            <a:endParaRPr lang="vi-VN" sz="8000" dirty="0">
              <a:solidFill>
                <a:srgbClr val="FF0000"/>
              </a:solidFill>
              <a:latin typeface="Century Gothic" pitchFamily="34" charset="0"/>
              <a:ea typeface="Batang" pitchFamily="18" charset="-127"/>
              <a:cs typeface="Arial" charset="0"/>
            </a:endParaRPr>
          </a:p>
        </p:txBody>
      </p:sp>
      <p:sp>
        <p:nvSpPr>
          <p:cNvPr id="17" name="Text Box 66">
            <a:extLst>
              <a:ext uri="{FF2B5EF4-FFF2-40B4-BE49-F238E27FC236}">
                <a16:creationId xmlns:a16="http://schemas.microsoft.com/office/drawing/2014/main" id="{F8FBEF57-2E25-49AC-B6D2-0F60CEA1E64D}"/>
              </a:ext>
            </a:extLst>
          </p:cNvPr>
          <p:cNvSpPr txBox="1">
            <a:spLocks noChangeArrowheads="1"/>
          </p:cNvSpPr>
          <p:nvPr/>
        </p:nvSpPr>
        <p:spPr bwMode="auto">
          <a:xfrm>
            <a:off x="8085202" y="2581086"/>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err="1">
                <a:latin typeface="HP-211" panose="020B0803050302020204" pitchFamily="34" charset="0"/>
                <a:ea typeface="Batang" pitchFamily="18" charset="-127"/>
                <a:cs typeface="Arial" charset="0"/>
              </a:rPr>
              <a:t>c</a:t>
            </a:r>
            <a:r>
              <a:rPr lang="en-US" sz="8000" dirty="0" err="1">
                <a:solidFill>
                  <a:srgbClr val="FF0000"/>
                </a:solidFill>
                <a:latin typeface="HP-211" panose="020B0803050302020204" pitchFamily="34" charset="0"/>
                <a:ea typeface="Batang" pitchFamily="18" charset="-127"/>
                <a:cs typeface="Arial" charset="0"/>
              </a:rPr>
              <a:t>ỏ</a:t>
            </a:r>
            <a:endParaRPr lang="vi-VN" sz="8000" dirty="0">
              <a:solidFill>
                <a:srgbClr val="FF0000"/>
              </a:solidFill>
              <a:latin typeface="Century Gothic" pitchFamily="34" charset="0"/>
              <a:ea typeface="Batang" pitchFamily="18" charset="-127"/>
              <a:cs typeface="Arial" charset="0"/>
            </a:endParaRPr>
          </a:p>
        </p:txBody>
      </p:sp>
      <p:pic>
        <p:nvPicPr>
          <p:cNvPr id="16" name="Picture 15">
            <a:extLst>
              <a:ext uri="{FF2B5EF4-FFF2-40B4-BE49-F238E27FC236}">
                <a16:creationId xmlns:a16="http://schemas.microsoft.com/office/drawing/2014/main" id="{DFFE8EC5-C14A-41F4-9870-2A5F9F8BEA24}"/>
              </a:ext>
            </a:extLst>
          </p:cNvPr>
          <p:cNvPicPr>
            <a:picLocks noChangeAspect="1"/>
          </p:cNvPicPr>
          <p:nvPr/>
        </p:nvPicPr>
        <p:blipFill>
          <a:blip r:embed="rId4"/>
          <a:stretch>
            <a:fillRect/>
          </a:stretch>
        </p:blipFill>
        <p:spPr>
          <a:xfrm>
            <a:off x="101602" y="97443"/>
            <a:ext cx="2105890" cy="824874"/>
          </a:xfrm>
          <a:prstGeom prst="rect">
            <a:avLst/>
          </a:prstGeom>
        </p:spPr>
      </p:pic>
      <p:pic>
        <p:nvPicPr>
          <p:cNvPr id="19" name="Picture 18">
            <a:extLst>
              <a:ext uri="{FF2B5EF4-FFF2-40B4-BE49-F238E27FC236}">
                <a16:creationId xmlns:a16="http://schemas.microsoft.com/office/drawing/2014/main" id="{5A21AE2F-AA0B-6A25-1C64-41EF55F43DEF}"/>
              </a:ext>
            </a:extLst>
          </p:cNvPr>
          <p:cNvPicPr>
            <a:picLocks noChangeAspect="1"/>
          </p:cNvPicPr>
          <p:nvPr/>
        </p:nvPicPr>
        <p:blipFill>
          <a:blip r:embed="rId5"/>
          <a:stretch>
            <a:fillRect/>
          </a:stretch>
        </p:blipFill>
        <p:spPr>
          <a:xfrm>
            <a:off x="3530241" y="2745882"/>
            <a:ext cx="439204" cy="250974"/>
          </a:xfrm>
          <a:prstGeom prst="rect">
            <a:avLst/>
          </a:prstGeom>
        </p:spPr>
      </p:pic>
    </p:spTree>
    <p:extLst>
      <p:ext uri="{BB962C8B-B14F-4D97-AF65-F5344CB8AC3E}">
        <p14:creationId xmlns:p14="http://schemas.microsoft.com/office/powerpoint/2010/main" val="409820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4"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6" name="Picture 15">
            <a:extLst>
              <a:ext uri="{FF2B5EF4-FFF2-40B4-BE49-F238E27FC236}">
                <a16:creationId xmlns:a16="http://schemas.microsoft.com/office/drawing/2014/main" id="{DFFE8EC5-C14A-41F4-9870-2A5F9F8BEA24}"/>
              </a:ext>
            </a:extLst>
          </p:cNvPr>
          <p:cNvPicPr>
            <a:picLocks noChangeAspect="1"/>
          </p:cNvPicPr>
          <p:nvPr/>
        </p:nvPicPr>
        <p:blipFill>
          <a:blip r:embed="rId4"/>
          <a:stretch>
            <a:fillRect/>
          </a:stretch>
        </p:blipFill>
        <p:spPr>
          <a:xfrm>
            <a:off x="101602" y="97443"/>
            <a:ext cx="2105890" cy="824874"/>
          </a:xfrm>
          <a:prstGeom prst="rect">
            <a:avLst/>
          </a:prstGeom>
        </p:spPr>
      </p:pic>
      <p:sp>
        <p:nvSpPr>
          <p:cNvPr id="6" name="Rectangle: Rounded Corners 1">
            <a:extLst>
              <a:ext uri="{FF2B5EF4-FFF2-40B4-BE49-F238E27FC236}">
                <a16:creationId xmlns:a16="http://schemas.microsoft.com/office/drawing/2014/main" id="{8271B6EA-9906-C8A1-472C-BC8939AB9E5B}"/>
              </a:ext>
            </a:extLst>
          </p:cNvPr>
          <p:cNvSpPr/>
          <p:nvPr/>
        </p:nvSpPr>
        <p:spPr>
          <a:xfrm>
            <a:off x="476426" y="2555415"/>
            <a:ext cx="5038475" cy="1906489"/>
          </a:xfrm>
          <a:prstGeom prst="roundRect">
            <a:avLst/>
          </a:prstGeom>
          <a:solidFill>
            <a:srgbClr val="D8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9489FE3-10D8-EA00-F396-2449059AC5F8}"/>
              </a:ext>
            </a:extLst>
          </p:cNvPr>
          <p:cNvSpPr txBox="1"/>
          <p:nvPr/>
        </p:nvSpPr>
        <p:spPr>
          <a:xfrm>
            <a:off x="915990" y="3087926"/>
            <a:ext cx="1048775" cy="861774"/>
          </a:xfrm>
          <a:prstGeom prst="rect">
            <a:avLst/>
          </a:prstGeom>
          <a:noFill/>
        </p:spPr>
        <p:txBody>
          <a:bodyPr wrap="square" rtlCol="0">
            <a:spAutoFit/>
          </a:bodyPr>
          <a:lstStyle/>
          <a:p>
            <a:r>
              <a:rPr lang="en-US" sz="5000" dirty="0" err="1">
                <a:latin typeface=".VnAvant" panose="020B7200000000000000" pitchFamily="34" charset="0"/>
              </a:rPr>
              <a:t>bß</a:t>
            </a:r>
            <a:endParaRPr lang="en-US" sz="5000" dirty="0">
              <a:latin typeface=".VnAvant" panose="020B7200000000000000" pitchFamily="34" charset="0"/>
            </a:endParaRPr>
          </a:p>
        </p:txBody>
      </p:sp>
      <p:sp>
        <p:nvSpPr>
          <p:cNvPr id="8" name="Rectangle: Rounded Corners 1">
            <a:extLst>
              <a:ext uri="{FF2B5EF4-FFF2-40B4-BE49-F238E27FC236}">
                <a16:creationId xmlns:a16="http://schemas.microsoft.com/office/drawing/2014/main" id="{30BF22C0-E850-B048-AEA0-181AB96B57FA}"/>
              </a:ext>
            </a:extLst>
          </p:cNvPr>
          <p:cNvSpPr/>
          <p:nvPr/>
        </p:nvSpPr>
        <p:spPr>
          <a:xfrm>
            <a:off x="6353425" y="2555415"/>
            <a:ext cx="5038475" cy="1906489"/>
          </a:xfrm>
          <a:prstGeom prst="roundRect">
            <a:avLst/>
          </a:prstGeom>
          <a:solidFill>
            <a:srgbClr val="D8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EC50F10-3475-3851-FA55-DCA0FFF1CA99}"/>
              </a:ext>
            </a:extLst>
          </p:cNvPr>
          <p:cNvSpPr txBox="1"/>
          <p:nvPr/>
        </p:nvSpPr>
        <p:spPr>
          <a:xfrm>
            <a:off x="6718347" y="3077772"/>
            <a:ext cx="1035003" cy="861774"/>
          </a:xfrm>
          <a:prstGeom prst="rect">
            <a:avLst/>
          </a:prstGeom>
          <a:noFill/>
        </p:spPr>
        <p:txBody>
          <a:bodyPr wrap="square" rtlCol="0">
            <a:spAutoFit/>
          </a:bodyPr>
          <a:lstStyle/>
          <a:p>
            <a:r>
              <a:rPr lang="en-US" sz="5000" dirty="0" err="1">
                <a:latin typeface=".VnAvant" panose="020B7200000000000000" pitchFamily="34" charset="0"/>
              </a:rPr>
              <a:t>cß</a:t>
            </a:r>
            <a:r>
              <a:rPr lang="vi-VN" sz="5000" dirty="0">
                <a:latin typeface=".VnAvant" panose="020B7200000000000000" pitchFamily="34" charset="0"/>
              </a:rPr>
              <a:t>    </a:t>
            </a:r>
            <a:endParaRPr lang="en-US" sz="5000" dirty="0">
              <a:latin typeface=".VnAvant" panose="020B7200000000000000" pitchFamily="34" charset="0"/>
            </a:endParaRPr>
          </a:p>
        </p:txBody>
      </p:sp>
      <p:sp>
        <p:nvSpPr>
          <p:cNvPr id="10" name="TextBox 9">
            <a:extLst>
              <a:ext uri="{FF2B5EF4-FFF2-40B4-BE49-F238E27FC236}">
                <a16:creationId xmlns:a16="http://schemas.microsoft.com/office/drawing/2014/main" id="{ADF5A0D5-A858-12D9-C7C4-B01F132B1D49}"/>
              </a:ext>
            </a:extLst>
          </p:cNvPr>
          <p:cNvSpPr txBox="1"/>
          <p:nvPr/>
        </p:nvSpPr>
        <p:spPr>
          <a:xfrm>
            <a:off x="2471275" y="3093647"/>
            <a:ext cx="1048775" cy="861774"/>
          </a:xfrm>
          <a:prstGeom prst="rect">
            <a:avLst/>
          </a:prstGeom>
          <a:noFill/>
        </p:spPr>
        <p:txBody>
          <a:bodyPr wrap="square" rtlCol="0">
            <a:spAutoFit/>
          </a:bodyPr>
          <a:lstStyle/>
          <a:p>
            <a:r>
              <a:rPr lang="en-US" sz="5000" dirty="0" err="1">
                <a:latin typeface=".VnAvant" panose="020B7200000000000000" pitchFamily="34" charset="0"/>
              </a:rPr>
              <a:t>bã</a:t>
            </a:r>
            <a:endParaRPr lang="en-US" sz="5000" dirty="0">
              <a:latin typeface=".VnAvant" panose="020B7200000000000000" pitchFamily="34" charset="0"/>
            </a:endParaRPr>
          </a:p>
        </p:txBody>
      </p:sp>
      <p:sp>
        <p:nvSpPr>
          <p:cNvPr id="11" name="TextBox 10">
            <a:extLst>
              <a:ext uri="{FF2B5EF4-FFF2-40B4-BE49-F238E27FC236}">
                <a16:creationId xmlns:a16="http://schemas.microsoft.com/office/drawing/2014/main" id="{E1B018C9-6DF3-CB69-03D8-24FD290285B7}"/>
              </a:ext>
            </a:extLst>
          </p:cNvPr>
          <p:cNvSpPr txBox="1"/>
          <p:nvPr/>
        </p:nvSpPr>
        <p:spPr>
          <a:xfrm>
            <a:off x="3938018" y="3087926"/>
            <a:ext cx="1107922" cy="861774"/>
          </a:xfrm>
          <a:prstGeom prst="rect">
            <a:avLst/>
          </a:prstGeom>
          <a:noFill/>
        </p:spPr>
        <p:txBody>
          <a:bodyPr wrap="square" rtlCol="0">
            <a:spAutoFit/>
          </a:bodyPr>
          <a:lstStyle/>
          <a:p>
            <a:r>
              <a:rPr lang="en-US" sz="5000" dirty="0" err="1">
                <a:latin typeface=".VnAvant" panose="020B7200000000000000" pitchFamily="34" charset="0"/>
              </a:rPr>
              <a:t>bá</a:t>
            </a:r>
            <a:endParaRPr lang="en-US" sz="5000" dirty="0">
              <a:latin typeface=".VnAvant" panose="020B7200000000000000" pitchFamily="34" charset="0"/>
            </a:endParaRPr>
          </a:p>
        </p:txBody>
      </p:sp>
      <p:sp>
        <p:nvSpPr>
          <p:cNvPr id="12" name="TextBox 11">
            <a:extLst>
              <a:ext uri="{FF2B5EF4-FFF2-40B4-BE49-F238E27FC236}">
                <a16:creationId xmlns:a16="http://schemas.microsoft.com/office/drawing/2014/main" id="{DCB90DCE-FF23-7C93-F1EC-5572869B0015}"/>
              </a:ext>
            </a:extLst>
          </p:cNvPr>
          <p:cNvSpPr txBox="1"/>
          <p:nvPr/>
        </p:nvSpPr>
        <p:spPr>
          <a:xfrm>
            <a:off x="10046360" y="3087926"/>
            <a:ext cx="1089390" cy="861774"/>
          </a:xfrm>
          <a:prstGeom prst="rect">
            <a:avLst/>
          </a:prstGeom>
          <a:noFill/>
        </p:spPr>
        <p:txBody>
          <a:bodyPr wrap="square" rtlCol="0">
            <a:spAutoFit/>
          </a:bodyPr>
          <a:lstStyle/>
          <a:p>
            <a:r>
              <a:rPr lang="en-US" sz="5000" dirty="0" err="1">
                <a:latin typeface=".VnAvant" panose="020B7200000000000000" pitchFamily="34" charset="0"/>
              </a:rPr>
              <a:t>cá</a:t>
            </a:r>
            <a:endParaRPr lang="en-US" sz="5000" dirty="0">
              <a:latin typeface=".VnAvant" panose="020B7200000000000000" pitchFamily="34" charset="0"/>
            </a:endParaRPr>
          </a:p>
        </p:txBody>
      </p:sp>
      <p:sp>
        <p:nvSpPr>
          <p:cNvPr id="13" name="TextBox 12">
            <a:extLst>
              <a:ext uri="{FF2B5EF4-FFF2-40B4-BE49-F238E27FC236}">
                <a16:creationId xmlns:a16="http://schemas.microsoft.com/office/drawing/2014/main" id="{BAB99C3A-54DA-C30D-E7C9-279CC73B8CDA}"/>
              </a:ext>
            </a:extLst>
          </p:cNvPr>
          <p:cNvSpPr txBox="1"/>
          <p:nvPr/>
        </p:nvSpPr>
        <p:spPr>
          <a:xfrm>
            <a:off x="8423322" y="3077772"/>
            <a:ext cx="1225503" cy="861774"/>
          </a:xfrm>
          <a:prstGeom prst="rect">
            <a:avLst/>
          </a:prstGeom>
          <a:noFill/>
        </p:spPr>
        <p:txBody>
          <a:bodyPr wrap="square" rtlCol="0">
            <a:spAutoFit/>
          </a:bodyPr>
          <a:lstStyle/>
          <a:p>
            <a:r>
              <a:rPr lang="en-US" sz="5000" dirty="0" err="1">
                <a:latin typeface=".VnAvant" panose="020B7200000000000000" pitchFamily="34" charset="0"/>
              </a:rPr>
              <a:t>cã</a:t>
            </a:r>
            <a:endParaRPr lang="en-US" sz="5000" dirty="0">
              <a:latin typeface=".VnAvant" panose="020B7200000000000000" pitchFamily="34" charset="0"/>
            </a:endParaRPr>
          </a:p>
        </p:txBody>
      </p:sp>
      <p:cxnSp>
        <p:nvCxnSpPr>
          <p:cNvPr id="42" name="Straight Connector 41">
            <a:extLst>
              <a:ext uri="{FF2B5EF4-FFF2-40B4-BE49-F238E27FC236}">
                <a16:creationId xmlns:a16="http://schemas.microsoft.com/office/drawing/2014/main" id="{C16F5920-E212-3E5D-F9BB-67EB92382042}"/>
              </a:ext>
            </a:extLst>
          </p:cNvPr>
          <p:cNvCxnSpPr/>
          <p:nvPr/>
        </p:nvCxnSpPr>
        <p:spPr>
          <a:xfrm>
            <a:off x="4031725" y="3939546"/>
            <a:ext cx="9205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9E597FE-4927-0C06-8B25-C5E748687B35}"/>
              </a:ext>
            </a:extLst>
          </p:cNvPr>
          <p:cNvCxnSpPr/>
          <p:nvPr/>
        </p:nvCxnSpPr>
        <p:spPr>
          <a:xfrm>
            <a:off x="10139384" y="3939546"/>
            <a:ext cx="9205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EB691EB-8237-A9DC-396E-0F6C9A468383}"/>
              </a:ext>
            </a:extLst>
          </p:cNvPr>
          <p:cNvSpPr txBox="1"/>
          <p:nvPr/>
        </p:nvSpPr>
        <p:spPr>
          <a:xfrm>
            <a:off x="915990" y="3085066"/>
            <a:ext cx="1048775" cy="861774"/>
          </a:xfrm>
          <a:prstGeom prst="rect">
            <a:avLst/>
          </a:prstGeom>
          <a:noFill/>
        </p:spPr>
        <p:txBody>
          <a:bodyPr wrap="square" rtlCol="0">
            <a:spAutoFit/>
          </a:bodyPr>
          <a:lstStyle/>
          <a:p>
            <a:r>
              <a:rPr lang="en-US" sz="5000">
                <a:latin typeface=".VnAvant" panose="020B7200000000000000" pitchFamily="34" charset="0"/>
              </a:rPr>
              <a:t>b</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3" name="TextBox 2">
            <a:extLst>
              <a:ext uri="{FF2B5EF4-FFF2-40B4-BE49-F238E27FC236}">
                <a16:creationId xmlns:a16="http://schemas.microsoft.com/office/drawing/2014/main" id="{C00F37B8-1AD9-A04B-A77C-B6ED3884595C}"/>
              </a:ext>
            </a:extLst>
          </p:cNvPr>
          <p:cNvSpPr txBox="1"/>
          <p:nvPr/>
        </p:nvSpPr>
        <p:spPr>
          <a:xfrm>
            <a:off x="2471275" y="3090787"/>
            <a:ext cx="1048775" cy="861774"/>
          </a:xfrm>
          <a:prstGeom prst="rect">
            <a:avLst/>
          </a:prstGeom>
          <a:noFill/>
        </p:spPr>
        <p:txBody>
          <a:bodyPr wrap="square" rtlCol="0">
            <a:spAutoFit/>
          </a:bodyPr>
          <a:lstStyle/>
          <a:p>
            <a:r>
              <a:rPr lang="en-US" sz="5000">
                <a:latin typeface=".VnAvant" panose="020B7200000000000000" pitchFamily="34" charset="0"/>
              </a:rPr>
              <a:t>b</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5" name="TextBox 4">
            <a:extLst>
              <a:ext uri="{FF2B5EF4-FFF2-40B4-BE49-F238E27FC236}">
                <a16:creationId xmlns:a16="http://schemas.microsoft.com/office/drawing/2014/main" id="{31A50751-3522-30DE-9837-2AC3FB1879D5}"/>
              </a:ext>
            </a:extLst>
          </p:cNvPr>
          <p:cNvSpPr txBox="1"/>
          <p:nvPr/>
        </p:nvSpPr>
        <p:spPr>
          <a:xfrm>
            <a:off x="3938018" y="3085066"/>
            <a:ext cx="1107922" cy="861774"/>
          </a:xfrm>
          <a:prstGeom prst="rect">
            <a:avLst/>
          </a:prstGeom>
          <a:noFill/>
        </p:spPr>
        <p:txBody>
          <a:bodyPr wrap="square" rtlCol="0">
            <a:spAutoFit/>
          </a:bodyPr>
          <a:lstStyle/>
          <a:p>
            <a:r>
              <a:rPr lang="en-US" sz="5000">
                <a:latin typeface=".VnAvant" panose="020B7200000000000000" pitchFamily="34" charset="0"/>
              </a:rPr>
              <a:t>b</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18" name="TextBox 17">
            <a:extLst>
              <a:ext uri="{FF2B5EF4-FFF2-40B4-BE49-F238E27FC236}">
                <a16:creationId xmlns:a16="http://schemas.microsoft.com/office/drawing/2014/main" id="{36274389-30D3-2574-2658-2D39C1DFA5AC}"/>
              </a:ext>
            </a:extLst>
          </p:cNvPr>
          <p:cNvSpPr txBox="1"/>
          <p:nvPr/>
        </p:nvSpPr>
        <p:spPr>
          <a:xfrm>
            <a:off x="6718347" y="3077770"/>
            <a:ext cx="1035003" cy="861774"/>
          </a:xfrm>
          <a:prstGeom prst="rect">
            <a:avLst/>
          </a:prstGeom>
          <a:noFill/>
        </p:spPr>
        <p:txBody>
          <a:bodyPr wrap="square" rtlCol="0">
            <a:spAutoFit/>
          </a:bodyPr>
          <a:lstStyle/>
          <a:p>
            <a:r>
              <a:rPr lang="en-US" sz="5000">
                <a:latin typeface=".VnAvant" panose="020B7200000000000000" pitchFamily="34" charset="0"/>
              </a:rPr>
              <a:t>c</a:t>
            </a:r>
            <a:r>
              <a:rPr lang="en-US" sz="5000">
                <a:solidFill>
                  <a:srgbClr val="FF0000"/>
                </a:solidFill>
                <a:latin typeface=".VnAvant" panose="020B7200000000000000" pitchFamily="34" charset="0"/>
              </a:rPr>
              <a:t>o</a:t>
            </a:r>
            <a:r>
              <a:rPr lang="vi-VN" sz="5000">
                <a:latin typeface=".VnAvant" panose="020B7200000000000000" pitchFamily="34" charset="0"/>
              </a:rPr>
              <a:t>    </a:t>
            </a:r>
            <a:endParaRPr lang="en-US" sz="5000" dirty="0">
              <a:latin typeface=".VnAvant" panose="020B7200000000000000" pitchFamily="34" charset="0"/>
            </a:endParaRPr>
          </a:p>
        </p:txBody>
      </p:sp>
      <p:sp>
        <p:nvSpPr>
          <p:cNvPr id="19" name="TextBox 18">
            <a:extLst>
              <a:ext uri="{FF2B5EF4-FFF2-40B4-BE49-F238E27FC236}">
                <a16:creationId xmlns:a16="http://schemas.microsoft.com/office/drawing/2014/main" id="{DFF486EC-0F5E-BDAE-4C3B-A95BFD2CAD47}"/>
              </a:ext>
            </a:extLst>
          </p:cNvPr>
          <p:cNvSpPr txBox="1"/>
          <p:nvPr/>
        </p:nvSpPr>
        <p:spPr>
          <a:xfrm>
            <a:off x="10046360" y="3087924"/>
            <a:ext cx="1089390" cy="861774"/>
          </a:xfrm>
          <a:prstGeom prst="rect">
            <a:avLst/>
          </a:prstGeom>
          <a:noFill/>
        </p:spPr>
        <p:txBody>
          <a:bodyPr wrap="square" rtlCol="0">
            <a:spAutoFit/>
          </a:bodyPr>
          <a:lstStyle/>
          <a:p>
            <a:r>
              <a:rPr lang="en-US" sz="5000">
                <a:latin typeface=".VnAvant" panose="020B7200000000000000" pitchFamily="34" charset="0"/>
              </a:rPr>
              <a:t>c</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20" name="TextBox 19">
            <a:extLst>
              <a:ext uri="{FF2B5EF4-FFF2-40B4-BE49-F238E27FC236}">
                <a16:creationId xmlns:a16="http://schemas.microsoft.com/office/drawing/2014/main" id="{9B2F654A-191F-813F-7031-330B952F0D1E}"/>
              </a:ext>
            </a:extLst>
          </p:cNvPr>
          <p:cNvSpPr txBox="1"/>
          <p:nvPr/>
        </p:nvSpPr>
        <p:spPr>
          <a:xfrm>
            <a:off x="8423322" y="3077770"/>
            <a:ext cx="1225503" cy="861774"/>
          </a:xfrm>
          <a:prstGeom prst="rect">
            <a:avLst/>
          </a:prstGeom>
          <a:noFill/>
        </p:spPr>
        <p:txBody>
          <a:bodyPr wrap="square" rtlCol="0">
            <a:spAutoFit/>
          </a:bodyPr>
          <a:lstStyle/>
          <a:p>
            <a:r>
              <a:rPr lang="en-US" sz="5000">
                <a:latin typeface=".VnAvant" panose="020B7200000000000000" pitchFamily="34" charset="0"/>
              </a:rPr>
              <a:t>c</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Tree>
    <p:extLst>
      <p:ext uri="{BB962C8B-B14F-4D97-AF65-F5344CB8AC3E}">
        <p14:creationId xmlns:p14="http://schemas.microsoft.com/office/powerpoint/2010/main" val="1717441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3" grpId="0"/>
      <p:bldP spid="2" grpId="0"/>
      <p:bldP spid="3" grpId="0"/>
      <p:bldP spid="5"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EC0891B-7F0E-4842-AA68-DFF2A4BF4A4C}"/>
              </a:ext>
            </a:extLst>
          </p:cNvPr>
          <p:cNvGrpSpPr/>
          <p:nvPr/>
        </p:nvGrpSpPr>
        <p:grpSpPr>
          <a:xfrm>
            <a:off x="8448067" y="1452755"/>
            <a:ext cx="2841705" cy="4228142"/>
            <a:chOff x="8448067" y="1452755"/>
            <a:chExt cx="2841705" cy="4228142"/>
          </a:xfrm>
        </p:grpSpPr>
        <p:sp>
          <p:nvSpPr>
            <p:cNvPr id="18" name="1">
              <a:extLst>
                <a:ext uri="{FF2B5EF4-FFF2-40B4-BE49-F238E27FC236}">
                  <a16:creationId xmlns:a16="http://schemas.microsoft.com/office/drawing/2014/main" id="{8C48A8E1-337E-4B64-A9B4-61B63D1E56BF}"/>
                </a:ext>
              </a:extLst>
            </p:cNvPr>
            <p:cNvSpPr/>
            <p:nvPr/>
          </p:nvSpPr>
          <p:spPr>
            <a:xfrm>
              <a:off x="844806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7" name="PHẠM DUYÊN">
              <a:extLst>
                <a:ext uri="{FF2B5EF4-FFF2-40B4-BE49-F238E27FC236}">
                  <a16:creationId xmlns:a16="http://schemas.microsoft.com/office/drawing/2014/main" id="{63AD7307-D3BA-4C71-B0B2-289607BA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367" y="1957970"/>
              <a:ext cx="2553056" cy="2200582"/>
            </a:xfrm>
            <a:prstGeom prst="rect">
              <a:avLst/>
            </a:prstGeom>
          </p:spPr>
        </p:pic>
      </p:grpSp>
      <p:grpSp>
        <p:nvGrpSpPr>
          <p:cNvPr id="5" name="Group 4">
            <a:extLst>
              <a:ext uri="{FF2B5EF4-FFF2-40B4-BE49-F238E27FC236}">
                <a16:creationId xmlns:a16="http://schemas.microsoft.com/office/drawing/2014/main" id="{C23757F0-AD06-494C-B2ED-5638140CE09F}"/>
              </a:ext>
            </a:extLst>
          </p:cNvPr>
          <p:cNvGrpSpPr/>
          <p:nvPr/>
        </p:nvGrpSpPr>
        <p:grpSpPr>
          <a:xfrm>
            <a:off x="4675147" y="1452755"/>
            <a:ext cx="2841705" cy="4228142"/>
            <a:chOff x="4675147" y="1452755"/>
            <a:chExt cx="2841705" cy="4228142"/>
          </a:xfrm>
        </p:grpSpPr>
        <p:sp>
          <p:nvSpPr>
            <p:cNvPr id="21" name="1">
              <a:extLst>
                <a:ext uri="{FF2B5EF4-FFF2-40B4-BE49-F238E27FC236}">
                  <a16:creationId xmlns:a16="http://schemas.microsoft.com/office/drawing/2014/main" id="{804E5EC9-675E-4719-93A3-BB2B5D603946}"/>
                </a:ext>
              </a:extLst>
            </p:cNvPr>
            <p:cNvSpPr/>
            <p:nvPr/>
          </p:nvSpPr>
          <p:spPr>
            <a:xfrm>
              <a:off x="467514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6" name="PHẠM DUYÊN">
              <a:extLst>
                <a:ext uri="{FF2B5EF4-FFF2-40B4-BE49-F238E27FC236}">
                  <a16:creationId xmlns:a16="http://schemas.microsoft.com/office/drawing/2014/main" id="{F0FB698B-095B-4028-AD12-A71CDC571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854" y="1933355"/>
              <a:ext cx="2162477" cy="2200582"/>
            </a:xfrm>
            <a:prstGeom prst="rect">
              <a:avLst/>
            </a:prstGeom>
          </p:spPr>
        </p:pic>
      </p:grpSp>
      <p:grpSp>
        <p:nvGrpSpPr>
          <p:cNvPr id="2" name="Group 1">
            <a:extLst>
              <a:ext uri="{FF2B5EF4-FFF2-40B4-BE49-F238E27FC236}">
                <a16:creationId xmlns:a16="http://schemas.microsoft.com/office/drawing/2014/main" id="{F664CE8F-F0B1-40E9-9606-39FBFD5438FA}"/>
              </a:ext>
            </a:extLst>
          </p:cNvPr>
          <p:cNvGrpSpPr/>
          <p:nvPr/>
        </p:nvGrpSpPr>
        <p:grpSpPr>
          <a:xfrm>
            <a:off x="902228" y="1452755"/>
            <a:ext cx="2841705" cy="4228142"/>
            <a:chOff x="902228" y="1452755"/>
            <a:chExt cx="2841705" cy="4228142"/>
          </a:xfrm>
        </p:grpSpPr>
        <p:sp>
          <p:nvSpPr>
            <p:cNvPr id="24" name="1">
              <a:extLst>
                <a:ext uri="{FF2B5EF4-FFF2-40B4-BE49-F238E27FC236}">
                  <a16:creationId xmlns:a16="http://schemas.microsoft.com/office/drawing/2014/main" id="{6BC44D5F-048B-43BE-B3D6-A1AB119665D3}"/>
                </a:ext>
              </a:extLst>
            </p:cNvPr>
            <p:cNvSpPr/>
            <p:nvPr/>
          </p:nvSpPr>
          <p:spPr>
            <a:xfrm>
              <a:off x="902228"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5" name="PHẠM DUYÊN">
              <a:extLst>
                <a:ext uri="{FF2B5EF4-FFF2-40B4-BE49-F238E27FC236}">
                  <a16:creationId xmlns:a16="http://schemas.microsoft.com/office/drawing/2014/main" id="{D4D434CD-3CE0-483A-82B5-EFF3D2CC0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09" y="1967496"/>
              <a:ext cx="2659616" cy="2191056"/>
            </a:xfrm>
            <a:prstGeom prst="rect">
              <a:avLst/>
            </a:prstGeom>
          </p:spPr>
        </p:pic>
      </p:grpSp>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33" name="Rectangle 32">
            <a:extLst>
              <a:ext uri="{FF2B5EF4-FFF2-40B4-BE49-F238E27FC236}">
                <a16:creationId xmlns:a16="http://schemas.microsoft.com/office/drawing/2014/main" id="{288331E8-3F9A-4452-A745-2F27240A6E8E}"/>
              </a:ext>
            </a:extLst>
          </p:cNvPr>
          <p:cNvSpPr/>
          <p:nvPr/>
        </p:nvSpPr>
        <p:spPr>
          <a:xfrm>
            <a:off x="8454080" y="4688731"/>
            <a:ext cx="2841704" cy="992165"/>
          </a:xfrm>
          <a:prstGeom prst="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solidFill>
                <a:latin typeface="HP-211" panose="020B0803050302020204" pitchFamily="34" charset="0"/>
              </a:rPr>
              <a:t>c</a:t>
            </a:r>
            <a:r>
              <a:rPr lang="en-US" sz="6000" dirty="0" err="1">
                <a:solidFill>
                  <a:srgbClr val="FF0000"/>
                </a:solidFill>
                <a:latin typeface="HP-211" panose="020B0803050302020204" pitchFamily="34" charset="0"/>
              </a:rPr>
              <a:t>ỏ</a:t>
            </a:r>
            <a:endParaRPr lang="en-US" sz="6000" dirty="0">
              <a:solidFill>
                <a:srgbClr val="FF0000"/>
              </a:solidFill>
              <a:latin typeface="HP-211" panose="020B0803050302020204" pitchFamily="34" charset="0"/>
            </a:endParaRPr>
          </a:p>
        </p:txBody>
      </p:sp>
      <p:grpSp>
        <p:nvGrpSpPr>
          <p:cNvPr id="44" name="Group 43">
            <a:extLst>
              <a:ext uri="{FF2B5EF4-FFF2-40B4-BE49-F238E27FC236}">
                <a16:creationId xmlns:a16="http://schemas.microsoft.com/office/drawing/2014/main" id="{1F16363A-1258-4FF8-B1B4-62B4B3D047B2}"/>
              </a:ext>
            </a:extLst>
          </p:cNvPr>
          <p:cNvGrpSpPr/>
          <p:nvPr/>
        </p:nvGrpSpPr>
        <p:grpSpPr>
          <a:xfrm>
            <a:off x="902229" y="4495016"/>
            <a:ext cx="2841704" cy="1603387"/>
            <a:chOff x="902229" y="4495016"/>
            <a:chExt cx="2841704" cy="1603387"/>
          </a:xfrm>
        </p:grpSpPr>
        <p:sp>
          <p:nvSpPr>
            <p:cNvPr id="27" name="Rectangle 26">
              <a:extLst>
                <a:ext uri="{FF2B5EF4-FFF2-40B4-BE49-F238E27FC236}">
                  <a16:creationId xmlns:a16="http://schemas.microsoft.com/office/drawing/2014/main" id="{691EFA9B-8B14-4DAD-824D-8ED5062792BF}"/>
                </a:ext>
              </a:extLst>
            </p:cNvPr>
            <p:cNvSpPr/>
            <p:nvPr/>
          </p:nvSpPr>
          <p:spPr>
            <a:xfrm>
              <a:off x="902229" y="4688731"/>
              <a:ext cx="2841704" cy="992165"/>
            </a:xfrm>
            <a:prstGeom prst="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bò</a:t>
              </a:r>
              <a:endParaRPr lang="en-US" sz="6000" dirty="0">
                <a:solidFill>
                  <a:schemeClr val="tx1">
                    <a:lumMod val="95000"/>
                    <a:lumOff val="5000"/>
                  </a:schemeClr>
                </a:solidFill>
                <a:latin typeface="HP-211" panose="020B0803050302020204" pitchFamily="34" charset="0"/>
              </a:endParaRPr>
            </a:p>
          </p:txBody>
        </p:sp>
        <p:pic>
          <p:nvPicPr>
            <p:cNvPr id="43" name="Picture 42">
              <a:extLst>
                <a:ext uri="{FF2B5EF4-FFF2-40B4-BE49-F238E27FC236}">
                  <a16:creationId xmlns:a16="http://schemas.microsoft.com/office/drawing/2014/main" id="{FF2A7761-D499-4B61-AAB5-7785CE5B726B}"/>
                </a:ext>
              </a:extLst>
            </p:cNvPr>
            <p:cNvPicPr>
              <a:picLocks noChangeAspect="1"/>
            </p:cNvPicPr>
            <p:nvPr/>
          </p:nvPicPr>
          <p:blipFill>
            <a:blip r:embed="rId7"/>
            <a:stretch>
              <a:fillRect/>
            </a:stretch>
          </p:blipFill>
          <p:spPr>
            <a:xfrm>
              <a:off x="1874069" y="4495016"/>
              <a:ext cx="1420491" cy="1603387"/>
            </a:xfrm>
            <a:prstGeom prst="rect">
              <a:avLst/>
            </a:prstGeom>
          </p:spPr>
        </p:pic>
      </p:grpSp>
      <p:grpSp>
        <p:nvGrpSpPr>
          <p:cNvPr id="45" name="Group 44">
            <a:extLst>
              <a:ext uri="{FF2B5EF4-FFF2-40B4-BE49-F238E27FC236}">
                <a16:creationId xmlns:a16="http://schemas.microsoft.com/office/drawing/2014/main" id="{8A32A0BA-C91F-48F3-95BF-DB976548E7F1}"/>
              </a:ext>
            </a:extLst>
          </p:cNvPr>
          <p:cNvGrpSpPr/>
          <p:nvPr/>
        </p:nvGrpSpPr>
        <p:grpSpPr>
          <a:xfrm>
            <a:off x="4674290" y="4495016"/>
            <a:ext cx="2841704" cy="1603387"/>
            <a:chOff x="902229" y="4495016"/>
            <a:chExt cx="2841704" cy="1603387"/>
          </a:xfrm>
        </p:grpSpPr>
        <p:sp>
          <p:nvSpPr>
            <p:cNvPr id="46" name="Rectangle 45">
              <a:extLst>
                <a:ext uri="{FF2B5EF4-FFF2-40B4-BE49-F238E27FC236}">
                  <a16:creationId xmlns:a16="http://schemas.microsoft.com/office/drawing/2014/main" id="{9EBAE03B-CAD4-40B5-967A-8395F69D2048}"/>
                </a:ext>
              </a:extLst>
            </p:cNvPr>
            <p:cNvSpPr/>
            <p:nvPr/>
          </p:nvSpPr>
          <p:spPr>
            <a:xfrm>
              <a:off x="902229" y="4688731"/>
              <a:ext cx="2841704" cy="992165"/>
            </a:xfrm>
            <a:prstGeom prst="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cò</a:t>
              </a:r>
              <a:endParaRPr lang="en-US" sz="6000" dirty="0">
                <a:solidFill>
                  <a:schemeClr val="tx1">
                    <a:lumMod val="95000"/>
                    <a:lumOff val="5000"/>
                  </a:schemeClr>
                </a:solidFill>
                <a:latin typeface="HP-211" panose="020B0803050302020204" pitchFamily="34" charset="0"/>
              </a:endParaRPr>
            </a:p>
          </p:txBody>
        </p:sp>
        <p:pic>
          <p:nvPicPr>
            <p:cNvPr id="47" name="Picture 46">
              <a:extLst>
                <a:ext uri="{FF2B5EF4-FFF2-40B4-BE49-F238E27FC236}">
                  <a16:creationId xmlns:a16="http://schemas.microsoft.com/office/drawing/2014/main" id="{D4746965-6241-4930-B30D-939156053112}"/>
                </a:ext>
              </a:extLst>
            </p:cNvPr>
            <p:cNvPicPr>
              <a:picLocks noChangeAspect="1"/>
            </p:cNvPicPr>
            <p:nvPr/>
          </p:nvPicPr>
          <p:blipFill rotWithShape="1">
            <a:blip r:embed="rId7"/>
            <a:srcRect l="31585"/>
            <a:stretch/>
          </p:blipFill>
          <p:spPr>
            <a:xfrm>
              <a:off x="2315100" y="4495016"/>
              <a:ext cx="971840" cy="1603387"/>
            </a:xfrm>
            <a:prstGeom prst="rect">
              <a:avLst/>
            </a:prstGeom>
          </p:spPr>
        </p:pic>
      </p:grpSp>
      <p:pic>
        <p:nvPicPr>
          <p:cNvPr id="20" name="Picture 19">
            <a:extLst>
              <a:ext uri="{FF2B5EF4-FFF2-40B4-BE49-F238E27FC236}">
                <a16:creationId xmlns:a16="http://schemas.microsoft.com/office/drawing/2014/main" id="{C8465F1F-B88F-4537-AC95-4CD1E6D37405}"/>
              </a:ext>
            </a:extLst>
          </p:cNvPr>
          <p:cNvPicPr>
            <a:picLocks noChangeAspect="1"/>
          </p:cNvPicPr>
          <p:nvPr/>
        </p:nvPicPr>
        <p:blipFill>
          <a:blip r:embed="rId8"/>
          <a:stretch>
            <a:fillRect/>
          </a:stretch>
        </p:blipFill>
        <p:spPr>
          <a:xfrm>
            <a:off x="101602" y="97443"/>
            <a:ext cx="2105890" cy="824874"/>
          </a:xfrm>
          <a:prstGeom prst="rect">
            <a:avLst/>
          </a:prstGeom>
        </p:spPr>
      </p:pic>
    </p:spTree>
    <p:extLst>
      <p:ext uri="{BB962C8B-B14F-4D97-AF65-F5344CB8AC3E}">
        <p14:creationId xmlns:p14="http://schemas.microsoft.com/office/powerpoint/2010/main" val="72387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descr="花">
            <a:extLst>
              <a:ext uri="{FF2B5EF4-FFF2-40B4-BE49-F238E27FC236}">
                <a16:creationId xmlns:a16="http://schemas.microsoft.com/office/drawing/2014/main" id="{BDADAA77-ED0A-40EB-9A67-2056B6B99D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7" name="Picture 6">
            <a:extLst>
              <a:ext uri="{FF2B5EF4-FFF2-40B4-BE49-F238E27FC236}">
                <a16:creationId xmlns:a16="http://schemas.microsoft.com/office/drawing/2014/main" id="{F39A5175-72B9-4A22-B6E0-3D76720780D3}"/>
              </a:ext>
            </a:extLst>
          </p:cNvPr>
          <p:cNvPicPr>
            <a:picLocks noChangeAspect="1"/>
          </p:cNvPicPr>
          <p:nvPr/>
        </p:nvPicPr>
        <p:blipFill>
          <a:blip r:embed="rId3"/>
          <a:stretch>
            <a:fillRect/>
          </a:stretch>
        </p:blipFill>
        <p:spPr>
          <a:xfrm>
            <a:off x="101602" y="97443"/>
            <a:ext cx="2105890" cy="824874"/>
          </a:xfrm>
          <a:prstGeom prst="rect">
            <a:avLst/>
          </a:prstGeom>
        </p:spPr>
      </p:pic>
      <p:pic>
        <p:nvPicPr>
          <p:cNvPr id="2" name="Picture 1">
            <a:extLst>
              <a:ext uri="{FF2B5EF4-FFF2-40B4-BE49-F238E27FC236}">
                <a16:creationId xmlns:a16="http://schemas.microsoft.com/office/drawing/2014/main" id="{71427356-3414-70EC-D1E2-5E1736259765}"/>
              </a:ext>
            </a:extLst>
          </p:cNvPr>
          <p:cNvPicPr>
            <a:picLocks noChangeAspect="1"/>
          </p:cNvPicPr>
          <p:nvPr/>
        </p:nvPicPr>
        <p:blipFill>
          <a:blip r:embed="rId4"/>
          <a:stretch>
            <a:fillRect/>
          </a:stretch>
        </p:blipFill>
        <p:spPr>
          <a:xfrm>
            <a:off x="3732345" y="258669"/>
            <a:ext cx="4245532" cy="2687265"/>
          </a:xfrm>
          <a:prstGeom prst="rect">
            <a:avLst/>
          </a:prstGeom>
        </p:spPr>
      </p:pic>
      <p:pic>
        <p:nvPicPr>
          <p:cNvPr id="9" name="Picture 8">
            <a:extLst>
              <a:ext uri="{FF2B5EF4-FFF2-40B4-BE49-F238E27FC236}">
                <a16:creationId xmlns:a16="http://schemas.microsoft.com/office/drawing/2014/main" id="{4BA78829-4FC2-FA92-4514-F9AB96BCBB25}"/>
              </a:ext>
            </a:extLst>
          </p:cNvPr>
          <p:cNvPicPr>
            <a:picLocks noChangeAspect="1"/>
          </p:cNvPicPr>
          <p:nvPr/>
        </p:nvPicPr>
        <p:blipFill>
          <a:blip r:embed="rId5"/>
          <a:stretch>
            <a:fillRect/>
          </a:stretch>
        </p:blipFill>
        <p:spPr>
          <a:xfrm>
            <a:off x="2539500" y="3959740"/>
            <a:ext cx="6992684" cy="2687265"/>
          </a:xfrm>
          <a:prstGeom prst="rect">
            <a:avLst/>
          </a:prstGeom>
        </p:spPr>
      </p:pic>
      <p:pic>
        <p:nvPicPr>
          <p:cNvPr id="10" name="2" descr="花">
            <a:extLst>
              <a:ext uri="{FF2B5EF4-FFF2-40B4-BE49-F238E27FC236}">
                <a16:creationId xmlns:a16="http://schemas.microsoft.com/office/drawing/2014/main" id="{10ACE4B5-CF54-8CCA-6317-9A9319F676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1" name="Picture 10">
            <a:extLst>
              <a:ext uri="{FF2B5EF4-FFF2-40B4-BE49-F238E27FC236}">
                <a16:creationId xmlns:a16="http://schemas.microsoft.com/office/drawing/2014/main" id="{1CC6A95B-E2C1-1378-CEFF-0FA679A0EA4C}"/>
              </a:ext>
            </a:extLst>
          </p:cNvPr>
          <p:cNvPicPr>
            <a:picLocks noChangeAspect="1"/>
          </p:cNvPicPr>
          <p:nvPr/>
        </p:nvPicPr>
        <p:blipFill>
          <a:blip r:embed="rId6"/>
          <a:stretch>
            <a:fillRect/>
          </a:stretch>
        </p:blipFill>
        <p:spPr>
          <a:xfrm>
            <a:off x="626711" y="2818426"/>
            <a:ext cx="5228400" cy="1141315"/>
          </a:xfrm>
          <a:prstGeom prst="rect">
            <a:avLst/>
          </a:prstGeom>
        </p:spPr>
      </p:pic>
      <p:pic>
        <p:nvPicPr>
          <p:cNvPr id="12" name="Picture 11">
            <a:extLst>
              <a:ext uri="{FF2B5EF4-FFF2-40B4-BE49-F238E27FC236}">
                <a16:creationId xmlns:a16="http://schemas.microsoft.com/office/drawing/2014/main" id="{9F0659EF-1718-DEC4-9396-97DD6945E863}"/>
              </a:ext>
            </a:extLst>
          </p:cNvPr>
          <p:cNvPicPr>
            <a:picLocks noChangeAspect="1"/>
          </p:cNvPicPr>
          <p:nvPr/>
        </p:nvPicPr>
        <p:blipFill>
          <a:blip r:embed="rId7"/>
          <a:stretch>
            <a:fillRect/>
          </a:stretch>
        </p:blipFill>
        <p:spPr>
          <a:xfrm>
            <a:off x="6428884" y="2830329"/>
            <a:ext cx="5226893" cy="1141315"/>
          </a:xfrm>
          <a:prstGeom prst="rect">
            <a:avLst/>
          </a:prstGeom>
        </p:spPr>
      </p:pic>
    </p:spTree>
    <p:extLst>
      <p:ext uri="{BB962C8B-B14F-4D97-AF65-F5344CB8AC3E}">
        <p14:creationId xmlns:p14="http://schemas.microsoft.com/office/powerpoint/2010/main" val="26667089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848B-BCA1-2629-C5BE-475D0674134C}"/>
              </a:ext>
            </a:extLst>
          </p:cNvPr>
          <p:cNvSpPr>
            <a:spLocks noGrp="1"/>
          </p:cNvSpPr>
          <p:nvPr>
            <p:ph type="title"/>
          </p:nvPr>
        </p:nvSpPr>
        <p:spPr/>
        <p:txBody>
          <a:bodyPr/>
          <a:lstStyle/>
          <a:p>
            <a:endParaRPr lang="en-US"/>
          </a:p>
        </p:txBody>
      </p:sp>
      <p:sp>
        <p:nvSpPr>
          <p:cNvPr id="3" name="Title 1">
            <a:extLst>
              <a:ext uri="{FF2B5EF4-FFF2-40B4-BE49-F238E27FC236}">
                <a16:creationId xmlns:a16="http://schemas.microsoft.com/office/drawing/2014/main" id="{865CB6BD-A37F-7BB2-FCEA-ED96D9ED05C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Nghỉ giữa giờ</a:t>
            </a:r>
            <a:br>
              <a:rPr lang="en-US"/>
            </a:br>
            <a:endParaRPr lang="en-US"/>
          </a:p>
        </p:txBody>
      </p:sp>
      <p:pic>
        <p:nvPicPr>
          <p:cNvPr id="4" name="Picture 3">
            <a:extLst>
              <a:ext uri="{FF2B5EF4-FFF2-40B4-BE49-F238E27FC236}">
                <a16:creationId xmlns:a16="http://schemas.microsoft.com/office/drawing/2014/main" id="{B562BA88-8371-E504-5FB9-205CC8C22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8" y="190279"/>
            <a:ext cx="11990439" cy="6477442"/>
          </a:xfrm>
          <a:prstGeom prst="rect">
            <a:avLst/>
          </a:prstGeom>
          <a:ln>
            <a:noFill/>
          </a:ln>
          <a:effectLst>
            <a:softEdge rad="112500"/>
          </a:effectLst>
        </p:spPr>
      </p:pic>
      <p:sp>
        <p:nvSpPr>
          <p:cNvPr id="5" name="Rectangle 4">
            <a:extLst>
              <a:ext uri="{FF2B5EF4-FFF2-40B4-BE49-F238E27FC236}">
                <a16:creationId xmlns:a16="http://schemas.microsoft.com/office/drawing/2014/main" id="{D1E0073F-29EE-4BA3-9CEA-313F2454CA0E}"/>
              </a:ext>
            </a:extLst>
          </p:cNvPr>
          <p:cNvSpPr/>
          <p:nvPr/>
        </p:nvSpPr>
        <p:spPr>
          <a:xfrm>
            <a:off x="2670889" y="2109206"/>
            <a:ext cx="655179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THƯ GIÃN NÀO</a:t>
            </a:r>
          </a:p>
        </p:txBody>
      </p:sp>
    </p:spTree>
    <p:extLst>
      <p:ext uri="{BB962C8B-B14F-4D97-AF65-F5344CB8AC3E}">
        <p14:creationId xmlns:p14="http://schemas.microsoft.com/office/powerpoint/2010/main" val="238584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1AEBF7-0E7D-2B6B-2020-797F792966E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12667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F9C58D-5A07-4ED9-ABBA-D101CAC3A3C6}"/>
              </a:ext>
            </a:extLst>
          </p:cNvPr>
          <p:cNvGrpSpPr/>
          <p:nvPr/>
        </p:nvGrpSpPr>
        <p:grpSpPr>
          <a:xfrm>
            <a:off x="1696687" y="2382982"/>
            <a:ext cx="7784589" cy="1828800"/>
            <a:chOff x="1918360" y="2253673"/>
            <a:chExt cx="7784589" cy="1828800"/>
          </a:xfrm>
        </p:grpSpPr>
        <p:sp>
          <p:nvSpPr>
            <p:cNvPr id="3" name="Rectangle 2">
              <a:extLst>
                <a:ext uri="{FF2B5EF4-FFF2-40B4-BE49-F238E27FC236}">
                  <a16:creationId xmlns:a16="http://schemas.microsoft.com/office/drawing/2014/main" id="{1032C078-CCAF-4382-81B5-3C97E5ACE8DA}"/>
                </a:ext>
              </a:extLst>
            </p:cNvPr>
            <p:cNvSpPr/>
            <p:nvPr/>
          </p:nvSpPr>
          <p:spPr>
            <a:xfrm>
              <a:off x="2449303" y="2382982"/>
              <a:ext cx="6783636"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A7000C8-3F32-48C4-9558-82286E8B0BDE}"/>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9">
              <a:extLst>
                <a:ext uri="{FF2B5EF4-FFF2-40B4-BE49-F238E27FC236}">
                  <a16:creationId xmlns:a16="http://schemas.microsoft.com/office/drawing/2014/main" id="{65D6CAD6-752D-4363-BA8E-89E9B93B57D9}"/>
                </a:ext>
              </a:extLst>
            </p:cNvPr>
            <p:cNvSpPr txBox="1"/>
            <p:nvPr/>
          </p:nvSpPr>
          <p:spPr>
            <a:xfrm>
              <a:off x="1918360" y="2421438"/>
              <a:ext cx="7784589" cy="1585049"/>
            </a:xfrm>
            <a:prstGeom prst="rect">
              <a:avLst/>
            </a:prstGeom>
            <a:noFill/>
          </p:spPr>
          <p:txBody>
            <a:bodyPr wrap="square" rtlCol="0">
              <a:spAutoFit/>
            </a:bodyPr>
            <a:lstStyle/>
            <a:p>
              <a:pPr algn="ctr"/>
              <a:r>
                <a:rPr lang="en-US" altLang="zh-CN" sz="9700" b="1">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a:ln w="19050">
                    <a:solidFill>
                      <a:schemeClr val="bg1"/>
                    </a:solidFill>
                  </a:ln>
                  <a:solidFill>
                    <a:srgbClr val="C86179"/>
                  </a:solidFill>
                  <a:effectLst>
                    <a:outerShdw blurRad="38100" dist="38100" dir="2700000" algn="tl">
                      <a:srgbClr val="000000">
                        <a:alpha val="43137"/>
                      </a:srgbClr>
                    </a:outerShdw>
                  </a:effectLst>
                  <a:cs typeface="+mn-ea"/>
                  <a:sym typeface="+mn-lt"/>
                </a:rPr>
                <a:t>Viết bảng      </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10577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47A31-EBD2-EA40-03E6-0CBF50F6750F}"/>
              </a:ext>
            </a:extLst>
          </p:cNvPr>
          <p:cNvPicPr>
            <a:picLocks noChangeAspect="1"/>
          </p:cNvPicPr>
          <p:nvPr/>
        </p:nvPicPr>
        <p:blipFill rotWithShape="1">
          <a:blip r:embed="rId3">
            <a:extLst>
              <a:ext uri="{28A0092B-C50C-407E-A947-70E740481C1C}">
                <a14:useLocalDpi xmlns:a14="http://schemas.microsoft.com/office/drawing/2010/main" val="0"/>
              </a:ext>
            </a:extLst>
          </a:blip>
          <a:srcRect l="2188" r="24016"/>
          <a:stretch/>
        </p:blipFill>
        <p:spPr>
          <a:xfrm>
            <a:off x="428778" y="2057026"/>
            <a:ext cx="11334444" cy="1608676"/>
          </a:xfrm>
          <a:prstGeom prst="rect">
            <a:avLst/>
          </a:prstGeom>
        </p:spPr>
      </p:pic>
      <p:pic>
        <p:nvPicPr>
          <p:cNvPr id="4" name="2" descr="花">
            <a:extLst>
              <a:ext uri="{FF2B5EF4-FFF2-40B4-BE49-F238E27FC236}">
                <a16:creationId xmlns:a16="http://schemas.microsoft.com/office/drawing/2014/main" id="{0EB74ED2-47F3-93ED-C616-BA57E384F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9" name="Picture 8">
            <a:extLst>
              <a:ext uri="{FF2B5EF4-FFF2-40B4-BE49-F238E27FC236}">
                <a16:creationId xmlns:a16="http://schemas.microsoft.com/office/drawing/2014/main" id="{D262FE06-792E-9DB2-85B8-4FD01F7EA206}"/>
              </a:ext>
            </a:extLst>
          </p:cNvPr>
          <p:cNvPicPr>
            <a:picLocks noChangeAspect="1"/>
          </p:cNvPicPr>
          <p:nvPr/>
        </p:nvPicPr>
        <p:blipFill>
          <a:blip r:embed="rId5"/>
          <a:stretch>
            <a:fillRect/>
          </a:stretch>
        </p:blipFill>
        <p:spPr>
          <a:xfrm>
            <a:off x="-117365" y="137370"/>
            <a:ext cx="2639339" cy="624182"/>
          </a:xfrm>
          <a:prstGeom prst="rect">
            <a:avLst/>
          </a:prstGeom>
        </p:spPr>
      </p:pic>
    </p:spTree>
    <p:extLst>
      <p:ext uri="{BB962C8B-B14F-4D97-AF65-F5344CB8AC3E}">
        <p14:creationId xmlns:p14="http://schemas.microsoft.com/office/powerpoint/2010/main" val="359530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 descr="花">
            <a:extLst>
              <a:ext uri="{FF2B5EF4-FFF2-40B4-BE49-F238E27FC236}">
                <a16:creationId xmlns:a16="http://schemas.microsoft.com/office/drawing/2014/main" id="{1CA04B78-6FCB-4C26-AC8A-5B0222877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2" name="Picture 1">
            <a:extLst>
              <a:ext uri="{FF2B5EF4-FFF2-40B4-BE49-F238E27FC236}">
                <a16:creationId xmlns:a16="http://schemas.microsoft.com/office/drawing/2014/main" id="{F26FBDB1-7773-138E-89AB-AF0CF8A12ADC}"/>
              </a:ext>
            </a:extLst>
          </p:cNvPr>
          <p:cNvPicPr>
            <a:picLocks noChangeAspect="1"/>
          </p:cNvPicPr>
          <p:nvPr/>
        </p:nvPicPr>
        <p:blipFill>
          <a:blip r:embed="rId4"/>
          <a:stretch>
            <a:fillRect/>
          </a:stretch>
        </p:blipFill>
        <p:spPr>
          <a:xfrm>
            <a:off x="0" y="175312"/>
            <a:ext cx="2639339" cy="624182"/>
          </a:xfrm>
          <a:prstGeom prst="rect">
            <a:avLst/>
          </a:prstGeom>
        </p:spPr>
      </p:pic>
    </p:spTree>
    <p:extLst>
      <p:ext uri="{BB962C8B-B14F-4D97-AF65-F5344CB8AC3E}">
        <p14:creationId xmlns:p14="http://schemas.microsoft.com/office/powerpoint/2010/main" val="42445943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D6F2E-9FAA-E1BA-ABB4-3798C4FC8821}"/>
              </a:ext>
            </a:extLst>
          </p:cNvPr>
          <p:cNvPicPr>
            <a:picLocks noChangeAspect="1"/>
          </p:cNvPicPr>
          <p:nvPr/>
        </p:nvPicPr>
        <p:blipFill>
          <a:blip r:embed="rId3"/>
          <a:stretch>
            <a:fillRect/>
          </a:stretch>
        </p:blipFill>
        <p:spPr>
          <a:xfrm>
            <a:off x="1483063" y="282280"/>
            <a:ext cx="9284865" cy="6293439"/>
          </a:xfrm>
          <a:prstGeom prst="rect">
            <a:avLst/>
          </a:prstGeom>
        </p:spPr>
      </p:pic>
      <p:sp>
        <p:nvSpPr>
          <p:cNvPr id="4" name="TextBox 3">
            <a:extLst>
              <a:ext uri="{FF2B5EF4-FFF2-40B4-BE49-F238E27FC236}">
                <a16:creationId xmlns:a16="http://schemas.microsoft.com/office/drawing/2014/main" id="{2900D744-CA78-7525-3EC4-C21BC74EAB7E}"/>
              </a:ext>
            </a:extLst>
          </p:cNvPr>
          <p:cNvSpPr txBox="1"/>
          <p:nvPr/>
        </p:nvSpPr>
        <p:spPr>
          <a:xfrm>
            <a:off x="2698955" y="2310784"/>
            <a:ext cx="1578077" cy="3770263"/>
          </a:xfrm>
          <a:prstGeom prst="rect">
            <a:avLst/>
          </a:prstGeom>
          <a:noFill/>
        </p:spPr>
        <p:txBody>
          <a:bodyPr wrap="square" rtlCol="0">
            <a:spAutoFit/>
          </a:bodyPr>
          <a:lstStyle/>
          <a:p>
            <a:r>
              <a:rPr lang="en-US" sz="23900">
                <a:solidFill>
                  <a:schemeClr val="bg1"/>
                </a:solidFill>
                <a:latin typeface="HP001" panose="020B0603050302020204" pitchFamily="34" charset="0"/>
                <a:ea typeface="HP001" panose="020B0603050302020204" pitchFamily="34" charset="0"/>
                <a:cs typeface="Arial-Rounded" panose="020B0500000000000000" pitchFamily="34" charset="0"/>
              </a:rPr>
              <a:t>o</a:t>
            </a:r>
          </a:p>
        </p:txBody>
      </p:sp>
      <p:pic>
        <p:nvPicPr>
          <p:cNvPr id="2" name="Picture 1">
            <a:extLst>
              <a:ext uri="{FF2B5EF4-FFF2-40B4-BE49-F238E27FC236}">
                <a16:creationId xmlns:a16="http://schemas.microsoft.com/office/drawing/2014/main" id="{D2EB863D-C275-2B41-D327-6989CFBC195A}"/>
              </a:ext>
            </a:extLst>
          </p:cNvPr>
          <p:cNvPicPr>
            <a:picLocks noChangeAspect="1"/>
          </p:cNvPicPr>
          <p:nvPr/>
        </p:nvPicPr>
        <p:blipFill>
          <a:blip r:embed="rId4"/>
          <a:stretch>
            <a:fillRect/>
          </a:stretch>
        </p:blipFill>
        <p:spPr>
          <a:xfrm>
            <a:off x="0" y="175312"/>
            <a:ext cx="2639339" cy="624182"/>
          </a:xfrm>
          <a:prstGeom prst="rect">
            <a:avLst/>
          </a:prstGeom>
        </p:spPr>
      </p:pic>
    </p:spTree>
    <p:extLst>
      <p:ext uri="{BB962C8B-B14F-4D97-AF65-F5344CB8AC3E}">
        <p14:creationId xmlns:p14="http://schemas.microsoft.com/office/powerpoint/2010/main" val="4049090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50C494-CED4-6F69-33DA-82FBF9660DE1}"/>
              </a:ext>
            </a:extLst>
          </p:cNvPr>
          <p:cNvGrpSpPr/>
          <p:nvPr/>
        </p:nvGrpSpPr>
        <p:grpSpPr>
          <a:xfrm>
            <a:off x="2227629" y="2382982"/>
            <a:ext cx="8434920" cy="1828800"/>
            <a:chOff x="2449302" y="2253673"/>
            <a:chExt cx="8434920" cy="1828800"/>
          </a:xfrm>
        </p:grpSpPr>
        <p:sp>
          <p:nvSpPr>
            <p:cNvPr id="3" name="Rectangle 2">
              <a:extLst>
                <a:ext uri="{FF2B5EF4-FFF2-40B4-BE49-F238E27FC236}">
                  <a16:creationId xmlns:a16="http://schemas.microsoft.com/office/drawing/2014/main" id="{92299874-87FF-47C3-1EE5-0427B1FD96BE}"/>
                </a:ext>
              </a:extLst>
            </p:cNvPr>
            <p:cNvSpPr/>
            <p:nvPr/>
          </p:nvSpPr>
          <p:spPr>
            <a:xfrm>
              <a:off x="2449302" y="2382982"/>
              <a:ext cx="7886189"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2132C47-3ADD-7503-6913-1FEFFADCE081}"/>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9">
              <a:extLst>
                <a:ext uri="{FF2B5EF4-FFF2-40B4-BE49-F238E27FC236}">
                  <a16:creationId xmlns:a16="http://schemas.microsoft.com/office/drawing/2014/main" id="{93C43D06-4FA6-3C67-D877-F7E998493983}"/>
                </a:ext>
              </a:extLst>
            </p:cNvPr>
            <p:cNvSpPr txBox="1"/>
            <p:nvPr/>
          </p:nvSpPr>
          <p:spPr>
            <a:xfrm>
              <a:off x="3099633" y="2421438"/>
              <a:ext cx="7784589" cy="1585049"/>
            </a:xfrm>
            <a:prstGeom prst="rect">
              <a:avLst/>
            </a:prstGeom>
            <a:noFill/>
          </p:spPr>
          <p:txBody>
            <a:bodyPr wrap="square" rtlCol="0">
              <a:spAutoFit/>
            </a:bodyPr>
            <a:lstStyle/>
            <a:p>
              <a:pPr algn="ctr"/>
              <a:r>
                <a:rPr lang="en-US" altLang="zh-CN" sz="9700" b="1">
                  <a:ln w="19050">
                    <a:solidFill>
                      <a:schemeClr val="bg1"/>
                    </a:solidFill>
                  </a:ln>
                  <a:solidFill>
                    <a:srgbClr val="C86179"/>
                  </a:solidFill>
                  <a:effectLst>
                    <a:outerShdw blurRad="38100" dist="38100" dir="2700000" algn="tl">
                      <a:srgbClr val="000000">
                        <a:alpha val="43137"/>
                      </a:srgbClr>
                    </a:outerShdw>
                  </a:effectLst>
                  <a:cs typeface="+mn-ea"/>
                  <a:sym typeface="+mn-lt"/>
                </a:rPr>
                <a:t>KHỞI ĐỘNG</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166295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 descr="花">
            <a:extLst>
              <a:ext uri="{FF2B5EF4-FFF2-40B4-BE49-F238E27FC236}">
                <a16:creationId xmlns:a16="http://schemas.microsoft.com/office/drawing/2014/main" id="{2282AAF1-30CD-45CC-BEB9-6EE6F2B2E2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2" name="Hành trang số">
            <a:hlinkClick r:id="" action="ppaction://media"/>
            <a:extLst>
              <a:ext uri="{FF2B5EF4-FFF2-40B4-BE49-F238E27FC236}">
                <a16:creationId xmlns:a16="http://schemas.microsoft.com/office/drawing/2014/main" id="{795271AF-7116-BCA7-32F4-20087EE54AC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013" t="8584" r="6564" b="8823"/>
          <a:stretch/>
        </p:blipFill>
        <p:spPr>
          <a:xfrm>
            <a:off x="1642318" y="1468278"/>
            <a:ext cx="4216805" cy="4077116"/>
          </a:xfrm>
          <a:prstGeom prst="rect">
            <a:avLst/>
          </a:prstGeom>
        </p:spPr>
      </p:pic>
      <p:pic>
        <p:nvPicPr>
          <p:cNvPr id="5" name="Picture 4">
            <a:extLst>
              <a:ext uri="{FF2B5EF4-FFF2-40B4-BE49-F238E27FC236}">
                <a16:creationId xmlns:a16="http://schemas.microsoft.com/office/drawing/2014/main" id="{1D745DB3-34DF-246D-88D5-F2D793F02CD4}"/>
              </a:ext>
            </a:extLst>
          </p:cNvPr>
          <p:cNvPicPr>
            <a:picLocks noChangeAspect="1"/>
          </p:cNvPicPr>
          <p:nvPr/>
        </p:nvPicPr>
        <p:blipFill>
          <a:blip r:embed="rId7"/>
          <a:stretch>
            <a:fillRect/>
          </a:stretch>
        </p:blipFill>
        <p:spPr>
          <a:xfrm>
            <a:off x="0" y="175312"/>
            <a:ext cx="2639339" cy="624182"/>
          </a:xfrm>
          <a:prstGeom prst="rect">
            <a:avLst/>
          </a:prstGeom>
        </p:spPr>
      </p:pic>
    </p:spTree>
    <p:extLst>
      <p:ext uri="{BB962C8B-B14F-4D97-AF65-F5344CB8AC3E}">
        <p14:creationId xmlns:p14="http://schemas.microsoft.com/office/powerpoint/2010/main" val="275981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665B-37C0-8B87-2E09-DEC8FD23D2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FA22308-3386-BD7E-D3C6-DB32A5642283}"/>
              </a:ext>
            </a:extLst>
          </p:cNvPr>
          <p:cNvPicPr>
            <a:picLocks noChangeAspect="1"/>
          </p:cNvPicPr>
          <p:nvPr/>
        </p:nvPicPr>
        <p:blipFill>
          <a:blip r:embed="rId3"/>
          <a:stretch>
            <a:fillRect/>
          </a:stretch>
        </p:blipFill>
        <p:spPr>
          <a:xfrm>
            <a:off x="1537991" y="282280"/>
            <a:ext cx="9284865" cy="6293439"/>
          </a:xfrm>
          <a:prstGeom prst="rect">
            <a:avLst/>
          </a:prstGeom>
        </p:spPr>
      </p:pic>
      <p:sp>
        <p:nvSpPr>
          <p:cNvPr id="4" name="TextBox 3">
            <a:extLst>
              <a:ext uri="{FF2B5EF4-FFF2-40B4-BE49-F238E27FC236}">
                <a16:creationId xmlns:a16="http://schemas.microsoft.com/office/drawing/2014/main" id="{252B49AE-1F85-DA55-E989-65259BA45B6F}"/>
              </a:ext>
            </a:extLst>
          </p:cNvPr>
          <p:cNvSpPr txBox="1"/>
          <p:nvPr/>
        </p:nvSpPr>
        <p:spPr>
          <a:xfrm>
            <a:off x="2244212" y="2296036"/>
            <a:ext cx="2839914" cy="3770263"/>
          </a:xfrm>
          <a:prstGeom prst="rect">
            <a:avLst/>
          </a:prstGeom>
          <a:noFill/>
        </p:spPr>
        <p:txBody>
          <a:bodyPr wrap="square" rtlCol="0">
            <a:spAutoFit/>
          </a:bodyPr>
          <a:lstStyle/>
          <a:p>
            <a:r>
              <a:rPr lang="en-US" sz="23900">
                <a:solidFill>
                  <a:schemeClr val="bg1"/>
                </a:solidFill>
                <a:latin typeface="HP001" panose="020B0603050302020204" pitchFamily="34" charset="0"/>
                <a:ea typeface="HP001" panose="020B0603050302020204" pitchFamily="34" charset="0"/>
                <a:cs typeface="Arial-Rounded" panose="020B0500000000000000" pitchFamily="34" charset="0"/>
              </a:rPr>
              <a:t>bò</a:t>
            </a:r>
          </a:p>
        </p:txBody>
      </p:sp>
      <p:sp>
        <p:nvSpPr>
          <p:cNvPr id="5" name="TextBox 4">
            <a:extLst>
              <a:ext uri="{FF2B5EF4-FFF2-40B4-BE49-F238E27FC236}">
                <a16:creationId xmlns:a16="http://schemas.microsoft.com/office/drawing/2014/main" id="{5443AC59-9E39-F804-9702-762EF68762C8}"/>
              </a:ext>
            </a:extLst>
          </p:cNvPr>
          <p:cNvSpPr txBox="1"/>
          <p:nvPr/>
        </p:nvSpPr>
        <p:spPr>
          <a:xfrm>
            <a:off x="7276724" y="2296035"/>
            <a:ext cx="2839914" cy="3770263"/>
          </a:xfrm>
          <a:prstGeom prst="rect">
            <a:avLst/>
          </a:prstGeom>
          <a:noFill/>
        </p:spPr>
        <p:txBody>
          <a:bodyPr wrap="square" rtlCol="0">
            <a:spAutoFit/>
          </a:bodyPr>
          <a:lstStyle/>
          <a:p>
            <a:r>
              <a:rPr lang="en-US" sz="23900">
                <a:solidFill>
                  <a:schemeClr val="bg1"/>
                </a:solidFill>
                <a:latin typeface="HP001" panose="020B0603050302020204" pitchFamily="34" charset="0"/>
                <a:ea typeface="HP001" panose="020B0603050302020204" pitchFamily="34" charset="0"/>
                <a:cs typeface="Arial-Rounded" panose="020B0500000000000000" pitchFamily="34" charset="0"/>
              </a:rPr>
              <a:t>cỏ</a:t>
            </a:r>
          </a:p>
        </p:txBody>
      </p:sp>
      <p:pic>
        <p:nvPicPr>
          <p:cNvPr id="7" name="Picture 6">
            <a:extLst>
              <a:ext uri="{FF2B5EF4-FFF2-40B4-BE49-F238E27FC236}">
                <a16:creationId xmlns:a16="http://schemas.microsoft.com/office/drawing/2014/main" id="{3FAAB89F-8B17-0326-580B-82DFEA06AA48}"/>
              </a:ext>
            </a:extLst>
          </p:cNvPr>
          <p:cNvPicPr>
            <a:picLocks noChangeAspect="1"/>
          </p:cNvPicPr>
          <p:nvPr/>
        </p:nvPicPr>
        <p:blipFill>
          <a:blip r:embed="rId4"/>
          <a:stretch>
            <a:fillRect/>
          </a:stretch>
        </p:blipFill>
        <p:spPr>
          <a:xfrm>
            <a:off x="0" y="175312"/>
            <a:ext cx="2639339" cy="624182"/>
          </a:xfrm>
          <a:prstGeom prst="rect">
            <a:avLst/>
          </a:prstGeom>
        </p:spPr>
      </p:pic>
    </p:spTree>
    <p:extLst>
      <p:ext uri="{BB962C8B-B14F-4D97-AF65-F5344CB8AC3E}">
        <p14:creationId xmlns:p14="http://schemas.microsoft.com/office/powerpoint/2010/main" val="166554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FDE503-40E3-1D21-5DE4-39F0296799F3}"/>
              </a:ext>
            </a:extLst>
          </p:cNvPr>
          <p:cNvSpPr txBox="1"/>
          <p:nvPr/>
        </p:nvSpPr>
        <p:spPr>
          <a:xfrm>
            <a:off x="2802835" y="2544000"/>
            <a:ext cx="8786191" cy="2800767"/>
          </a:xfrm>
          <a:prstGeom prst="rect">
            <a:avLst/>
          </a:prstGeom>
          <a:noFill/>
          <a:ln w="38100">
            <a:solidFill>
              <a:srgbClr val="C00000"/>
            </a:solidFill>
          </a:ln>
        </p:spPr>
        <p:txBody>
          <a:bodyPr wrap="square" rtlCol="0">
            <a:spAutoFit/>
          </a:bodyPr>
          <a:lstStyle/>
          <a:p>
            <a:pPr marL="742950" indent="-742950">
              <a:buAutoNum type="arabicPeriod"/>
            </a:pP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Hôm nay chúng ta học âm gì?</a:t>
            </a:r>
          </a:p>
          <a:p>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 Dấu thanh nào?</a:t>
            </a:r>
          </a:p>
          <a:p>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2. Tìm từ có chứa âm o, thanh hỏi</a:t>
            </a:r>
          </a:p>
          <a:p>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3. GV nhận xét, tuyên dương.</a:t>
            </a:r>
          </a:p>
        </p:txBody>
      </p:sp>
      <p:sp>
        <p:nvSpPr>
          <p:cNvPr id="3"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2600D171-C496-B9E2-8086-6A0C63643D69}"/>
              </a:ext>
            </a:extLst>
          </p:cNvPr>
          <p:cNvSpPr txBox="1"/>
          <p:nvPr/>
        </p:nvSpPr>
        <p:spPr>
          <a:xfrm>
            <a:off x="2207873" y="759673"/>
            <a:ext cx="6271917" cy="1107996"/>
          </a:xfrm>
          <a:prstGeom prst="rect">
            <a:avLst/>
          </a:prstGeom>
          <a:noFill/>
        </p:spPr>
        <p:txBody>
          <a:bodyPr wrap="square" rtlCol="0">
            <a:spAutoFit/>
          </a:bodyPr>
          <a:lstStyle/>
          <a:p>
            <a:pPr algn="ctr"/>
            <a:r>
              <a:rPr lang="en-US" altLang="zh-CN" sz="6600" spc="-300">
                <a:blipFill>
                  <a:blip r:embed="rId2"/>
                  <a:stretch>
                    <a:fillRect/>
                  </a:stretch>
                </a:blipFill>
                <a:effectLst>
                  <a:outerShdw blurRad="50800" dist="38100" dir="2700000" algn="tl" rotWithShape="0">
                    <a:prstClr val="black">
                      <a:alpha val="40000"/>
                    </a:prstClr>
                  </a:outerShdw>
                </a:effectLst>
                <a:cs typeface="+mn-ea"/>
                <a:sym typeface="+mn-lt"/>
              </a:rPr>
              <a:t>Hoạt động tiếp nối</a:t>
            </a:r>
            <a:endParaRPr lang="zh-CN" altLang="en-US" sz="6600" spc="-300" dirty="0">
              <a:blipFill>
                <a:blip r:embed="rId2"/>
                <a:stretch>
                  <a:fillRect/>
                </a:stretch>
              </a:blipFill>
              <a:effectLst>
                <a:outerShdw blurRad="50800" dist="38100" dir="2700000" algn="tl" rotWithShape="0">
                  <a:prstClr val="black">
                    <a:alpha val="40000"/>
                  </a:prstClr>
                </a:outerShdw>
              </a:effectLst>
              <a:cs typeface="+mn-ea"/>
              <a:sym typeface="+mn-lt"/>
            </a:endParaRPr>
          </a:p>
        </p:txBody>
      </p:sp>
    </p:spTree>
    <p:extLst>
      <p:ext uri="{BB962C8B-B14F-4D97-AF65-F5344CB8AC3E}">
        <p14:creationId xmlns:p14="http://schemas.microsoft.com/office/powerpoint/2010/main" val="9495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6" presetClass="emph" presetSubtype="0" fill="hold" grpId="1" nodeType="after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2B84-60D2-E356-8228-AA348FB4C562}"/>
              </a:ext>
            </a:extLst>
          </p:cNvPr>
          <p:cNvSpPr>
            <a:spLocks noGrp="1"/>
          </p:cNvSpPr>
          <p:nvPr>
            <p:ph type="title"/>
          </p:nvPr>
        </p:nvSpPr>
        <p:spPr/>
        <p:txBody>
          <a:bodyPr/>
          <a:lstStyle/>
          <a:p>
            <a:endParaRPr lang="en-US"/>
          </a:p>
        </p:txBody>
      </p:sp>
      <p:pic>
        <p:nvPicPr>
          <p:cNvPr id="3" name="Picture 4">
            <a:extLst>
              <a:ext uri="{FF2B5EF4-FFF2-40B4-BE49-F238E27FC236}">
                <a16:creationId xmlns:a16="http://schemas.microsoft.com/office/drawing/2014/main" id="{F5FCC198-D097-C185-AD90-C6D85ACDA602}"/>
              </a:ext>
            </a:extLst>
          </p:cNvPr>
          <p:cNvPicPr>
            <a:picLocks noChangeAspect="1" noChangeArrowheads="1"/>
          </p:cNvPicPr>
          <p:nvPr/>
        </p:nvPicPr>
        <p:blipFill>
          <a:blip r:embed="rId2" cstate="print"/>
          <a:srcRect/>
          <a:stretch>
            <a:fillRect/>
          </a:stretch>
        </p:blipFill>
        <p:spPr bwMode="auto">
          <a:xfrm>
            <a:off x="0" y="-19744"/>
            <a:ext cx="12192000" cy="6864351"/>
          </a:xfrm>
          <a:prstGeom prst="rect">
            <a:avLst/>
          </a:prstGeom>
          <a:noFill/>
          <a:ln w="9525">
            <a:noFill/>
            <a:miter lim="800000"/>
            <a:headEnd/>
            <a:tailEnd/>
          </a:ln>
          <a:effectLst/>
        </p:spPr>
      </p:pic>
      <p:pic>
        <p:nvPicPr>
          <p:cNvPr id="4" name="Picture 3" descr="C:\Users\Administrator\Desktop\2017051002.png">
            <a:extLst>
              <a:ext uri="{FF2B5EF4-FFF2-40B4-BE49-F238E27FC236}">
                <a16:creationId xmlns:a16="http://schemas.microsoft.com/office/drawing/2014/main" id="{6A212727-D2CB-DFD0-CE62-891DD16804A2}"/>
              </a:ext>
            </a:extLst>
          </p:cNvPr>
          <p:cNvPicPr>
            <a:picLocks noChangeAspect="1" noChangeArrowheads="1"/>
          </p:cNvPicPr>
          <p:nvPr/>
        </p:nvPicPr>
        <p:blipFill>
          <a:blip r:embed="rId3" cstate="print"/>
          <a:srcRect l="30313"/>
          <a:stretch>
            <a:fillRect/>
          </a:stretch>
        </p:blipFill>
        <p:spPr bwMode="auto">
          <a:xfrm>
            <a:off x="4514741" y="-157557"/>
            <a:ext cx="7704471" cy="6864350"/>
          </a:xfrm>
          <a:prstGeom prst="rect">
            <a:avLst/>
          </a:prstGeom>
          <a:noFill/>
        </p:spPr>
      </p:pic>
      <p:sp>
        <p:nvSpPr>
          <p:cNvPr id="5" name="矩形 6">
            <a:extLst>
              <a:ext uri="{FF2B5EF4-FFF2-40B4-BE49-F238E27FC236}">
                <a16:creationId xmlns:a16="http://schemas.microsoft.com/office/drawing/2014/main" id="{EDECF736-D689-5609-05F8-B61C1316A70C}"/>
              </a:ext>
            </a:extLst>
          </p:cNvPr>
          <p:cNvSpPr/>
          <p:nvPr/>
        </p:nvSpPr>
        <p:spPr>
          <a:xfrm>
            <a:off x="357106" y="1784057"/>
            <a:ext cx="11477788" cy="2100575"/>
          </a:xfrm>
          <a:prstGeom prst="rect">
            <a:avLst/>
          </a:prstGeom>
        </p:spPr>
        <p:txBody>
          <a:bodyPr wrap="square" lIns="68580" tIns="34290" rIns="68580" bIns="34290">
            <a:spAutoFit/>
          </a:bodyPr>
          <a:lstStyle/>
          <a:p>
            <a:pPr algn="ctr" defTabSz="912114">
              <a:defRPr/>
            </a:pP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CHÀO MỪNG </a:t>
            </a:r>
          </a:p>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CÁC THẦY CÔ ĐẾN DỰ TIẾT CHUYÊN ĐỀ</a:t>
            </a:r>
          </a:p>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MÔN </a:t>
            </a: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TIẾNG VIỆT </a:t>
            </a:r>
          </a:p>
        </p:txBody>
      </p:sp>
      <p:sp>
        <p:nvSpPr>
          <p:cNvPr id="6" name="矩形 6">
            <a:extLst>
              <a:ext uri="{FF2B5EF4-FFF2-40B4-BE49-F238E27FC236}">
                <a16:creationId xmlns:a16="http://schemas.microsoft.com/office/drawing/2014/main" id="{2F48A302-AB2C-A61C-335E-5DDB87B96B08}"/>
              </a:ext>
            </a:extLst>
          </p:cNvPr>
          <p:cNvSpPr/>
          <p:nvPr/>
        </p:nvSpPr>
        <p:spPr>
          <a:xfrm>
            <a:off x="1530908" y="4000219"/>
            <a:ext cx="9325036" cy="746358"/>
          </a:xfrm>
          <a:prstGeom prst="rect">
            <a:avLst/>
          </a:prstGeom>
        </p:spPr>
        <p:txBody>
          <a:bodyPr wrap="square" lIns="68580" tIns="34290" rIns="68580" bIns="34290">
            <a:spAutoFit/>
          </a:bodyPr>
          <a:lstStyle/>
          <a:p>
            <a:pPr algn="ctr" defTabSz="912114">
              <a:defRPr/>
            </a:pPr>
            <a:r>
              <a:rPr lang="en-US" altLang="zh-CN" sz="4400" b="1"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Bài</a:t>
            </a:r>
            <a:r>
              <a:rPr lang="en-US" altLang="zh-CN" sz="4400" b="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 6: O o ?</a:t>
            </a:r>
            <a:endParaRPr lang="en-US" altLang="zh-CN"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7" name="TextBox 6">
            <a:extLst>
              <a:ext uri="{FF2B5EF4-FFF2-40B4-BE49-F238E27FC236}">
                <a16:creationId xmlns:a16="http://schemas.microsoft.com/office/drawing/2014/main" id="{5C08B669-EA60-9F2C-34B0-C2BA32078C44}"/>
              </a:ext>
            </a:extLst>
          </p:cNvPr>
          <p:cNvSpPr txBox="1"/>
          <p:nvPr/>
        </p:nvSpPr>
        <p:spPr>
          <a:xfrm>
            <a:off x="4386319" y="833626"/>
            <a:ext cx="6372199" cy="461665"/>
          </a:xfrm>
          <a:prstGeom prst="rect">
            <a:avLst/>
          </a:prstGeom>
          <a:noFill/>
        </p:spPr>
        <p:txBody>
          <a:bodyPr wrap="square" rtlCol="0">
            <a:spAutoFit/>
          </a:bodyPr>
          <a:lstStyle/>
          <a:p>
            <a:pPr algn="l"/>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8" name="Oval 7">
            <a:extLst>
              <a:ext uri="{FF2B5EF4-FFF2-40B4-BE49-F238E27FC236}">
                <a16:creationId xmlns:a16="http://schemas.microsoft.com/office/drawing/2014/main" id="{FF810E05-C29A-5FD4-D93A-46BBEA50F541}"/>
              </a:ext>
            </a:extLst>
          </p:cNvPr>
          <p:cNvSpPr/>
          <p:nvPr/>
        </p:nvSpPr>
        <p:spPr>
          <a:xfrm>
            <a:off x="7108723" y="4532347"/>
            <a:ext cx="604684" cy="4887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741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2165EF-175B-788A-7A87-588F5A5D9305}"/>
              </a:ext>
            </a:extLst>
          </p:cNvPr>
          <p:cNvPicPr>
            <a:picLocks noChangeAspect="1"/>
          </p:cNvPicPr>
          <p:nvPr/>
        </p:nvPicPr>
        <p:blipFill>
          <a:blip r:embed="rId2"/>
          <a:stretch>
            <a:fillRect/>
          </a:stretch>
        </p:blipFill>
        <p:spPr>
          <a:xfrm>
            <a:off x="3732345" y="48995"/>
            <a:ext cx="4245532" cy="2687265"/>
          </a:xfrm>
          <a:prstGeom prst="rect">
            <a:avLst/>
          </a:prstGeom>
        </p:spPr>
      </p:pic>
      <p:pic>
        <p:nvPicPr>
          <p:cNvPr id="17" name="Picture 16">
            <a:extLst>
              <a:ext uri="{FF2B5EF4-FFF2-40B4-BE49-F238E27FC236}">
                <a16:creationId xmlns:a16="http://schemas.microsoft.com/office/drawing/2014/main" id="{06A44720-DF9B-9DDD-2930-D18B98CF72E6}"/>
              </a:ext>
            </a:extLst>
          </p:cNvPr>
          <p:cNvPicPr>
            <a:picLocks noChangeAspect="1"/>
          </p:cNvPicPr>
          <p:nvPr/>
        </p:nvPicPr>
        <p:blipFill>
          <a:blip r:embed="rId3"/>
          <a:stretch>
            <a:fillRect/>
          </a:stretch>
        </p:blipFill>
        <p:spPr>
          <a:xfrm>
            <a:off x="2539500" y="3959740"/>
            <a:ext cx="6992684" cy="2687265"/>
          </a:xfrm>
          <a:prstGeom prst="rect">
            <a:avLst/>
          </a:prstGeom>
        </p:spPr>
      </p:pic>
      <p:pic>
        <p:nvPicPr>
          <p:cNvPr id="18" name="2" descr="花">
            <a:extLst>
              <a:ext uri="{FF2B5EF4-FFF2-40B4-BE49-F238E27FC236}">
                <a16:creationId xmlns:a16="http://schemas.microsoft.com/office/drawing/2014/main" id="{52DE434B-709E-A657-5810-757552848B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20" name="Picture 19">
            <a:extLst>
              <a:ext uri="{FF2B5EF4-FFF2-40B4-BE49-F238E27FC236}">
                <a16:creationId xmlns:a16="http://schemas.microsoft.com/office/drawing/2014/main" id="{317C34F1-1185-F960-1510-92340801F576}"/>
              </a:ext>
            </a:extLst>
          </p:cNvPr>
          <p:cNvPicPr>
            <a:picLocks noChangeAspect="1"/>
          </p:cNvPicPr>
          <p:nvPr/>
        </p:nvPicPr>
        <p:blipFill>
          <a:blip r:embed="rId5"/>
          <a:stretch>
            <a:fillRect/>
          </a:stretch>
        </p:blipFill>
        <p:spPr>
          <a:xfrm>
            <a:off x="626711" y="2818426"/>
            <a:ext cx="5228400" cy="1141315"/>
          </a:xfrm>
          <a:prstGeom prst="rect">
            <a:avLst/>
          </a:prstGeom>
        </p:spPr>
      </p:pic>
      <p:pic>
        <p:nvPicPr>
          <p:cNvPr id="21" name="Picture 20">
            <a:extLst>
              <a:ext uri="{FF2B5EF4-FFF2-40B4-BE49-F238E27FC236}">
                <a16:creationId xmlns:a16="http://schemas.microsoft.com/office/drawing/2014/main" id="{2668193C-55D9-164B-79D0-9C3BA151E4B4}"/>
              </a:ext>
            </a:extLst>
          </p:cNvPr>
          <p:cNvPicPr>
            <a:picLocks noChangeAspect="1"/>
          </p:cNvPicPr>
          <p:nvPr/>
        </p:nvPicPr>
        <p:blipFill>
          <a:blip r:embed="rId6"/>
          <a:stretch>
            <a:fillRect/>
          </a:stretch>
        </p:blipFill>
        <p:spPr>
          <a:xfrm>
            <a:off x="6428884" y="2830329"/>
            <a:ext cx="5226893" cy="1141315"/>
          </a:xfrm>
          <a:prstGeom prst="rect">
            <a:avLst/>
          </a:prstGeom>
        </p:spPr>
      </p:pic>
    </p:spTree>
    <p:extLst>
      <p:ext uri="{BB962C8B-B14F-4D97-AF65-F5344CB8AC3E}">
        <p14:creationId xmlns:p14="http://schemas.microsoft.com/office/powerpoint/2010/main" val="36843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B27EB5-5600-BB34-7A43-1306DD9A6558}"/>
              </a:ext>
            </a:extLst>
          </p:cNvPr>
          <p:cNvGrpSpPr/>
          <p:nvPr/>
        </p:nvGrpSpPr>
        <p:grpSpPr>
          <a:xfrm>
            <a:off x="1696687" y="2382982"/>
            <a:ext cx="7784589" cy="1828800"/>
            <a:chOff x="1918360" y="2253673"/>
            <a:chExt cx="7784589" cy="1828800"/>
          </a:xfrm>
        </p:grpSpPr>
        <p:sp>
          <p:nvSpPr>
            <p:cNvPr id="5" name="Rectangle 4">
              <a:extLst>
                <a:ext uri="{FF2B5EF4-FFF2-40B4-BE49-F238E27FC236}">
                  <a16:creationId xmlns:a16="http://schemas.microsoft.com/office/drawing/2014/main" id="{F4CA6E8D-C8CC-9C39-331C-F8D5C7E985A4}"/>
                </a:ext>
              </a:extLst>
            </p:cNvPr>
            <p:cNvSpPr/>
            <p:nvPr/>
          </p:nvSpPr>
          <p:spPr>
            <a:xfrm>
              <a:off x="2449303" y="2382982"/>
              <a:ext cx="6783636"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7233ECF-EB93-5683-6B1A-98124CE2D7D9}"/>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9">
              <a:extLst>
                <a:ext uri="{FF2B5EF4-FFF2-40B4-BE49-F238E27FC236}">
                  <a16:creationId xmlns:a16="http://schemas.microsoft.com/office/drawing/2014/main" id="{72856DFC-1AD4-3557-3F09-6A50C8C29285}"/>
                </a:ext>
              </a:extLst>
            </p:cNvPr>
            <p:cNvSpPr txBox="1"/>
            <p:nvPr/>
          </p:nvSpPr>
          <p:spPr>
            <a:xfrm>
              <a:off x="1918360" y="2421438"/>
              <a:ext cx="7784589" cy="1585049"/>
            </a:xfrm>
            <a:prstGeom prst="rect">
              <a:avLst/>
            </a:prstGeom>
            <a:noFill/>
          </p:spPr>
          <p:txBody>
            <a:bodyPr wrap="square" rtlCol="0">
              <a:spAutoFit/>
            </a:bodyPr>
            <a:lstStyle/>
            <a:p>
              <a:pPr algn="ctr"/>
              <a:r>
                <a:rPr lang="en-US" altLang="zh-CN" sz="9700" b="1">
                  <a:ln w="19050">
                    <a:solidFill>
                      <a:schemeClr val="bg1"/>
                    </a:solidFill>
                  </a:ln>
                  <a:solidFill>
                    <a:schemeClr val="bg1"/>
                  </a:solidFill>
                  <a:effectLst>
                    <a:outerShdw blurRad="38100" dist="38100" dir="2700000" algn="tl">
                      <a:srgbClr val="000000">
                        <a:alpha val="43137"/>
                      </a:srgbClr>
                    </a:outerShdw>
                  </a:effectLst>
                  <a:cs typeface="+mn-ea"/>
                  <a:sym typeface="+mn-lt"/>
                </a:rPr>
                <a:t>3</a:t>
              </a:r>
              <a:r>
                <a:rPr lang="en-US" altLang="zh-CN" sz="9700" b="1">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a:ln w="19050">
                    <a:solidFill>
                      <a:schemeClr val="bg1"/>
                    </a:solidFill>
                  </a:ln>
                  <a:solidFill>
                    <a:srgbClr val="C86179"/>
                  </a:solidFill>
                  <a:effectLst>
                    <a:outerShdw blurRad="38100" dist="38100" dir="2700000" algn="tl">
                      <a:srgbClr val="000000">
                        <a:alpha val="43137"/>
                      </a:srgbClr>
                    </a:outerShdw>
                  </a:effectLst>
                  <a:cs typeface="+mn-ea"/>
                  <a:sym typeface="+mn-lt"/>
                </a:rPr>
                <a:t>Tô và viết</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85753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FAC93-BD6B-DF7E-E93D-D37B54736CF8}"/>
              </a:ext>
            </a:extLst>
          </p:cNvPr>
          <p:cNvPicPr>
            <a:picLocks noChangeAspect="1"/>
          </p:cNvPicPr>
          <p:nvPr/>
        </p:nvPicPr>
        <p:blipFill rotWithShape="1">
          <a:blip r:embed="rId3"/>
          <a:srcRect r="7907" b="56122"/>
          <a:stretch/>
        </p:blipFill>
        <p:spPr>
          <a:xfrm>
            <a:off x="3525111" y="993908"/>
            <a:ext cx="7898464" cy="5165520"/>
          </a:xfrm>
          <a:prstGeom prst="rect">
            <a:avLst/>
          </a:prstGeom>
        </p:spPr>
      </p:pic>
      <p:pic>
        <p:nvPicPr>
          <p:cNvPr id="5" name="Hình ảnh 4">
            <a:extLst>
              <a:ext uri="{FF2B5EF4-FFF2-40B4-BE49-F238E27FC236}">
                <a16:creationId xmlns:a16="http://schemas.microsoft.com/office/drawing/2014/main" id="{9E8DE0A7-12BD-FDFE-E1E4-386F9A955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06" y="1231304"/>
            <a:ext cx="2714073" cy="2714073"/>
          </a:xfrm>
          <a:prstGeom prst="rect">
            <a:avLst/>
          </a:prstGeom>
        </p:spPr>
      </p:pic>
      <p:pic>
        <p:nvPicPr>
          <p:cNvPr id="10" name="Picture 9">
            <a:extLst>
              <a:ext uri="{FF2B5EF4-FFF2-40B4-BE49-F238E27FC236}">
                <a16:creationId xmlns:a16="http://schemas.microsoft.com/office/drawing/2014/main" id="{2EA187B4-F276-03BA-9571-595D8FB5BECE}"/>
              </a:ext>
            </a:extLst>
          </p:cNvPr>
          <p:cNvPicPr>
            <a:picLocks noChangeAspect="1"/>
          </p:cNvPicPr>
          <p:nvPr/>
        </p:nvPicPr>
        <p:blipFill>
          <a:blip r:embed="rId5"/>
          <a:stretch>
            <a:fillRect/>
          </a:stretch>
        </p:blipFill>
        <p:spPr>
          <a:xfrm>
            <a:off x="116498" y="72850"/>
            <a:ext cx="3229181" cy="753060"/>
          </a:xfrm>
          <a:prstGeom prst="rect">
            <a:avLst/>
          </a:prstGeom>
        </p:spPr>
      </p:pic>
    </p:spTree>
    <p:extLst>
      <p:ext uri="{BB962C8B-B14F-4D97-AF65-F5344CB8AC3E}">
        <p14:creationId xmlns:p14="http://schemas.microsoft.com/office/powerpoint/2010/main" val="392555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 the ngoi">
            <a:extLst>
              <a:ext uri="{FF2B5EF4-FFF2-40B4-BE49-F238E27FC236}">
                <a16:creationId xmlns:a16="http://schemas.microsoft.com/office/drawing/2014/main" id="{0358B01B-E23F-D523-7CC8-2FA57B8C7D1A}"/>
              </a:ext>
            </a:extLst>
          </p:cNvPr>
          <p:cNvPicPr>
            <a:picLocks noChangeAspect="1" noChangeArrowheads="1"/>
          </p:cNvPicPr>
          <p:nvPr/>
        </p:nvPicPr>
        <p:blipFill>
          <a:blip r:embed="rId3"/>
          <a:stretch>
            <a:fillRect/>
          </a:stretch>
        </p:blipFill>
        <p:spPr bwMode="auto">
          <a:xfrm>
            <a:off x="8948994" y="728437"/>
            <a:ext cx="2362200" cy="2582241"/>
          </a:xfrm>
          <a:prstGeom prst="rect">
            <a:avLst/>
          </a:prstGeom>
          <a:noFill/>
        </p:spPr>
      </p:pic>
      <p:pic>
        <p:nvPicPr>
          <p:cNvPr id="4" name="Hình ảnh 5">
            <a:extLst>
              <a:ext uri="{FF2B5EF4-FFF2-40B4-BE49-F238E27FC236}">
                <a16:creationId xmlns:a16="http://schemas.microsoft.com/office/drawing/2014/main" id="{B31172D5-AAAF-75BA-0701-836DBC50C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69552">
            <a:off x="9265056" y="3953924"/>
            <a:ext cx="1968082" cy="1968082"/>
          </a:xfrm>
          <a:prstGeom prst="rect">
            <a:avLst/>
          </a:prstGeom>
        </p:spPr>
      </p:pic>
      <p:pic>
        <p:nvPicPr>
          <p:cNvPr id="6" name="Picture 5">
            <a:extLst>
              <a:ext uri="{FF2B5EF4-FFF2-40B4-BE49-F238E27FC236}">
                <a16:creationId xmlns:a16="http://schemas.microsoft.com/office/drawing/2014/main" id="{BB271828-4C40-5293-2577-B18180E960ED}"/>
              </a:ext>
            </a:extLst>
          </p:cNvPr>
          <p:cNvPicPr>
            <a:picLocks noChangeAspect="1"/>
          </p:cNvPicPr>
          <p:nvPr/>
        </p:nvPicPr>
        <p:blipFill rotWithShape="1">
          <a:blip r:embed="rId5"/>
          <a:srcRect r="7907" b="56122"/>
          <a:stretch/>
        </p:blipFill>
        <p:spPr>
          <a:xfrm>
            <a:off x="457447" y="728437"/>
            <a:ext cx="7898464" cy="5165520"/>
          </a:xfrm>
          <a:prstGeom prst="rect">
            <a:avLst/>
          </a:prstGeom>
        </p:spPr>
      </p:pic>
      <p:pic>
        <p:nvPicPr>
          <p:cNvPr id="2" name="Picture 1">
            <a:extLst>
              <a:ext uri="{FF2B5EF4-FFF2-40B4-BE49-F238E27FC236}">
                <a16:creationId xmlns:a16="http://schemas.microsoft.com/office/drawing/2014/main" id="{DB762D31-80EC-8F83-C134-F067D0DAEC2D}"/>
              </a:ext>
            </a:extLst>
          </p:cNvPr>
          <p:cNvPicPr>
            <a:picLocks noChangeAspect="1"/>
          </p:cNvPicPr>
          <p:nvPr/>
        </p:nvPicPr>
        <p:blipFill>
          <a:blip r:embed="rId6"/>
          <a:stretch>
            <a:fillRect/>
          </a:stretch>
        </p:blipFill>
        <p:spPr>
          <a:xfrm>
            <a:off x="116498" y="72850"/>
            <a:ext cx="3229181" cy="753060"/>
          </a:xfrm>
          <a:prstGeom prst="rect">
            <a:avLst/>
          </a:prstGeom>
        </p:spPr>
      </p:pic>
      <p:sp>
        <p:nvSpPr>
          <p:cNvPr id="5" name="TextBox 4">
            <a:extLst>
              <a:ext uri="{FF2B5EF4-FFF2-40B4-BE49-F238E27FC236}">
                <a16:creationId xmlns:a16="http://schemas.microsoft.com/office/drawing/2014/main" id="{A13AD70A-86B0-4B95-8C35-39EC915A698D}"/>
              </a:ext>
            </a:extLst>
          </p:cNvPr>
          <p:cNvSpPr txBox="1"/>
          <p:nvPr/>
        </p:nvSpPr>
        <p:spPr>
          <a:xfrm>
            <a:off x="3146354"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7" name="TextBox 6">
            <a:extLst>
              <a:ext uri="{FF2B5EF4-FFF2-40B4-BE49-F238E27FC236}">
                <a16:creationId xmlns:a16="http://schemas.microsoft.com/office/drawing/2014/main" id="{CFD4F16E-7F31-0208-66D5-E67FCA036DA4}"/>
              </a:ext>
            </a:extLst>
          </p:cNvPr>
          <p:cNvSpPr txBox="1"/>
          <p:nvPr/>
        </p:nvSpPr>
        <p:spPr>
          <a:xfrm>
            <a:off x="4113853"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8" name="TextBox 7">
            <a:extLst>
              <a:ext uri="{FF2B5EF4-FFF2-40B4-BE49-F238E27FC236}">
                <a16:creationId xmlns:a16="http://schemas.microsoft.com/office/drawing/2014/main" id="{F91EB3C6-BC44-1805-F923-02762A95E081}"/>
              </a:ext>
            </a:extLst>
          </p:cNvPr>
          <p:cNvSpPr txBox="1"/>
          <p:nvPr/>
        </p:nvSpPr>
        <p:spPr>
          <a:xfrm>
            <a:off x="5135675"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9" name="TextBox 8">
            <a:extLst>
              <a:ext uri="{FF2B5EF4-FFF2-40B4-BE49-F238E27FC236}">
                <a16:creationId xmlns:a16="http://schemas.microsoft.com/office/drawing/2014/main" id="{23C55B89-F2BC-B2F5-BF87-0D49F6603552}"/>
              </a:ext>
            </a:extLst>
          </p:cNvPr>
          <p:cNvSpPr txBox="1"/>
          <p:nvPr/>
        </p:nvSpPr>
        <p:spPr>
          <a:xfrm>
            <a:off x="6128226"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10" name="TextBox 9">
            <a:extLst>
              <a:ext uri="{FF2B5EF4-FFF2-40B4-BE49-F238E27FC236}">
                <a16:creationId xmlns:a16="http://schemas.microsoft.com/office/drawing/2014/main" id="{7C8425FD-8BBC-EC58-FAD4-374D9AF1F5C8}"/>
              </a:ext>
            </a:extLst>
          </p:cNvPr>
          <p:cNvSpPr txBox="1"/>
          <p:nvPr/>
        </p:nvSpPr>
        <p:spPr>
          <a:xfrm>
            <a:off x="7120777"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11" name="TextBox 10">
            <a:extLst>
              <a:ext uri="{FF2B5EF4-FFF2-40B4-BE49-F238E27FC236}">
                <a16:creationId xmlns:a16="http://schemas.microsoft.com/office/drawing/2014/main" id="{974B2666-3F04-ADFD-F6F1-DDE8A2701A01}"/>
              </a:ext>
            </a:extLst>
          </p:cNvPr>
          <p:cNvSpPr txBox="1"/>
          <p:nvPr/>
        </p:nvSpPr>
        <p:spPr>
          <a:xfrm>
            <a:off x="6127493" y="3921774"/>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2" name="TextBox 11">
            <a:extLst>
              <a:ext uri="{FF2B5EF4-FFF2-40B4-BE49-F238E27FC236}">
                <a16:creationId xmlns:a16="http://schemas.microsoft.com/office/drawing/2014/main" id="{F13E6705-C78C-861A-B0D7-27A36D894409}"/>
              </a:ext>
            </a:extLst>
          </p:cNvPr>
          <p:cNvSpPr txBox="1"/>
          <p:nvPr/>
        </p:nvSpPr>
        <p:spPr>
          <a:xfrm>
            <a:off x="2145489" y="3921778"/>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3" name="TextBox 12">
            <a:extLst>
              <a:ext uri="{FF2B5EF4-FFF2-40B4-BE49-F238E27FC236}">
                <a16:creationId xmlns:a16="http://schemas.microsoft.com/office/drawing/2014/main" id="{EE89AAFE-64BE-9E7A-A63E-7842CB45A27D}"/>
              </a:ext>
            </a:extLst>
          </p:cNvPr>
          <p:cNvSpPr txBox="1"/>
          <p:nvPr/>
        </p:nvSpPr>
        <p:spPr>
          <a:xfrm>
            <a:off x="4136491" y="3921776"/>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4" name="TextBox 13">
            <a:extLst>
              <a:ext uri="{FF2B5EF4-FFF2-40B4-BE49-F238E27FC236}">
                <a16:creationId xmlns:a16="http://schemas.microsoft.com/office/drawing/2014/main" id="{E714FB05-ED44-982D-3DF8-8955213C55DE}"/>
              </a:ext>
            </a:extLst>
          </p:cNvPr>
          <p:cNvSpPr txBox="1"/>
          <p:nvPr/>
        </p:nvSpPr>
        <p:spPr>
          <a:xfrm>
            <a:off x="5156809" y="3921775"/>
            <a:ext cx="662361" cy="830997"/>
          </a:xfrm>
          <a:prstGeom prst="rect">
            <a:avLst/>
          </a:prstGeom>
          <a:noFill/>
        </p:spPr>
        <p:txBody>
          <a:bodyPr wrap="none" rtlCol="0">
            <a:spAutoFit/>
          </a:bodyPr>
          <a:lstStyle/>
          <a:p>
            <a:r>
              <a:rPr lang="en-US" sz="4800" dirty="0" err="1">
                <a:solidFill>
                  <a:srgbClr val="FF0000"/>
                </a:solidFill>
                <a:latin typeface="HP001" panose="020B0603050302020204" pitchFamily="34" charset="0"/>
                <a:ea typeface="HP001" panose="020B0603050302020204" pitchFamily="34" charset="0"/>
              </a:rPr>
              <a:t>bò</a:t>
            </a:r>
            <a:endParaRPr lang="en-US" sz="4800" dirty="0">
              <a:solidFill>
                <a:srgbClr val="FF0000"/>
              </a:solidFill>
              <a:latin typeface="HP001" panose="020B0603050302020204" pitchFamily="34" charset="0"/>
              <a:ea typeface="HP001" panose="020B0603050302020204" pitchFamily="34" charset="0"/>
            </a:endParaRPr>
          </a:p>
        </p:txBody>
      </p:sp>
      <p:sp>
        <p:nvSpPr>
          <p:cNvPr id="15" name="TextBox 14">
            <a:extLst>
              <a:ext uri="{FF2B5EF4-FFF2-40B4-BE49-F238E27FC236}">
                <a16:creationId xmlns:a16="http://schemas.microsoft.com/office/drawing/2014/main" id="{95E64EB8-2399-8E56-75A0-74C8D035057F}"/>
              </a:ext>
            </a:extLst>
          </p:cNvPr>
          <p:cNvSpPr txBox="1"/>
          <p:nvPr/>
        </p:nvSpPr>
        <p:spPr>
          <a:xfrm>
            <a:off x="3165807" y="3921773"/>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6" name="TextBox 15">
            <a:extLst>
              <a:ext uri="{FF2B5EF4-FFF2-40B4-BE49-F238E27FC236}">
                <a16:creationId xmlns:a16="http://schemas.microsoft.com/office/drawing/2014/main" id="{3601A44E-39FD-E39B-FDE2-E44710869EBC}"/>
              </a:ext>
            </a:extLst>
          </p:cNvPr>
          <p:cNvSpPr txBox="1"/>
          <p:nvPr/>
        </p:nvSpPr>
        <p:spPr>
          <a:xfrm>
            <a:off x="7115947" y="3921772"/>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7" name="TextBox 16">
            <a:extLst>
              <a:ext uri="{FF2B5EF4-FFF2-40B4-BE49-F238E27FC236}">
                <a16:creationId xmlns:a16="http://schemas.microsoft.com/office/drawing/2014/main" id="{AB173D7C-7FCD-4BCA-288D-E486AB33F81C}"/>
              </a:ext>
            </a:extLst>
          </p:cNvPr>
          <p:cNvSpPr txBox="1"/>
          <p:nvPr/>
        </p:nvSpPr>
        <p:spPr>
          <a:xfrm>
            <a:off x="6137391" y="4891790"/>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18" name="TextBox 17">
            <a:extLst>
              <a:ext uri="{FF2B5EF4-FFF2-40B4-BE49-F238E27FC236}">
                <a16:creationId xmlns:a16="http://schemas.microsoft.com/office/drawing/2014/main" id="{2B5EBD4D-B9E4-9763-99D7-000B2059351D}"/>
              </a:ext>
            </a:extLst>
          </p:cNvPr>
          <p:cNvSpPr txBox="1"/>
          <p:nvPr/>
        </p:nvSpPr>
        <p:spPr>
          <a:xfrm>
            <a:off x="2159737" y="4895774"/>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19" name="TextBox 18">
            <a:extLst>
              <a:ext uri="{FF2B5EF4-FFF2-40B4-BE49-F238E27FC236}">
                <a16:creationId xmlns:a16="http://schemas.microsoft.com/office/drawing/2014/main" id="{FF86C92C-AF1A-FF77-ED7B-F251A1A49E3A}"/>
              </a:ext>
            </a:extLst>
          </p:cNvPr>
          <p:cNvSpPr txBox="1"/>
          <p:nvPr/>
        </p:nvSpPr>
        <p:spPr>
          <a:xfrm>
            <a:off x="4166310" y="4901732"/>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0" name="TextBox 19">
            <a:extLst>
              <a:ext uri="{FF2B5EF4-FFF2-40B4-BE49-F238E27FC236}">
                <a16:creationId xmlns:a16="http://schemas.microsoft.com/office/drawing/2014/main" id="{7A496217-541A-BD35-554F-07CDB39A7EF9}"/>
              </a:ext>
            </a:extLst>
          </p:cNvPr>
          <p:cNvSpPr txBox="1"/>
          <p:nvPr/>
        </p:nvSpPr>
        <p:spPr>
          <a:xfrm>
            <a:off x="5146872" y="4901731"/>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1" name="TextBox 20">
            <a:extLst>
              <a:ext uri="{FF2B5EF4-FFF2-40B4-BE49-F238E27FC236}">
                <a16:creationId xmlns:a16="http://schemas.microsoft.com/office/drawing/2014/main" id="{7443981C-91FA-0573-B2B9-9DF8A1624442}"/>
              </a:ext>
            </a:extLst>
          </p:cNvPr>
          <p:cNvSpPr txBox="1"/>
          <p:nvPr/>
        </p:nvSpPr>
        <p:spPr>
          <a:xfrm>
            <a:off x="3185687" y="4891790"/>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2" name="TextBox 21">
            <a:extLst>
              <a:ext uri="{FF2B5EF4-FFF2-40B4-BE49-F238E27FC236}">
                <a16:creationId xmlns:a16="http://schemas.microsoft.com/office/drawing/2014/main" id="{D9C344DE-1A51-EC1C-222F-E429BE55D52A}"/>
              </a:ext>
            </a:extLst>
          </p:cNvPr>
          <p:cNvSpPr txBox="1"/>
          <p:nvPr/>
        </p:nvSpPr>
        <p:spPr>
          <a:xfrm>
            <a:off x="7115947" y="4899575"/>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3" name="TextBox 22">
            <a:extLst>
              <a:ext uri="{FF2B5EF4-FFF2-40B4-BE49-F238E27FC236}">
                <a16:creationId xmlns:a16="http://schemas.microsoft.com/office/drawing/2014/main" id="{5C2FD487-1D4F-71E8-BAEA-6C2C7080688A}"/>
              </a:ext>
            </a:extLst>
          </p:cNvPr>
          <p:cNvSpPr txBox="1"/>
          <p:nvPr/>
        </p:nvSpPr>
        <p:spPr>
          <a:xfrm>
            <a:off x="3129378"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4" name="TextBox 23">
            <a:extLst>
              <a:ext uri="{FF2B5EF4-FFF2-40B4-BE49-F238E27FC236}">
                <a16:creationId xmlns:a16="http://schemas.microsoft.com/office/drawing/2014/main" id="{008686AF-5E76-7535-6191-B408B399332A}"/>
              </a:ext>
            </a:extLst>
          </p:cNvPr>
          <p:cNvSpPr txBox="1"/>
          <p:nvPr/>
        </p:nvSpPr>
        <p:spPr>
          <a:xfrm>
            <a:off x="4096877"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5" name="TextBox 24">
            <a:extLst>
              <a:ext uri="{FF2B5EF4-FFF2-40B4-BE49-F238E27FC236}">
                <a16:creationId xmlns:a16="http://schemas.microsoft.com/office/drawing/2014/main" id="{5DB0057F-F746-ADCB-5072-B91FC269BFA8}"/>
              </a:ext>
            </a:extLst>
          </p:cNvPr>
          <p:cNvSpPr txBox="1"/>
          <p:nvPr/>
        </p:nvSpPr>
        <p:spPr>
          <a:xfrm>
            <a:off x="5118699"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6" name="TextBox 25">
            <a:extLst>
              <a:ext uri="{FF2B5EF4-FFF2-40B4-BE49-F238E27FC236}">
                <a16:creationId xmlns:a16="http://schemas.microsoft.com/office/drawing/2014/main" id="{63728B77-D92D-71C3-11CA-24E51AB9380F}"/>
              </a:ext>
            </a:extLst>
          </p:cNvPr>
          <p:cNvSpPr txBox="1"/>
          <p:nvPr/>
        </p:nvSpPr>
        <p:spPr>
          <a:xfrm>
            <a:off x="6111250"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7" name="TextBox 26">
            <a:extLst>
              <a:ext uri="{FF2B5EF4-FFF2-40B4-BE49-F238E27FC236}">
                <a16:creationId xmlns:a16="http://schemas.microsoft.com/office/drawing/2014/main" id="{130E40FC-F299-1D18-7AAE-FFBC94F5AEFB}"/>
              </a:ext>
            </a:extLst>
          </p:cNvPr>
          <p:cNvSpPr txBox="1"/>
          <p:nvPr/>
        </p:nvSpPr>
        <p:spPr>
          <a:xfrm>
            <a:off x="7103801"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8" name="TextBox 27">
            <a:extLst>
              <a:ext uri="{FF2B5EF4-FFF2-40B4-BE49-F238E27FC236}">
                <a16:creationId xmlns:a16="http://schemas.microsoft.com/office/drawing/2014/main" id="{08B281B1-9F02-56B6-82B8-3516DC8FD9A6}"/>
              </a:ext>
            </a:extLst>
          </p:cNvPr>
          <p:cNvSpPr txBox="1"/>
          <p:nvPr/>
        </p:nvSpPr>
        <p:spPr>
          <a:xfrm>
            <a:off x="2146496"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Tree>
    <p:extLst>
      <p:ext uri="{BB962C8B-B14F-4D97-AF65-F5344CB8AC3E}">
        <p14:creationId xmlns:p14="http://schemas.microsoft.com/office/powerpoint/2010/main" val="26120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D87C-2FEC-A950-6F1B-B5CEF50F378D}"/>
              </a:ext>
            </a:extLst>
          </p:cNvPr>
          <p:cNvSpPr>
            <a:spLocks noGrp="1"/>
          </p:cNvSpPr>
          <p:nvPr>
            <p:ph type="title"/>
          </p:nvPr>
        </p:nvSpPr>
        <p:spPr/>
        <p:txBody>
          <a:bodyPr/>
          <a:lstStyle/>
          <a:p>
            <a:r>
              <a:rPr lang="en-US"/>
              <a:t>Nghỉ giữa giờ</a:t>
            </a:r>
            <a:br>
              <a:rPr lang="en-US"/>
            </a:br>
            <a:endParaRPr lang="en-US"/>
          </a:p>
        </p:txBody>
      </p:sp>
      <p:pic>
        <p:nvPicPr>
          <p:cNvPr id="3" name="Picture 2">
            <a:extLst>
              <a:ext uri="{FF2B5EF4-FFF2-40B4-BE49-F238E27FC236}">
                <a16:creationId xmlns:a16="http://schemas.microsoft.com/office/drawing/2014/main" id="{7CDDB335-2695-2C43-49BA-723063C05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8" y="190279"/>
            <a:ext cx="11990439" cy="6477442"/>
          </a:xfrm>
          <a:prstGeom prst="rect">
            <a:avLst/>
          </a:prstGeom>
          <a:ln>
            <a:noFill/>
          </a:ln>
          <a:effectLst>
            <a:softEdge rad="112500"/>
          </a:effectLst>
        </p:spPr>
      </p:pic>
      <p:sp>
        <p:nvSpPr>
          <p:cNvPr id="4" name="Rectangle 3">
            <a:extLst>
              <a:ext uri="{FF2B5EF4-FFF2-40B4-BE49-F238E27FC236}">
                <a16:creationId xmlns:a16="http://schemas.microsoft.com/office/drawing/2014/main" id="{C92E3D6A-AC26-ADF3-4EF5-EC8789FB40F6}"/>
              </a:ext>
            </a:extLst>
          </p:cNvPr>
          <p:cNvSpPr/>
          <p:nvPr/>
        </p:nvSpPr>
        <p:spPr>
          <a:xfrm>
            <a:off x="2670889" y="2109206"/>
            <a:ext cx="655179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THƯ GIÃN NÀO</a:t>
            </a:r>
          </a:p>
        </p:txBody>
      </p:sp>
    </p:spTree>
    <p:extLst>
      <p:ext uri="{BB962C8B-B14F-4D97-AF65-F5344CB8AC3E}">
        <p14:creationId xmlns:p14="http://schemas.microsoft.com/office/powerpoint/2010/main" val="3200893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8775-EFCD-2EC1-0B23-881C131B12A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0127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E7E6"/>
        </a:solid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CB3F79C5-E788-CC37-4E30-20514190F8C7}"/>
              </a:ext>
            </a:extLst>
          </p:cNvPr>
          <p:cNvPicPr>
            <a:picLocks noChangeAspect="1"/>
          </p:cNvPicPr>
          <p:nvPr/>
        </p:nvPicPr>
        <p:blipFill>
          <a:blip r:embed="rId2"/>
          <a:stretch>
            <a:fillRect/>
          </a:stretch>
        </p:blipFill>
        <p:spPr>
          <a:xfrm>
            <a:off x="1" y="0"/>
            <a:ext cx="12137136" cy="6858000"/>
          </a:xfrm>
          <a:prstGeom prst="rect">
            <a:avLst/>
          </a:prstGeom>
        </p:spPr>
      </p:pic>
      <p:sp>
        <p:nvSpPr>
          <p:cNvPr id="6" name="TextBox 5">
            <a:extLst>
              <a:ext uri="{FF2B5EF4-FFF2-40B4-BE49-F238E27FC236}">
                <a16:creationId xmlns:a16="http://schemas.microsoft.com/office/drawing/2014/main" id="{9814FF85-CA44-000E-5D53-1582A9FDAF8B}"/>
              </a:ext>
            </a:extLst>
          </p:cNvPr>
          <p:cNvSpPr txBox="1"/>
          <p:nvPr/>
        </p:nvSpPr>
        <p:spPr>
          <a:xfrm>
            <a:off x="0" y="346897"/>
            <a:ext cx="4542313"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6600"/>
                </a:solidFill>
                <a:effectLst/>
                <a:uLnTx/>
                <a:uFillTx/>
              </a:rPr>
              <a:t>VÒNG QUAY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6600"/>
                </a:solidFill>
                <a:effectLst/>
                <a:uLnTx/>
                <a:uFillTx/>
              </a:rPr>
              <a:t>MAY MẮN</a:t>
            </a:r>
          </a:p>
        </p:txBody>
      </p:sp>
    </p:spTree>
    <p:extLst>
      <p:ext uri="{BB962C8B-B14F-4D97-AF65-F5344CB8AC3E}">
        <p14:creationId xmlns:p14="http://schemas.microsoft.com/office/powerpoint/2010/main" val="2596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F9C58D-5A07-4ED9-ABBA-D101CAC3A3C6}"/>
              </a:ext>
            </a:extLst>
          </p:cNvPr>
          <p:cNvGrpSpPr/>
          <p:nvPr/>
        </p:nvGrpSpPr>
        <p:grpSpPr>
          <a:xfrm>
            <a:off x="3750796" y="2514600"/>
            <a:ext cx="4690407" cy="1828800"/>
            <a:chOff x="2449302" y="2253673"/>
            <a:chExt cx="4690407" cy="1828800"/>
          </a:xfrm>
        </p:grpSpPr>
        <p:sp>
          <p:nvSpPr>
            <p:cNvPr id="3" name="Rectangle 2">
              <a:extLst>
                <a:ext uri="{FF2B5EF4-FFF2-40B4-BE49-F238E27FC236}">
                  <a16:creationId xmlns:a16="http://schemas.microsoft.com/office/drawing/2014/main" id="{1032C078-CCAF-4382-81B5-3C97E5ACE8DA}"/>
                </a:ext>
              </a:extLst>
            </p:cNvPr>
            <p:cNvSpPr/>
            <p:nvPr/>
          </p:nvSpPr>
          <p:spPr>
            <a:xfrm>
              <a:off x="2449302" y="2382982"/>
              <a:ext cx="4690407"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A7000C8-3F32-48C4-9558-82286E8B0BDE}"/>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9">
              <a:extLst>
                <a:ext uri="{FF2B5EF4-FFF2-40B4-BE49-F238E27FC236}">
                  <a16:creationId xmlns:a16="http://schemas.microsoft.com/office/drawing/2014/main" id="{65D6CAD6-752D-4363-BA8E-89E9B93B57D9}"/>
                </a:ext>
              </a:extLst>
            </p:cNvPr>
            <p:cNvSpPr txBox="1"/>
            <p:nvPr/>
          </p:nvSpPr>
          <p:spPr>
            <a:xfrm>
              <a:off x="2449303" y="2338578"/>
              <a:ext cx="4450262" cy="1585049"/>
            </a:xfrm>
            <a:prstGeom prst="rect">
              <a:avLst/>
            </a:prstGeom>
            <a:noFill/>
          </p:spPr>
          <p:txBody>
            <a:bodyPr wrap="square" rtlCol="0">
              <a:spAutoFit/>
            </a:bodyPr>
            <a:lstStyle/>
            <a:p>
              <a:pPr algn="ctr"/>
              <a:r>
                <a:rPr lang="en-US" altLang="zh-CN" sz="9700" b="1" dirty="0">
                  <a:ln w="19050">
                    <a:solidFill>
                      <a:schemeClr val="bg1"/>
                    </a:solidFill>
                  </a:ln>
                  <a:solidFill>
                    <a:schemeClr val="bg1"/>
                  </a:solidFill>
                  <a:effectLst>
                    <a:outerShdw blurRad="38100" dist="38100" dir="2700000" algn="tl">
                      <a:srgbClr val="000000">
                        <a:alpha val="43137"/>
                      </a:srgbClr>
                    </a:outerShdw>
                  </a:effectLst>
                  <a:cs typeface="+mn-ea"/>
                  <a:sym typeface="+mn-lt"/>
                </a:rPr>
                <a:t>4</a:t>
              </a:r>
              <a:r>
                <a:rPr lang="en-US" altLang="zh-CN" sz="9700" b="1" dirty="0">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dirty="0">
                  <a:ln w="19050">
                    <a:solidFill>
                      <a:schemeClr val="bg1"/>
                    </a:solidFill>
                  </a:ln>
                  <a:solidFill>
                    <a:srgbClr val="C86179"/>
                  </a:solidFill>
                  <a:effectLst>
                    <a:outerShdw blurRad="38100" dist="38100" dir="2700000" algn="tl">
                      <a:srgbClr val="000000">
                        <a:alpha val="43137"/>
                      </a:srgbClr>
                    </a:outerShdw>
                  </a:effectLst>
                  <a:cs typeface="+mn-ea"/>
                  <a:sym typeface="+mn-lt"/>
                </a:rPr>
                <a:t>ĐỌC</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2395541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460BF-3562-4C55-AEE6-46F673712305}"/>
              </a:ext>
            </a:extLst>
          </p:cNvPr>
          <p:cNvPicPr>
            <a:picLocks noChangeAspect="1"/>
          </p:cNvPicPr>
          <p:nvPr/>
        </p:nvPicPr>
        <p:blipFill rotWithShape="1">
          <a:blip r:embed="rId3"/>
          <a:srcRect l="4805" t="3934" r="1941" b="5870"/>
          <a:stretch/>
        </p:blipFill>
        <p:spPr>
          <a:xfrm>
            <a:off x="1994948" y="615289"/>
            <a:ext cx="8202104" cy="4824941"/>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4C742181-F383-4F2F-86E0-C9A929F28918}"/>
              </a:ext>
            </a:extLst>
          </p:cNvPr>
          <p:cNvSpPr/>
          <p:nvPr/>
        </p:nvSpPr>
        <p:spPr>
          <a:xfrm>
            <a:off x="3803199" y="5454693"/>
            <a:ext cx="4578777"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DA399B4-A36F-4100-8CEC-8140E3E62883}"/>
              </a:ext>
            </a:extLst>
          </p:cNvPr>
          <p:cNvSpPr/>
          <p:nvPr/>
        </p:nvSpPr>
        <p:spPr>
          <a:xfrm>
            <a:off x="4538793" y="5429625"/>
            <a:ext cx="3103735" cy="830997"/>
          </a:xfrm>
          <a:prstGeom prst="rect">
            <a:avLst/>
          </a:prstGeom>
        </p:spPr>
        <p:txBody>
          <a:bodyPr wrap="none">
            <a:spAutoFit/>
          </a:bodyPr>
          <a:lstStyle/>
          <a:p>
            <a:r>
              <a:rPr lang="en-US" sz="4800" dirty="0" err="1">
                <a:latin typeface="HP-211" panose="020B0803050302020204" pitchFamily="34" charset="0"/>
              </a:rPr>
              <a:t>Bê</a:t>
            </a:r>
            <a:r>
              <a:rPr lang="en-US" sz="4800" dirty="0">
                <a:latin typeface="HP-211" panose="020B0803050302020204" pitchFamily="34" charset="0"/>
              </a:rPr>
              <a:t> </a:t>
            </a:r>
            <a:r>
              <a:rPr lang="en-US" sz="4800" dirty="0" err="1">
                <a:latin typeface="HP-211" panose="020B0803050302020204" pitchFamily="34" charset="0"/>
              </a:rPr>
              <a:t>có</a:t>
            </a:r>
            <a:r>
              <a:rPr lang="en-US" sz="4800" dirty="0">
                <a:latin typeface="HP-211" panose="020B0803050302020204" pitchFamily="34" charset="0"/>
              </a:rPr>
              <a:t> </a:t>
            </a:r>
            <a:r>
              <a:rPr lang="en-US" sz="4800" dirty="0" err="1">
                <a:latin typeface="HP-211" panose="020B0803050302020204" pitchFamily="34" charset="0"/>
              </a:rPr>
              <a:t>cỏ</a:t>
            </a:r>
            <a:r>
              <a:rPr lang="en-US" sz="4800" dirty="0">
                <a:latin typeface="HP-211" panose="020B0803050302020204" pitchFamily="34" charset="0"/>
              </a:rPr>
              <a:t>.</a:t>
            </a:r>
          </a:p>
        </p:txBody>
      </p:sp>
      <p:sp>
        <p:nvSpPr>
          <p:cNvPr id="7" name="Rectangle 6">
            <a:extLst>
              <a:ext uri="{FF2B5EF4-FFF2-40B4-BE49-F238E27FC236}">
                <a16:creationId xmlns:a16="http://schemas.microsoft.com/office/drawing/2014/main" id="{4CFE15C1-051A-4490-B0D0-02FA86BBE92F}"/>
              </a:ext>
            </a:extLst>
          </p:cNvPr>
          <p:cNvSpPr/>
          <p:nvPr/>
        </p:nvSpPr>
        <p:spPr>
          <a:xfrm>
            <a:off x="6849854" y="5461459"/>
            <a:ext cx="590226" cy="830997"/>
          </a:xfrm>
          <a:prstGeom prst="rect">
            <a:avLst/>
          </a:prstGeom>
        </p:spPr>
        <p:txBody>
          <a:bodyPr wrap="none">
            <a:spAutoFit/>
          </a:bodyPr>
          <a:lstStyle/>
          <a:p>
            <a:r>
              <a:rPr lang="en-US" sz="4800" dirty="0">
                <a:solidFill>
                  <a:srgbClr val="FF0000"/>
                </a:solidFill>
                <a:latin typeface="HP-211" panose="020B0803050302020204" pitchFamily="34" charset="0"/>
              </a:rPr>
              <a:t>o</a:t>
            </a:r>
            <a:endParaRPr lang="en-US" sz="4800" dirty="0">
              <a:solidFill>
                <a:srgbClr val="FF0000"/>
              </a:solidFill>
            </a:endParaRPr>
          </a:p>
        </p:txBody>
      </p:sp>
      <p:sp>
        <p:nvSpPr>
          <p:cNvPr id="8" name="Rectangle 7">
            <a:extLst>
              <a:ext uri="{FF2B5EF4-FFF2-40B4-BE49-F238E27FC236}">
                <a16:creationId xmlns:a16="http://schemas.microsoft.com/office/drawing/2014/main" id="{B050077B-F937-4013-8DAB-7E730A16D7EA}"/>
              </a:ext>
            </a:extLst>
          </p:cNvPr>
          <p:cNvSpPr/>
          <p:nvPr/>
        </p:nvSpPr>
        <p:spPr>
          <a:xfrm>
            <a:off x="5869950" y="5461459"/>
            <a:ext cx="590226" cy="830997"/>
          </a:xfrm>
          <a:prstGeom prst="rect">
            <a:avLst/>
          </a:prstGeom>
        </p:spPr>
        <p:txBody>
          <a:bodyPr wrap="none">
            <a:spAutoFit/>
          </a:bodyPr>
          <a:lstStyle/>
          <a:p>
            <a:r>
              <a:rPr lang="en-US" sz="4800" dirty="0">
                <a:solidFill>
                  <a:srgbClr val="FF0000"/>
                </a:solidFill>
                <a:latin typeface="HP-211" panose="020B0803050302020204" pitchFamily="34" charset="0"/>
              </a:rPr>
              <a:t>o</a:t>
            </a:r>
            <a:endParaRPr lang="en-US" sz="4800" dirty="0">
              <a:solidFill>
                <a:srgbClr val="FF0000"/>
              </a:solidFill>
            </a:endParaRPr>
          </a:p>
        </p:txBody>
      </p:sp>
      <p:pic>
        <p:nvPicPr>
          <p:cNvPr id="9" name="2" descr="花">
            <a:extLst>
              <a:ext uri="{FF2B5EF4-FFF2-40B4-BE49-F238E27FC236}">
                <a16:creationId xmlns:a16="http://schemas.microsoft.com/office/drawing/2014/main" id="{F557E2FF-EB13-4FE1-B4A4-A21B539181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2" name="Picture 1">
            <a:extLst>
              <a:ext uri="{FF2B5EF4-FFF2-40B4-BE49-F238E27FC236}">
                <a16:creationId xmlns:a16="http://schemas.microsoft.com/office/drawing/2014/main" id="{F66EECA7-30A7-4D0F-958A-18AE0F0803C6}"/>
              </a:ext>
            </a:extLst>
          </p:cNvPr>
          <p:cNvPicPr>
            <a:picLocks noChangeAspect="1"/>
          </p:cNvPicPr>
          <p:nvPr/>
        </p:nvPicPr>
        <p:blipFill>
          <a:blip r:embed="rId5"/>
          <a:stretch>
            <a:fillRect/>
          </a:stretch>
        </p:blipFill>
        <p:spPr>
          <a:xfrm>
            <a:off x="110835" y="72850"/>
            <a:ext cx="2382984" cy="933412"/>
          </a:xfrm>
          <a:prstGeom prst="rect">
            <a:avLst/>
          </a:prstGeom>
        </p:spPr>
      </p:pic>
    </p:spTree>
    <p:extLst>
      <p:ext uri="{BB962C8B-B14F-4D97-AF65-F5344CB8AC3E}">
        <p14:creationId xmlns:p14="http://schemas.microsoft.com/office/powerpoint/2010/main" val="452408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4372B-2047-7982-63A0-11F227BC4E30}"/>
              </a:ext>
            </a:extLst>
          </p:cNvPr>
          <p:cNvPicPr>
            <a:picLocks noChangeAspect="1"/>
          </p:cNvPicPr>
          <p:nvPr/>
        </p:nvPicPr>
        <p:blipFill>
          <a:blip r:embed="rId3"/>
          <a:stretch>
            <a:fillRect/>
          </a:stretch>
        </p:blipFill>
        <p:spPr>
          <a:xfrm>
            <a:off x="2493819" y="396625"/>
            <a:ext cx="8766865" cy="6064749"/>
          </a:xfrm>
          <a:prstGeom prst="rect">
            <a:avLst/>
          </a:prstGeom>
        </p:spPr>
      </p:pic>
      <p:sp>
        <p:nvSpPr>
          <p:cNvPr id="5" name="Rectangle 4">
            <a:extLst>
              <a:ext uri="{FF2B5EF4-FFF2-40B4-BE49-F238E27FC236}">
                <a16:creationId xmlns:a16="http://schemas.microsoft.com/office/drawing/2014/main" id="{9FAD1622-5255-8749-30C8-624F0F0D6ABE}"/>
              </a:ext>
            </a:extLst>
          </p:cNvPr>
          <p:cNvSpPr/>
          <p:nvPr/>
        </p:nvSpPr>
        <p:spPr>
          <a:xfrm>
            <a:off x="7032812" y="396625"/>
            <a:ext cx="4227872" cy="30323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DF782FE-7F82-ED7F-067F-3F4506395DB1}"/>
              </a:ext>
            </a:extLst>
          </p:cNvPr>
          <p:cNvPicPr>
            <a:picLocks noChangeAspect="1"/>
          </p:cNvPicPr>
          <p:nvPr/>
        </p:nvPicPr>
        <p:blipFill>
          <a:blip r:embed="rId4"/>
          <a:stretch>
            <a:fillRect/>
          </a:stretch>
        </p:blipFill>
        <p:spPr>
          <a:xfrm>
            <a:off x="110835" y="72850"/>
            <a:ext cx="2382984" cy="933412"/>
          </a:xfrm>
          <a:prstGeom prst="rect">
            <a:avLst/>
          </a:prstGeom>
        </p:spPr>
      </p:pic>
    </p:spTree>
    <p:extLst>
      <p:ext uri="{BB962C8B-B14F-4D97-AF65-F5344CB8AC3E}">
        <p14:creationId xmlns:p14="http://schemas.microsoft.com/office/powerpoint/2010/main" val="234015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mph" presetSubtype="2" repeatCount="indefinite" fill="hold" nodeType="clickEffect">
                                  <p:stCondLst>
                                    <p:cond delay="0"/>
                                  </p:stCondLst>
                                  <p:endCondLst>
                                    <p:cond evt="onNext" delay="0">
                                      <p:tgtEl>
                                        <p:sldTgt/>
                                      </p:tgtEl>
                                    </p:cond>
                                  </p:endCondLst>
                                  <p:childTnLst>
                                    <p:animClr clrSpc="rgb" dir="cw">
                                      <p:cBhvr>
                                        <p:cTn id="16" dur="1000" fill="hold"/>
                                        <p:tgtEl>
                                          <p:spTgt spid="5"/>
                                        </p:tgtEl>
                                        <p:attrNameLst>
                                          <p:attrName>stroke.color</p:attrName>
                                        </p:attrNameLst>
                                      </p:cBhvr>
                                      <p:to>
                                        <a:srgbClr val="000099"/>
                                      </p:to>
                                    </p:animClr>
                                    <p:set>
                                      <p:cBhvr>
                                        <p:cTn id="17" dur="1000" fill="hold"/>
                                        <p:tgtEl>
                                          <p:spTgt spid="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D321-2038-204A-4DE8-6C969F2D9BC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641BE64-5B0C-FF40-3F65-A4595BBE565C}"/>
              </a:ext>
            </a:extLst>
          </p:cNvPr>
          <p:cNvPicPr>
            <a:picLocks noChangeAspect="1"/>
          </p:cNvPicPr>
          <p:nvPr/>
        </p:nvPicPr>
        <p:blipFill>
          <a:blip r:embed="rId3"/>
          <a:stretch>
            <a:fillRect/>
          </a:stretch>
        </p:blipFill>
        <p:spPr>
          <a:xfrm>
            <a:off x="2493819" y="396625"/>
            <a:ext cx="8766865" cy="6064749"/>
          </a:xfrm>
          <a:prstGeom prst="rect">
            <a:avLst/>
          </a:prstGeom>
        </p:spPr>
      </p:pic>
      <p:pic>
        <p:nvPicPr>
          <p:cNvPr id="4" name="Picture 3">
            <a:extLst>
              <a:ext uri="{FF2B5EF4-FFF2-40B4-BE49-F238E27FC236}">
                <a16:creationId xmlns:a16="http://schemas.microsoft.com/office/drawing/2014/main" id="{546BB84F-6FDF-B1E3-2B82-67E7A110638E}"/>
              </a:ext>
            </a:extLst>
          </p:cNvPr>
          <p:cNvPicPr>
            <a:picLocks noChangeAspect="1"/>
          </p:cNvPicPr>
          <p:nvPr/>
        </p:nvPicPr>
        <p:blipFill>
          <a:blip r:embed="rId4"/>
          <a:stretch>
            <a:fillRect/>
          </a:stretch>
        </p:blipFill>
        <p:spPr>
          <a:xfrm>
            <a:off x="110835" y="72850"/>
            <a:ext cx="2382984" cy="933412"/>
          </a:xfrm>
          <a:prstGeom prst="rect">
            <a:avLst/>
          </a:prstGeom>
        </p:spPr>
      </p:pic>
    </p:spTree>
    <p:extLst>
      <p:ext uri="{BB962C8B-B14F-4D97-AF65-F5344CB8AC3E}">
        <p14:creationId xmlns:p14="http://schemas.microsoft.com/office/powerpoint/2010/main" val="2021718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F9C58D-5A07-4ED9-ABBA-D101CAC3A3C6}"/>
              </a:ext>
            </a:extLst>
          </p:cNvPr>
          <p:cNvGrpSpPr/>
          <p:nvPr/>
        </p:nvGrpSpPr>
        <p:grpSpPr>
          <a:xfrm>
            <a:off x="3750796" y="2514600"/>
            <a:ext cx="4690407" cy="1828800"/>
            <a:chOff x="2449302" y="2253673"/>
            <a:chExt cx="4690407" cy="1828800"/>
          </a:xfrm>
        </p:grpSpPr>
        <p:sp>
          <p:nvSpPr>
            <p:cNvPr id="3" name="Rectangle 2">
              <a:extLst>
                <a:ext uri="{FF2B5EF4-FFF2-40B4-BE49-F238E27FC236}">
                  <a16:creationId xmlns:a16="http://schemas.microsoft.com/office/drawing/2014/main" id="{1032C078-CCAF-4382-81B5-3C97E5ACE8DA}"/>
                </a:ext>
              </a:extLst>
            </p:cNvPr>
            <p:cNvSpPr/>
            <p:nvPr/>
          </p:nvSpPr>
          <p:spPr>
            <a:xfrm>
              <a:off x="2449302" y="2382982"/>
              <a:ext cx="4690407"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A7000C8-3F32-48C4-9558-82286E8B0BDE}"/>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9">
              <a:extLst>
                <a:ext uri="{FF2B5EF4-FFF2-40B4-BE49-F238E27FC236}">
                  <a16:creationId xmlns:a16="http://schemas.microsoft.com/office/drawing/2014/main" id="{65D6CAD6-752D-4363-BA8E-89E9B93B57D9}"/>
                </a:ext>
              </a:extLst>
            </p:cNvPr>
            <p:cNvSpPr txBox="1"/>
            <p:nvPr/>
          </p:nvSpPr>
          <p:spPr>
            <a:xfrm>
              <a:off x="2449303" y="2338578"/>
              <a:ext cx="4450262" cy="1585049"/>
            </a:xfrm>
            <a:prstGeom prst="rect">
              <a:avLst/>
            </a:prstGeom>
            <a:noFill/>
          </p:spPr>
          <p:txBody>
            <a:bodyPr wrap="square" rtlCol="0">
              <a:spAutoFit/>
            </a:bodyPr>
            <a:lstStyle/>
            <a:p>
              <a:pPr algn="ctr"/>
              <a:r>
                <a:rPr lang="en-US" altLang="zh-CN" sz="9700" b="1" dirty="0">
                  <a:ln w="19050">
                    <a:solidFill>
                      <a:schemeClr val="bg1"/>
                    </a:solidFill>
                  </a:ln>
                  <a:solidFill>
                    <a:schemeClr val="bg1"/>
                  </a:solidFill>
                  <a:effectLst>
                    <a:outerShdw blurRad="38100" dist="38100" dir="2700000" algn="tl">
                      <a:srgbClr val="000000">
                        <a:alpha val="43137"/>
                      </a:srgbClr>
                    </a:outerShdw>
                  </a:effectLst>
                  <a:cs typeface="+mn-ea"/>
                  <a:sym typeface="+mn-lt"/>
                </a:rPr>
                <a:t>5</a:t>
              </a:r>
              <a:r>
                <a:rPr lang="en-US" altLang="zh-CN" sz="9700" b="1" dirty="0">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dirty="0">
                  <a:ln w="19050">
                    <a:solidFill>
                      <a:schemeClr val="bg1"/>
                    </a:solidFill>
                  </a:ln>
                  <a:solidFill>
                    <a:srgbClr val="C86179"/>
                  </a:solidFill>
                  <a:effectLst>
                    <a:outerShdw blurRad="38100" dist="38100" dir="2700000" algn="tl">
                      <a:srgbClr val="000000">
                        <a:alpha val="43137"/>
                      </a:srgbClr>
                    </a:outerShdw>
                  </a:effectLst>
                  <a:cs typeface="+mn-ea"/>
                  <a:sym typeface="+mn-lt"/>
                </a:rPr>
                <a:t>NÓI</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1728835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EB3F2-22BE-4D39-8FAC-A293BB4A5701}"/>
              </a:ext>
            </a:extLst>
          </p:cNvPr>
          <p:cNvPicPr>
            <a:picLocks noChangeAspect="1"/>
          </p:cNvPicPr>
          <p:nvPr/>
        </p:nvPicPr>
        <p:blipFill rotWithShape="1">
          <a:blip r:embed="rId3">
            <a:extLst>
              <a:ext uri="{28A0092B-C50C-407E-A947-70E740481C1C}">
                <a14:useLocalDpi xmlns:a14="http://schemas.microsoft.com/office/drawing/2010/main" val="0"/>
              </a:ext>
            </a:extLst>
          </a:blip>
          <a:srcRect t="2168"/>
          <a:stretch/>
        </p:blipFill>
        <p:spPr>
          <a:xfrm>
            <a:off x="1293688" y="1477108"/>
            <a:ext cx="4036867" cy="4736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1102413-FFC9-4EA9-8E14-A8927CCA5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741" y="1477108"/>
            <a:ext cx="4085321" cy="4736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Rounded Corners 6">
            <a:extLst>
              <a:ext uri="{FF2B5EF4-FFF2-40B4-BE49-F238E27FC236}">
                <a16:creationId xmlns:a16="http://schemas.microsoft.com/office/drawing/2014/main" id="{8BFAF192-1EC8-4AD8-BEEF-ED0D56D4E7B5}"/>
              </a:ext>
            </a:extLst>
          </p:cNvPr>
          <p:cNvSpPr/>
          <p:nvPr/>
        </p:nvSpPr>
        <p:spPr>
          <a:xfrm>
            <a:off x="4268834" y="583941"/>
            <a:ext cx="3588976"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8" name="Rectangle 7">
            <a:extLst>
              <a:ext uri="{FF2B5EF4-FFF2-40B4-BE49-F238E27FC236}">
                <a16:creationId xmlns:a16="http://schemas.microsoft.com/office/drawing/2014/main" id="{E73FF3E6-9669-4C18-B208-4631435F6354}"/>
              </a:ext>
            </a:extLst>
          </p:cNvPr>
          <p:cNvSpPr/>
          <p:nvPr/>
        </p:nvSpPr>
        <p:spPr>
          <a:xfrm>
            <a:off x="4542205" y="558873"/>
            <a:ext cx="2993127" cy="830997"/>
          </a:xfrm>
          <a:prstGeom prst="rect">
            <a:avLst/>
          </a:prstGeom>
        </p:spPr>
        <p:txBody>
          <a:bodyPr wrap="none">
            <a:spAutoFit/>
          </a:bodyPr>
          <a:lstStyle/>
          <a:p>
            <a:r>
              <a:rPr lang="en-US" sz="4800" dirty="0" err="1">
                <a:latin typeface="HP-211" panose="020B0803050302020204" pitchFamily="34" charset="0"/>
              </a:rPr>
              <a:t>Chào</a:t>
            </a:r>
            <a:r>
              <a:rPr lang="en-US" sz="4800" dirty="0">
                <a:latin typeface="HP-211" panose="020B0803050302020204" pitchFamily="34" charset="0"/>
              </a:rPr>
              <a:t> </a:t>
            </a:r>
            <a:r>
              <a:rPr lang="en-US" sz="4800" dirty="0" err="1">
                <a:latin typeface="HP-211" panose="020B0803050302020204" pitchFamily="34" charset="0"/>
              </a:rPr>
              <a:t>hỏi</a:t>
            </a:r>
            <a:endParaRPr lang="en-US" sz="4800" dirty="0">
              <a:latin typeface="HP-211" panose="020B0803050302020204" pitchFamily="34" charset="0"/>
            </a:endParaRPr>
          </a:p>
        </p:txBody>
      </p:sp>
      <p:pic>
        <p:nvPicPr>
          <p:cNvPr id="2" name="Picture 1">
            <a:extLst>
              <a:ext uri="{FF2B5EF4-FFF2-40B4-BE49-F238E27FC236}">
                <a16:creationId xmlns:a16="http://schemas.microsoft.com/office/drawing/2014/main" id="{04D7CE23-FEC0-4EBE-975C-73EA1BBDFB81}"/>
              </a:ext>
            </a:extLst>
          </p:cNvPr>
          <p:cNvPicPr>
            <a:picLocks noChangeAspect="1"/>
          </p:cNvPicPr>
          <p:nvPr/>
        </p:nvPicPr>
        <p:blipFill>
          <a:blip r:embed="rId5"/>
          <a:stretch>
            <a:fillRect/>
          </a:stretch>
        </p:blipFill>
        <p:spPr>
          <a:xfrm>
            <a:off x="115897" y="101596"/>
            <a:ext cx="1966472" cy="770266"/>
          </a:xfrm>
          <a:prstGeom prst="rect">
            <a:avLst/>
          </a:prstGeom>
        </p:spPr>
      </p:pic>
    </p:spTree>
    <p:extLst>
      <p:ext uri="{BB962C8B-B14F-4D97-AF65-F5344CB8AC3E}">
        <p14:creationId xmlns:p14="http://schemas.microsoft.com/office/powerpoint/2010/main" val="368061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B22-1564-E4B5-68A1-45AF0BB409A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12B035F-8364-FFF0-F0A7-98C06F8A13C4}"/>
              </a:ext>
            </a:extLst>
          </p:cNvPr>
          <p:cNvPicPr>
            <a:picLocks noChangeAspect="1"/>
          </p:cNvPicPr>
          <p:nvPr/>
        </p:nvPicPr>
        <p:blipFill>
          <a:blip r:embed="rId3"/>
          <a:stretch>
            <a:fillRect/>
          </a:stretch>
        </p:blipFill>
        <p:spPr>
          <a:xfrm>
            <a:off x="412955" y="365125"/>
            <a:ext cx="11430000" cy="6064749"/>
          </a:xfrm>
          <a:prstGeom prst="rect">
            <a:avLst/>
          </a:prstGeom>
        </p:spPr>
      </p:pic>
    </p:spTree>
    <p:extLst>
      <p:ext uri="{BB962C8B-B14F-4D97-AF65-F5344CB8AC3E}">
        <p14:creationId xmlns:p14="http://schemas.microsoft.com/office/powerpoint/2010/main" val="3639239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1C9793-45C8-5A12-8E55-A4B2A87A3A84}"/>
              </a:ext>
            </a:extLst>
          </p:cNvPr>
          <p:cNvSpPr txBox="1"/>
          <p:nvPr/>
        </p:nvSpPr>
        <p:spPr>
          <a:xfrm>
            <a:off x="3476964" y="2464487"/>
            <a:ext cx="7584326" cy="3093154"/>
          </a:xfrm>
          <a:prstGeom prst="rect">
            <a:avLst/>
          </a:prstGeom>
          <a:noFill/>
          <a:ln w="38100">
            <a:solidFill>
              <a:srgbClr val="C00000"/>
            </a:solidFill>
          </a:ln>
        </p:spPr>
        <p:txBody>
          <a:bodyPr wrap="square" rtlCol="0">
            <a:spAutoFit/>
          </a:bodyPr>
          <a:lstStyle/>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6 </a:t>
            </a:r>
            <a:r>
              <a:rPr lang="en-US" sz="3600" b="1" err="1">
                <a:latin typeface="Arial-Rounded" panose="020B0500000000000000" pitchFamily="34" charset="0"/>
                <a:ea typeface="Arial-Rounded" panose="020B0500000000000000" pitchFamily="34" charset="0"/>
                <a:cs typeface="Arial-Rounded" panose="020B0500000000000000" pitchFamily="34" charset="0"/>
              </a:rPr>
              <a:t>trang</a:t>
            </a:r>
            <a:r>
              <a:rPr lang="en-US" sz="3600" b="1">
                <a:latin typeface="Arial-Rounded" panose="020B0500000000000000" pitchFamily="34" charset="0"/>
                <a:ea typeface="Arial-Rounded" panose="020B0500000000000000" pitchFamily="34" charset="0"/>
                <a:cs typeface="Arial-Rounded" panose="020B0500000000000000" pitchFamily="34" charset="0"/>
              </a:rPr>
              <a:t> 24,25 SGK </a:t>
            </a:r>
            <a:r>
              <a:rPr lang="en-US" sz="3600" b="1" dirty="0">
                <a:latin typeface="Arial-Rounded" panose="020B0500000000000000" pitchFamily="34" charset="0"/>
                <a:ea typeface="Arial-Rounded" panose="020B0500000000000000" pitchFamily="34" charset="0"/>
                <a:cs typeface="Arial-Rounded" panose="020B0500000000000000" pitchFamily="34" charset="0"/>
              </a:rPr>
              <a:t>TV.</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6 </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200" b="1">
                <a:latin typeface="Arial-Rounded" panose="020B0500000000000000" pitchFamily="34" charset="0"/>
                <a:ea typeface="Arial-Rounded" panose="020B0500000000000000" pitchFamily="34" charset="0"/>
                <a:cs typeface="Arial-Rounded" panose="020B0500000000000000" pitchFamily="34" charset="0"/>
              </a:rPr>
              <a:t>tr.9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6.</a:t>
            </a:r>
          </a:p>
          <a:p>
            <a:pPr>
              <a:spcAft>
                <a:spcPts val="600"/>
              </a:spcAft>
            </a:pPr>
            <a:r>
              <a:rPr lang="en-US" sz="3600" b="1">
                <a:latin typeface="Arial-Rounded" panose="020B0500000000000000" pitchFamily="34" charset="0"/>
                <a:ea typeface="Arial-Rounded" panose="020B0500000000000000" pitchFamily="34" charset="0"/>
                <a:cs typeface="Arial-Rounded" panose="020B0500000000000000" pitchFamily="34" charset="0"/>
              </a:rPr>
              <a:t>4. Thực hành giao tiếp ở nhà: Chào tạm biệt, chào gặp mặt.</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6BF4FEFC-8013-923C-4C3A-7717AF453779}"/>
              </a:ext>
            </a:extLst>
          </p:cNvPr>
          <p:cNvSpPr txBox="1"/>
          <p:nvPr/>
        </p:nvSpPr>
        <p:spPr>
          <a:xfrm>
            <a:off x="2207873" y="759673"/>
            <a:ext cx="6271917" cy="1107996"/>
          </a:xfrm>
          <a:prstGeom prst="rect">
            <a:avLst/>
          </a:prstGeom>
          <a:noFill/>
        </p:spPr>
        <p:txBody>
          <a:bodyPr wrap="square" rtlCol="0">
            <a:spAutoFit/>
          </a:bodyPr>
          <a:lstStyle/>
          <a:p>
            <a:pPr algn="ctr"/>
            <a:r>
              <a:rPr lang="en-US" altLang="zh-CN" sz="6600" spc="-300">
                <a:blipFill>
                  <a:blip r:embed="rId2"/>
                  <a:stretch>
                    <a:fillRect/>
                  </a:stretch>
                </a:blipFill>
                <a:effectLst>
                  <a:outerShdw blurRad="50800" dist="38100" dir="2700000" algn="tl" rotWithShape="0">
                    <a:prstClr val="black">
                      <a:alpha val="40000"/>
                    </a:prstClr>
                  </a:outerShdw>
                </a:effectLst>
                <a:cs typeface="+mn-ea"/>
                <a:sym typeface="+mn-lt"/>
              </a:rPr>
              <a:t>Hoạt động tiếp nối</a:t>
            </a:r>
            <a:endParaRPr lang="zh-CN" altLang="en-US" sz="6600" spc="-300" dirty="0">
              <a:blipFill>
                <a:blip r:embed="rId2"/>
                <a:stretch>
                  <a:fillRect/>
                </a:stretch>
              </a:blipFill>
              <a:effectLst>
                <a:outerShdw blurRad="50800" dist="38100" dir="2700000" algn="tl" rotWithShape="0">
                  <a:prstClr val="black">
                    <a:alpha val="40000"/>
                  </a:prstClr>
                </a:outerShdw>
              </a:effectLst>
              <a:cs typeface="+mn-ea"/>
              <a:sym typeface="+mn-lt"/>
            </a:endParaRPr>
          </a:p>
        </p:txBody>
      </p:sp>
    </p:spTree>
    <p:extLst>
      <p:ext uri="{BB962C8B-B14F-4D97-AF65-F5344CB8AC3E}">
        <p14:creationId xmlns:p14="http://schemas.microsoft.com/office/powerpoint/2010/main" val="3340627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par>
                          <p:cTn id="8" fill="hold">
                            <p:stCondLst>
                              <p:cond delay="125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E7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BB2F-81DD-0C7D-0A63-7FB0A6F16166}"/>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94FD6032-0E41-C61A-45B5-5BA58229BEDA}"/>
              </a:ext>
            </a:extLst>
          </p:cNvPr>
          <p:cNvSpPr/>
          <p:nvPr/>
        </p:nvSpPr>
        <p:spPr>
          <a:xfrm>
            <a:off x="-13607" y="-16223"/>
            <a:ext cx="6806220" cy="685829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C0D4794-1BB7-1C2D-E3BD-06B5CD93702C}"/>
              </a:ext>
            </a:extLst>
          </p:cNvPr>
          <p:cNvSpPr txBox="1"/>
          <p:nvPr/>
        </p:nvSpPr>
        <p:spPr>
          <a:xfrm>
            <a:off x="464958" y="18320"/>
            <a:ext cx="3144045"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6600"/>
                </a:solidFill>
                <a:effectLst/>
                <a:uLnTx/>
                <a:uFillTx/>
              </a:rPr>
              <a:t>VÒNG QUAY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6600"/>
                </a:solidFill>
                <a:effectLst/>
                <a:uLnTx/>
                <a:uFillTx/>
              </a:rPr>
              <a:t>MAY MẮN</a:t>
            </a:r>
          </a:p>
        </p:txBody>
      </p:sp>
      <p:sp>
        <p:nvSpPr>
          <p:cNvPr id="104" name="Rectangle: Rounded Corners 103">
            <a:extLst>
              <a:ext uri="{FF2B5EF4-FFF2-40B4-BE49-F238E27FC236}">
                <a16:creationId xmlns:a16="http://schemas.microsoft.com/office/drawing/2014/main" id="{4DDB8F7D-DA64-6949-D4CD-1B887F039BD8}"/>
              </a:ext>
            </a:extLst>
          </p:cNvPr>
          <p:cNvSpPr/>
          <p:nvPr/>
        </p:nvSpPr>
        <p:spPr>
          <a:xfrm>
            <a:off x="710703" y="1376302"/>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ba bà</a:t>
            </a:r>
          </a:p>
        </p:txBody>
      </p:sp>
      <p:sp>
        <p:nvSpPr>
          <p:cNvPr id="105" name="Rectangle: Rounded Corners 104">
            <a:extLst>
              <a:ext uri="{FF2B5EF4-FFF2-40B4-BE49-F238E27FC236}">
                <a16:creationId xmlns:a16="http://schemas.microsoft.com/office/drawing/2014/main" id="{5C20D8BC-A197-D3B1-11F0-4112B67CB1C1}"/>
              </a:ext>
            </a:extLst>
          </p:cNvPr>
          <p:cNvSpPr/>
          <p:nvPr/>
        </p:nvSpPr>
        <p:spPr>
          <a:xfrm>
            <a:off x="733680" y="2467341"/>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be bé</a:t>
            </a:r>
          </a:p>
        </p:txBody>
      </p:sp>
      <p:sp>
        <p:nvSpPr>
          <p:cNvPr id="106" name="Rectangle: Rounded Corners 105">
            <a:extLst>
              <a:ext uri="{FF2B5EF4-FFF2-40B4-BE49-F238E27FC236}">
                <a16:creationId xmlns:a16="http://schemas.microsoft.com/office/drawing/2014/main" id="{85540BAF-7688-F95A-5B6E-0A38A838063A}"/>
              </a:ext>
            </a:extLst>
          </p:cNvPr>
          <p:cNvSpPr/>
          <p:nvPr/>
        </p:nvSpPr>
        <p:spPr>
          <a:xfrm>
            <a:off x="719845" y="3522398"/>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cá bé</a:t>
            </a:r>
          </a:p>
        </p:txBody>
      </p:sp>
      <p:sp>
        <p:nvSpPr>
          <p:cNvPr id="107" name="Rectangle: Rounded Corners 106">
            <a:extLst>
              <a:ext uri="{FF2B5EF4-FFF2-40B4-BE49-F238E27FC236}">
                <a16:creationId xmlns:a16="http://schemas.microsoft.com/office/drawing/2014/main" id="{A2FA252A-B157-D323-327A-CC9F26D2A93F}"/>
              </a:ext>
            </a:extLst>
          </p:cNvPr>
          <p:cNvSpPr/>
          <p:nvPr/>
        </p:nvSpPr>
        <p:spPr>
          <a:xfrm>
            <a:off x="703278" y="4590578"/>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Bà bế bé.</a:t>
            </a:r>
          </a:p>
        </p:txBody>
      </p:sp>
      <p:pic>
        <p:nvPicPr>
          <p:cNvPr id="108" name="Picture 107">
            <a:extLst>
              <a:ext uri="{FF2B5EF4-FFF2-40B4-BE49-F238E27FC236}">
                <a16:creationId xmlns:a16="http://schemas.microsoft.com/office/drawing/2014/main" id="{8CBD6E03-3913-E3DE-D047-A49B8391BF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7159" y="5658585"/>
            <a:ext cx="2789165" cy="1115665"/>
          </a:xfrm>
          <a:prstGeom prst="rect">
            <a:avLst/>
          </a:prstGeom>
        </p:spPr>
      </p:pic>
      <p:pic>
        <p:nvPicPr>
          <p:cNvPr id="109" name="vongquay">
            <a:hlinkClick r:id="" action="ppaction://media"/>
            <a:extLst>
              <a:ext uri="{FF2B5EF4-FFF2-40B4-BE49-F238E27FC236}">
                <a16:creationId xmlns:a16="http://schemas.microsoft.com/office/drawing/2014/main" id="{263D5AC7-7890-2B71-4E64-7C450021B2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sp>
        <p:nvSpPr>
          <p:cNvPr id="110" name="Rounded Rectangle 116">
            <a:hlinkClick r:id="rId8" action="ppaction://hlinksldjump"/>
            <a:extLst>
              <a:ext uri="{FF2B5EF4-FFF2-40B4-BE49-F238E27FC236}">
                <a16:creationId xmlns:a16="http://schemas.microsoft.com/office/drawing/2014/main" id="{062D3211-A45E-7D2E-A3CE-C8459E2FE2BD}"/>
              </a:ext>
            </a:extLst>
          </p:cNvPr>
          <p:cNvSpPr/>
          <p:nvPr/>
        </p:nvSpPr>
        <p:spPr>
          <a:xfrm>
            <a:off x="9587204" y="266088"/>
            <a:ext cx="2429274" cy="710955"/>
          </a:xfrm>
          <a:prstGeom prst="roundRect">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Qua nội dung tiếp theo </a:t>
            </a:r>
          </a:p>
        </p:txBody>
      </p:sp>
      <p:grpSp>
        <p:nvGrpSpPr>
          <p:cNvPr id="111" name="Group 110">
            <a:extLst>
              <a:ext uri="{FF2B5EF4-FFF2-40B4-BE49-F238E27FC236}">
                <a16:creationId xmlns:a16="http://schemas.microsoft.com/office/drawing/2014/main" id="{4CDDCF9B-1FF4-5273-6A47-BB4AA1541C53}"/>
              </a:ext>
            </a:extLst>
          </p:cNvPr>
          <p:cNvGrpSpPr/>
          <p:nvPr/>
        </p:nvGrpSpPr>
        <p:grpSpPr>
          <a:xfrm>
            <a:off x="3643518" y="88259"/>
            <a:ext cx="6413548" cy="6431836"/>
            <a:chOff x="3643518" y="88259"/>
            <a:chExt cx="6413548" cy="6431836"/>
          </a:xfrm>
        </p:grpSpPr>
        <p:grpSp>
          <p:nvGrpSpPr>
            <p:cNvPr id="112" name="Group 111">
              <a:extLst>
                <a:ext uri="{FF2B5EF4-FFF2-40B4-BE49-F238E27FC236}">
                  <a16:creationId xmlns:a16="http://schemas.microsoft.com/office/drawing/2014/main" id="{6392BF63-7B43-DFB3-6597-0C4FD3C858F3}"/>
                </a:ext>
              </a:extLst>
            </p:cNvPr>
            <p:cNvGrpSpPr/>
            <p:nvPr/>
          </p:nvGrpSpPr>
          <p:grpSpPr>
            <a:xfrm>
              <a:off x="3643518" y="88259"/>
              <a:ext cx="6413548" cy="6431836"/>
              <a:chOff x="2903290" y="175345"/>
              <a:chExt cx="6413548" cy="6431836"/>
            </a:xfrm>
          </p:grpSpPr>
          <p:pic>
            <p:nvPicPr>
              <p:cNvPr id="114" name="Picture 113">
                <a:extLst>
                  <a:ext uri="{FF2B5EF4-FFF2-40B4-BE49-F238E27FC236}">
                    <a16:creationId xmlns:a16="http://schemas.microsoft.com/office/drawing/2014/main" id="{4D9448AB-F67B-6E2E-48B5-196FD3FE9D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3290" y="175345"/>
                <a:ext cx="6413548" cy="6431836"/>
              </a:xfrm>
              <a:prstGeom prst="rect">
                <a:avLst/>
              </a:prstGeom>
            </p:spPr>
          </p:pic>
          <p:sp>
            <p:nvSpPr>
              <p:cNvPr id="115" name="TextBox 114">
                <a:extLst>
                  <a:ext uri="{FF2B5EF4-FFF2-40B4-BE49-F238E27FC236}">
                    <a16:creationId xmlns:a16="http://schemas.microsoft.com/office/drawing/2014/main" id="{10D3D9F9-1F59-3831-68B6-2637409D7023}"/>
                  </a:ext>
                </a:extLst>
              </p:cNvPr>
              <p:cNvSpPr txBox="1"/>
              <p:nvPr/>
            </p:nvSpPr>
            <p:spPr>
              <a:xfrm rot="300000">
                <a:off x="7053540" y="3431869"/>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Thanh Tùng</a:t>
                </a:r>
              </a:p>
            </p:txBody>
          </p:sp>
          <p:sp>
            <p:nvSpPr>
              <p:cNvPr id="116" name="TextBox 115">
                <a:extLst>
                  <a:ext uri="{FF2B5EF4-FFF2-40B4-BE49-F238E27FC236}">
                    <a16:creationId xmlns:a16="http://schemas.microsoft.com/office/drawing/2014/main" id="{C4AE700A-105C-3A3C-28F2-D46A67110E24}"/>
                  </a:ext>
                </a:extLst>
              </p:cNvPr>
              <p:cNvSpPr txBox="1"/>
              <p:nvPr/>
            </p:nvSpPr>
            <p:spPr>
              <a:xfrm rot="900000">
                <a:off x="6953878" y="3739686"/>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Vũ Hải Nam</a:t>
                </a:r>
              </a:p>
            </p:txBody>
          </p:sp>
          <p:sp>
            <p:nvSpPr>
              <p:cNvPr id="117" name="TextBox 116">
                <a:extLst>
                  <a:ext uri="{FF2B5EF4-FFF2-40B4-BE49-F238E27FC236}">
                    <a16:creationId xmlns:a16="http://schemas.microsoft.com/office/drawing/2014/main" id="{A10DCBE4-EDD1-AB21-BE9E-5F01FD51F9CA}"/>
                  </a:ext>
                </a:extLst>
              </p:cNvPr>
              <p:cNvSpPr txBox="1"/>
              <p:nvPr/>
            </p:nvSpPr>
            <p:spPr>
              <a:xfrm rot="1500000">
                <a:off x="6844403" y="407445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Nhật Linh</a:t>
                </a:r>
              </a:p>
            </p:txBody>
          </p:sp>
          <p:sp>
            <p:nvSpPr>
              <p:cNvPr id="118" name="TextBox 117">
                <a:extLst>
                  <a:ext uri="{FF2B5EF4-FFF2-40B4-BE49-F238E27FC236}">
                    <a16:creationId xmlns:a16="http://schemas.microsoft.com/office/drawing/2014/main" id="{8F155218-415F-9FB3-96F7-0DC8BF4D2BD9}"/>
                  </a:ext>
                </a:extLst>
              </p:cNvPr>
              <p:cNvSpPr txBox="1"/>
              <p:nvPr/>
            </p:nvSpPr>
            <p:spPr>
              <a:xfrm rot="2100000">
                <a:off x="6696828" y="435842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rPr>
                  <a:t>Bình An</a:t>
                </a:r>
              </a:p>
            </p:txBody>
          </p:sp>
          <p:sp>
            <p:nvSpPr>
              <p:cNvPr id="119" name="TextBox 118">
                <a:extLst>
                  <a:ext uri="{FF2B5EF4-FFF2-40B4-BE49-F238E27FC236}">
                    <a16:creationId xmlns:a16="http://schemas.microsoft.com/office/drawing/2014/main" id="{7545DF85-69FA-D58D-1673-C1B1643E4321}"/>
                  </a:ext>
                </a:extLst>
              </p:cNvPr>
              <p:cNvSpPr txBox="1"/>
              <p:nvPr/>
            </p:nvSpPr>
            <p:spPr>
              <a:xfrm rot="2700000">
                <a:off x="6473053" y="461699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B9BD5">
                        <a:lumMod val="20000"/>
                        <a:lumOff val="80000"/>
                      </a:srgbClr>
                    </a:solidFill>
                    <a:effectLst/>
                    <a:uLnTx/>
                    <a:uFillTx/>
                  </a:rPr>
                  <a:t>Hà Anh</a:t>
                </a:r>
              </a:p>
            </p:txBody>
          </p:sp>
          <p:sp>
            <p:nvSpPr>
              <p:cNvPr id="120" name="TextBox 119">
                <a:extLst>
                  <a:ext uri="{FF2B5EF4-FFF2-40B4-BE49-F238E27FC236}">
                    <a16:creationId xmlns:a16="http://schemas.microsoft.com/office/drawing/2014/main" id="{DAA3D84F-0F14-DA18-5E29-167A5B32C613}"/>
                  </a:ext>
                </a:extLst>
              </p:cNvPr>
              <p:cNvSpPr txBox="1"/>
              <p:nvPr/>
            </p:nvSpPr>
            <p:spPr>
              <a:xfrm rot="3300000">
                <a:off x="6206353" y="483289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Minh Anh</a:t>
                </a:r>
              </a:p>
            </p:txBody>
          </p:sp>
          <p:sp>
            <p:nvSpPr>
              <p:cNvPr id="121" name="TextBox 120">
                <a:extLst>
                  <a:ext uri="{FF2B5EF4-FFF2-40B4-BE49-F238E27FC236}">
                    <a16:creationId xmlns:a16="http://schemas.microsoft.com/office/drawing/2014/main" id="{66913303-B1DD-FC54-ED41-5C899FEE4954}"/>
                  </a:ext>
                </a:extLst>
              </p:cNvPr>
              <p:cNvSpPr txBox="1"/>
              <p:nvPr/>
            </p:nvSpPr>
            <p:spPr>
              <a:xfrm rot="3900000">
                <a:off x="5922584" y="4993337"/>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rPr>
                  <a:t>Phương Anh</a:t>
                </a:r>
                <a:endParaRPr kumimoji="0" lang="en-US" sz="1800" b="0" i="0" u="none" strike="noStrike" kern="0" cap="none" spc="0" normalizeH="0" baseline="0" noProof="0">
                  <a:ln>
                    <a:noFill/>
                  </a:ln>
                  <a:solidFill>
                    <a:prstClr val="black"/>
                  </a:solidFill>
                  <a:effectLst/>
                  <a:uLnTx/>
                  <a:uFillTx/>
                </a:endParaRPr>
              </a:p>
            </p:txBody>
          </p:sp>
          <p:sp>
            <p:nvSpPr>
              <p:cNvPr id="122" name="TextBox 121">
                <a:extLst>
                  <a:ext uri="{FF2B5EF4-FFF2-40B4-BE49-F238E27FC236}">
                    <a16:creationId xmlns:a16="http://schemas.microsoft.com/office/drawing/2014/main" id="{1C375B2D-1E0E-FCBA-31E6-67177540C2B5}"/>
                  </a:ext>
                </a:extLst>
              </p:cNvPr>
              <p:cNvSpPr txBox="1"/>
              <p:nvPr/>
            </p:nvSpPr>
            <p:spPr>
              <a:xfrm rot="4500000">
                <a:off x="5600715" y="511568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Băng Băng</a:t>
                </a:r>
              </a:p>
            </p:txBody>
          </p:sp>
          <p:sp>
            <p:nvSpPr>
              <p:cNvPr id="123" name="TextBox 122">
                <a:extLst>
                  <a:ext uri="{FF2B5EF4-FFF2-40B4-BE49-F238E27FC236}">
                    <a16:creationId xmlns:a16="http://schemas.microsoft.com/office/drawing/2014/main" id="{09B0F808-BFCA-1276-3E43-FDFE163749E2}"/>
                  </a:ext>
                </a:extLst>
              </p:cNvPr>
              <p:cNvSpPr txBox="1"/>
              <p:nvPr/>
            </p:nvSpPr>
            <p:spPr>
              <a:xfrm rot="5100000">
                <a:off x="5257815" y="519188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Bảo Bảo</a:t>
                </a:r>
              </a:p>
            </p:txBody>
          </p:sp>
          <p:sp>
            <p:nvSpPr>
              <p:cNvPr id="124" name="TextBox 123">
                <a:extLst>
                  <a:ext uri="{FF2B5EF4-FFF2-40B4-BE49-F238E27FC236}">
                    <a16:creationId xmlns:a16="http://schemas.microsoft.com/office/drawing/2014/main" id="{3EF22A5B-BAC3-3336-C906-C27A90170DA5}"/>
                  </a:ext>
                </a:extLst>
              </p:cNvPr>
              <p:cNvSpPr txBox="1"/>
              <p:nvPr/>
            </p:nvSpPr>
            <p:spPr>
              <a:xfrm rot="5700000">
                <a:off x="4914915" y="519551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Bảo Châu</a:t>
                </a:r>
              </a:p>
            </p:txBody>
          </p:sp>
          <p:sp>
            <p:nvSpPr>
              <p:cNvPr id="125" name="TextBox 124">
                <a:extLst>
                  <a:ext uri="{FF2B5EF4-FFF2-40B4-BE49-F238E27FC236}">
                    <a16:creationId xmlns:a16="http://schemas.microsoft.com/office/drawing/2014/main" id="{197FE39D-C64C-40C6-996D-C8BBA0815E39}"/>
                  </a:ext>
                </a:extLst>
              </p:cNvPr>
              <p:cNvSpPr txBox="1"/>
              <p:nvPr/>
            </p:nvSpPr>
            <p:spPr>
              <a:xfrm rot="6300000">
                <a:off x="4601043" y="515560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 Thành Đạt</a:t>
                </a:r>
              </a:p>
            </p:txBody>
          </p:sp>
          <p:sp>
            <p:nvSpPr>
              <p:cNvPr id="126" name="TextBox 125">
                <a:extLst>
                  <a:ext uri="{FF2B5EF4-FFF2-40B4-BE49-F238E27FC236}">
                    <a16:creationId xmlns:a16="http://schemas.microsoft.com/office/drawing/2014/main" id="{E33E327A-E633-CD41-1689-89681989485E}"/>
                  </a:ext>
                </a:extLst>
              </p:cNvPr>
              <p:cNvSpPr txBox="1"/>
              <p:nvPr/>
            </p:nvSpPr>
            <p:spPr>
              <a:xfrm rot="6900000">
                <a:off x="4272657" y="501409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Minh Đức</a:t>
                </a:r>
              </a:p>
            </p:txBody>
          </p:sp>
          <p:sp>
            <p:nvSpPr>
              <p:cNvPr id="127" name="TextBox 126">
                <a:extLst>
                  <a:ext uri="{FF2B5EF4-FFF2-40B4-BE49-F238E27FC236}">
                    <a16:creationId xmlns:a16="http://schemas.microsoft.com/office/drawing/2014/main" id="{845E2485-59AE-31FA-494D-99B04A1087D6}"/>
                  </a:ext>
                </a:extLst>
              </p:cNvPr>
              <p:cNvSpPr txBox="1"/>
              <p:nvPr/>
            </p:nvSpPr>
            <p:spPr>
              <a:xfrm rot="7500000">
                <a:off x="3987813" y="484355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Bá Duy</a:t>
                </a:r>
              </a:p>
            </p:txBody>
          </p:sp>
          <p:sp>
            <p:nvSpPr>
              <p:cNvPr id="128" name="TextBox 127">
                <a:extLst>
                  <a:ext uri="{FF2B5EF4-FFF2-40B4-BE49-F238E27FC236}">
                    <a16:creationId xmlns:a16="http://schemas.microsoft.com/office/drawing/2014/main" id="{900C15D3-AE74-9BCD-E945-55E0FB2B6E68}"/>
                  </a:ext>
                </a:extLst>
              </p:cNvPr>
              <p:cNvSpPr txBox="1"/>
              <p:nvPr/>
            </p:nvSpPr>
            <p:spPr>
              <a:xfrm rot="8100000">
                <a:off x="3731997" y="462947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Đình Hiếu</a:t>
                </a:r>
              </a:p>
            </p:txBody>
          </p:sp>
          <p:sp>
            <p:nvSpPr>
              <p:cNvPr id="129" name="TextBox 128">
                <a:extLst>
                  <a:ext uri="{FF2B5EF4-FFF2-40B4-BE49-F238E27FC236}">
                    <a16:creationId xmlns:a16="http://schemas.microsoft.com/office/drawing/2014/main" id="{6CA7B0C1-7348-631C-1ED9-09A92E3A6421}"/>
                  </a:ext>
                </a:extLst>
              </p:cNvPr>
              <p:cNvSpPr txBox="1"/>
              <p:nvPr/>
            </p:nvSpPr>
            <p:spPr>
              <a:xfrm rot="8700000">
                <a:off x="3505209" y="434282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rPr>
                  <a:t>Bảo Hoa</a:t>
                </a:r>
              </a:p>
            </p:txBody>
          </p:sp>
          <p:sp>
            <p:nvSpPr>
              <p:cNvPr id="130" name="TextBox 129">
                <a:extLst>
                  <a:ext uri="{FF2B5EF4-FFF2-40B4-BE49-F238E27FC236}">
                    <a16:creationId xmlns:a16="http://schemas.microsoft.com/office/drawing/2014/main" id="{08F3ADF7-C4B4-855A-5D4E-6A6822815967}"/>
                  </a:ext>
                </a:extLst>
              </p:cNvPr>
              <p:cNvSpPr txBox="1"/>
              <p:nvPr/>
            </p:nvSpPr>
            <p:spPr>
              <a:xfrm rot="9300000">
                <a:off x="3321963" y="408520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rPr>
                  <a:t>Thanh Hương</a:t>
                </a:r>
                <a:endParaRPr kumimoji="0" lang="en-US" sz="1800" b="0" i="0" u="none" strike="noStrike" kern="0" cap="none" spc="0" normalizeH="0" baseline="0" noProof="0">
                  <a:ln>
                    <a:noFill/>
                  </a:ln>
                  <a:solidFill>
                    <a:prstClr val="white"/>
                  </a:solidFill>
                  <a:effectLst/>
                  <a:uLnTx/>
                  <a:uFillTx/>
                </a:endParaRPr>
              </a:p>
            </p:txBody>
          </p:sp>
          <p:sp>
            <p:nvSpPr>
              <p:cNvPr id="131" name="TextBox 130">
                <a:extLst>
                  <a:ext uri="{FF2B5EF4-FFF2-40B4-BE49-F238E27FC236}">
                    <a16:creationId xmlns:a16="http://schemas.microsoft.com/office/drawing/2014/main" id="{D9404524-819D-3433-2179-4CEA045AD66A}"/>
                  </a:ext>
                </a:extLst>
              </p:cNvPr>
              <p:cNvSpPr txBox="1"/>
              <p:nvPr/>
            </p:nvSpPr>
            <p:spPr>
              <a:xfrm rot="9900000">
                <a:off x="3211287" y="375501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B9BD5">
                        <a:lumMod val="50000"/>
                      </a:srgbClr>
                    </a:solidFill>
                    <a:effectLst/>
                    <a:uLnTx/>
                    <a:uFillTx/>
                  </a:rPr>
                  <a:t>Nguyên Khang</a:t>
                </a:r>
              </a:p>
            </p:txBody>
          </p:sp>
          <p:sp>
            <p:nvSpPr>
              <p:cNvPr id="132" name="TextBox 131">
                <a:extLst>
                  <a:ext uri="{FF2B5EF4-FFF2-40B4-BE49-F238E27FC236}">
                    <a16:creationId xmlns:a16="http://schemas.microsoft.com/office/drawing/2014/main" id="{027DE6F2-4A2B-4E6D-4D0C-A4E6AFBA8A17}"/>
                  </a:ext>
                </a:extLst>
              </p:cNvPr>
              <p:cNvSpPr txBox="1"/>
              <p:nvPr/>
            </p:nvSpPr>
            <p:spPr>
              <a:xfrm rot="10500000">
                <a:off x="3144153" y="3424818"/>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FF"/>
                    </a:solidFill>
                    <a:effectLst/>
                    <a:uLnTx/>
                    <a:uFillTx/>
                  </a:rPr>
                  <a:t>Anh Khoa</a:t>
                </a:r>
              </a:p>
            </p:txBody>
          </p:sp>
          <p:sp>
            <p:nvSpPr>
              <p:cNvPr id="133" name="TextBox 132">
                <a:extLst>
                  <a:ext uri="{FF2B5EF4-FFF2-40B4-BE49-F238E27FC236}">
                    <a16:creationId xmlns:a16="http://schemas.microsoft.com/office/drawing/2014/main" id="{C10C599A-C8E9-0824-1BB6-66286F42A930}"/>
                  </a:ext>
                </a:extLst>
              </p:cNvPr>
              <p:cNvSpPr txBox="1"/>
              <p:nvPr/>
            </p:nvSpPr>
            <p:spPr>
              <a:xfrm rot="11100000">
                <a:off x="3164103" y="308011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Phúc Lâm</a:t>
                </a:r>
              </a:p>
            </p:txBody>
          </p:sp>
          <p:sp>
            <p:nvSpPr>
              <p:cNvPr id="134" name="TextBox 133">
                <a:extLst>
                  <a:ext uri="{FF2B5EF4-FFF2-40B4-BE49-F238E27FC236}">
                    <a16:creationId xmlns:a16="http://schemas.microsoft.com/office/drawing/2014/main" id="{BD7B8BEA-F686-176B-3DA7-B1741F44AB9A}"/>
                  </a:ext>
                </a:extLst>
              </p:cNvPr>
              <p:cNvSpPr txBox="1"/>
              <p:nvPr/>
            </p:nvSpPr>
            <p:spPr>
              <a:xfrm rot="11700000">
                <a:off x="3213081" y="276443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Nhật Linh</a:t>
                </a:r>
              </a:p>
            </p:txBody>
          </p:sp>
          <p:sp>
            <p:nvSpPr>
              <p:cNvPr id="135" name="TextBox 134">
                <a:extLst>
                  <a:ext uri="{FF2B5EF4-FFF2-40B4-BE49-F238E27FC236}">
                    <a16:creationId xmlns:a16="http://schemas.microsoft.com/office/drawing/2014/main" id="{4295D594-50B3-7C9C-E404-F49B51537199}"/>
                  </a:ext>
                </a:extLst>
              </p:cNvPr>
              <p:cNvSpPr txBox="1"/>
              <p:nvPr/>
            </p:nvSpPr>
            <p:spPr>
              <a:xfrm rot="12300000">
                <a:off x="3320115" y="2448756"/>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rPr>
                  <a:t>Ngọc Mai</a:t>
                </a:r>
              </a:p>
            </p:txBody>
          </p:sp>
          <p:sp>
            <p:nvSpPr>
              <p:cNvPr id="136" name="TextBox 135">
                <a:extLst>
                  <a:ext uri="{FF2B5EF4-FFF2-40B4-BE49-F238E27FC236}">
                    <a16:creationId xmlns:a16="http://schemas.microsoft.com/office/drawing/2014/main" id="{912C2821-E034-D350-9988-6E42D8788E26}"/>
                  </a:ext>
                </a:extLst>
              </p:cNvPr>
              <p:cNvSpPr txBox="1"/>
              <p:nvPr/>
            </p:nvSpPr>
            <p:spPr>
              <a:xfrm rot="12900000">
                <a:off x="3499719" y="214759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60"/>
                    </a:solidFill>
                    <a:effectLst/>
                    <a:uLnTx/>
                    <a:uFillTx/>
                  </a:rPr>
                  <a:t>Hoàng Mai</a:t>
                </a:r>
              </a:p>
            </p:txBody>
          </p:sp>
          <p:sp>
            <p:nvSpPr>
              <p:cNvPr id="137" name="TextBox 136">
                <a:extLst>
                  <a:ext uri="{FF2B5EF4-FFF2-40B4-BE49-F238E27FC236}">
                    <a16:creationId xmlns:a16="http://schemas.microsoft.com/office/drawing/2014/main" id="{20E9E285-443C-9CC6-399F-134891187FAA}"/>
                  </a:ext>
                </a:extLst>
              </p:cNvPr>
              <p:cNvSpPr txBox="1"/>
              <p:nvPr/>
            </p:nvSpPr>
            <p:spPr>
              <a:xfrm rot="13500000">
                <a:off x="3722865" y="188997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Nhật Minh</a:t>
                </a:r>
              </a:p>
            </p:txBody>
          </p:sp>
          <p:sp>
            <p:nvSpPr>
              <p:cNvPr id="138" name="TextBox 137">
                <a:extLst>
                  <a:ext uri="{FF2B5EF4-FFF2-40B4-BE49-F238E27FC236}">
                    <a16:creationId xmlns:a16="http://schemas.microsoft.com/office/drawing/2014/main" id="{FA353CBF-7CC6-5F64-3337-854858BEF326}"/>
                  </a:ext>
                </a:extLst>
              </p:cNvPr>
              <p:cNvSpPr txBox="1"/>
              <p:nvPr/>
            </p:nvSpPr>
            <p:spPr>
              <a:xfrm rot="14100000">
                <a:off x="3975039" y="167589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Hoàng Minh</a:t>
                </a:r>
              </a:p>
            </p:txBody>
          </p:sp>
          <p:sp>
            <p:nvSpPr>
              <p:cNvPr id="139" name="TextBox 138">
                <a:extLst>
                  <a:ext uri="{FF2B5EF4-FFF2-40B4-BE49-F238E27FC236}">
                    <a16:creationId xmlns:a16="http://schemas.microsoft.com/office/drawing/2014/main" id="{2D296891-A3D0-4030-04DE-C7FADAF2AD61}"/>
                  </a:ext>
                </a:extLst>
              </p:cNvPr>
              <p:cNvSpPr txBox="1"/>
              <p:nvPr/>
            </p:nvSpPr>
            <p:spPr>
              <a:xfrm rot="14700000">
                <a:off x="4270755" y="150535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Vũ Hải Nam</a:t>
                </a:r>
              </a:p>
            </p:txBody>
          </p:sp>
          <p:sp>
            <p:nvSpPr>
              <p:cNvPr id="140" name="TextBox 139">
                <a:extLst>
                  <a:ext uri="{FF2B5EF4-FFF2-40B4-BE49-F238E27FC236}">
                    <a16:creationId xmlns:a16="http://schemas.microsoft.com/office/drawing/2014/main" id="{E7542DDF-1BD5-DFCD-6D10-C6AD7360345F}"/>
                  </a:ext>
                </a:extLst>
              </p:cNvPr>
              <p:cNvSpPr txBox="1"/>
              <p:nvPr/>
            </p:nvSpPr>
            <p:spPr>
              <a:xfrm rot="15300000">
                <a:off x="4580985" y="139287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Thảo Nguyên</a:t>
                </a:r>
              </a:p>
            </p:txBody>
          </p:sp>
          <p:sp>
            <p:nvSpPr>
              <p:cNvPr id="141" name="TextBox 140">
                <a:extLst>
                  <a:ext uri="{FF2B5EF4-FFF2-40B4-BE49-F238E27FC236}">
                    <a16:creationId xmlns:a16="http://schemas.microsoft.com/office/drawing/2014/main" id="{DB5199FC-D30E-7A91-3E42-70434F460981}"/>
                  </a:ext>
                </a:extLst>
              </p:cNvPr>
              <p:cNvSpPr txBox="1"/>
              <p:nvPr/>
            </p:nvSpPr>
            <p:spPr>
              <a:xfrm rot="16500000">
                <a:off x="5259501" y="132756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Tiến Phúc</a:t>
                </a:r>
              </a:p>
            </p:txBody>
          </p:sp>
          <p:sp>
            <p:nvSpPr>
              <p:cNvPr id="142" name="TextBox 141">
                <a:extLst>
                  <a:ext uri="{FF2B5EF4-FFF2-40B4-BE49-F238E27FC236}">
                    <a16:creationId xmlns:a16="http://schemas.microsoft.com/office/drawing/2014/main" id="{ABD7CC2E-ACFD-AE75-50CD-C8067AB6C9A0}"/>
                  </a:ext>
                </a:extLst>
              </p:cNvPr>
              <p:cNvSpPr txBox="1"/>
              <p:nvPr/>
            </p:nvSpPr>
            <p:spPr>
              <a:xfrm rot="17100000">
                <a:off x="5584245" y="1389246"/>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schemeClr val="tx1">
                        <a:lumMod val="95000"/>
                        <a:lumOff val="5000"/>
                      </a:schemeClr>
                    </a:solidFill>
                    <a:effectLst/>
                    <a:uLnTx/>
                    <a:uFillTx/>
                  </a:rPr>
                  <a:t>Gia Phước</a:t>
                </a:r>
                <a:endParaRPr kumimoji="0" lang="en-US" sz="1800" b="0" i="0" u="none" strike="noStrike" kern="0" cap="none" spc="0" normalizeH="0" baseline="0" noProof="0">
                  <a:ln>
                    <a:noFill/>
                  </a:ln>
                  <a:solidFill>
                    <a:schemeClr val="tx1">
                      <a:lumMod val="95000"/>
                      <a:lumOff val="5000"/>
                    </a:schemeClr>
                  </a:solidFill>
                  <a:effectLst/>
                  <a:uLnTx/>
                  <a:uFillTx/>
                </a:endParaRPr>
              </a:p>
            </p:txBody>
          </p:sp>
          <p:sp>
            <p:nvSpPr>
              <p:cNvPr id="143" name="TextBox 142">
                <a:extLst>
                  <a:ext uri="{FF2B5EF4-FFF2-40B4-BE49-F238E27FC236}">
                    <a16:creationId xmlns:a16="http://schemas.microsoft.com/office/drawing/2014/main" id="{38AB0244-CB7C-D514-0749-ABC58303B6C6}"/>
                  </a:ext>
                </a:extLst>
              </p:cNvPr>
              <p:cNvSpPr txBox="1"/>
              <p:nvPr/>
            </p:nvSpPr>
            <p:spPr>
              <a:xfrm rot="17700000">
                <a:off x="5894475" y="1508988"/>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lumMod val="95000"/>
                        <a:lumOff val="5000"/>
                      </a:schemeClr>
                    </a:solidFill>
                    <a:effectLst/>
                    <a:uLnTx/>
                    <a:uFillTx/>
                  </a:rPr>
                  <a:t>Chí Thanh</a:t>
                </a:r>
              </a:p>
            </p:txBody>
          </p:sp>
          <p:sp>
            <p:nvSpPr>
              <p:cNvPr id="144" name="TextBox 143">
                <a:extLst>
                  <a:ext uri="{FF2B5EF4-FFF2-40B4-BE49-F238E27FC236}">
                    <a16:creationId xmlns:a16="http://schemas.microsoft.com/office/drawing/2014/main" id="{F81E482D-9354-72B5-89B9-F8EA60D4CF53}"/>
                  </a:ext>
                </a:extLst>
              </p:cNvPr>
              <p:cNvSpPr txBox="1"/>
              <p:nvPr/>
            </p:nvSpPr>
            <p:spPr>
              <a:xfrm rot="18300000">
                <a:off x="6190191" y="167227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rPr>
                  <a:t>Anh Thư</a:t>
                </a:r>
                <a:endParaRPr kumimoji="0" lang="en-US" sz="1800" b="0" i="0" u="none" strike="noStrike" kern="0" cap="none" spc="0" normalizeH="0" baseline="0" noProof="0">
                  <a:ln>
                    <a:noFill/>
                  </a:ln>
                  <a:solidFill>
                    <a:prstClr val="white"/>
                  </a:solidFill>
                  <a:effectLst/>
                  <a:uLnTx/>
                  <a:uFillTx/>
                </a:endParaRPr>
              </a:p>
            </p:txBody>
          </p:sp>
          <p:sp>
            <p:nvSpPr>
              <p:cNvPr id="145" name="TextBox 144">
                <a:extLst>
                  <a:ext uri="{FF2B5EF4-FFF2-40B4-BE49-F238E27FC236}">
                    <a16:creationId xmlns:a16="http://schemas.microsoft.com/office/drawing/2014/main" id="{A4C76B84-07EC-4F6B-A2D9-DE12B7547F49}"/>
                  </a:ext>
                </a:extLst>
              </p:cNvPr>
              <p:cNvSpPr txBox="1"/>
              <p:nvPr/>
            </p:nvSpPr>
            <p:spPr>
              <a:xfrm rot="18900000">
                <a:off x="6442365" y="189361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Thủy Tiên</a:t>
                </a:r>
              </a:p>
            </p:txBody>
          </p:sp>
          <p:sp>
            <p:nvSpPr>
              <p:cNvPr id="146" name="TextBox 145">
                <a:extLst>
                  <a:ext uri="{FF2B5EF4-FFF2-40B4-BE49-F238E27FC236}">
                    <a16:creationId xmlns:a16="http://schemas.microsoft.com/office/drawing/2014/main" id="{BC92A057-2023-B3E0-01D3-18A1F5BDCE07}"/>
                  </a:ext>
                </a:extLst>
              </p:cNvPr>
              <p:cNvSpPr txBox="1"/>
              <p:nvPr/>
            </p:nvSpPr>
            <p:spPr>
              <a:xfrm rot="19500000">
                <a:off x="6652821" y="214761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7030A0"/>
                    </a:solidFill>
                    <a:effectLst/>
                    <a:uLnTx/>
                    <a:uFillTx/>
                  </a:rPr>
                  <a:t>Minh Trí</a:t>
                </a:r>
              </a:p>
            </p:txBody>
          </p:sp>
          <p:sp>
            <p:nvSpPr>
              <p:cNvPr id="147" name="TextBox 146">
                <a:extLst>
                  <a:ext uri="{FF2B5EF4-FFF2-40B4-BE49-F238E27FC236}">
                    <a16:creationId xmlns:a16="http://schemas.microsoft.com/office/drawing/2014/main" id="{BFF7DB1B-E93F-6CA3-EE38-B1C44EA9A7A3}"/>
                  </a:ext>
                </a:extLst>
              </p:cNvPr>
              <p:cNvSpPr txBox="1"/>
              <p:nvPr/>
            </p:nvSpPr>
            <p:spPr>
              <a:xfrm rot="20100000">
                <a:off x="6834249" y="241612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Bảo Trúc</a:t>
                </a:r>
              </a:p>
            </p:txBody>
          </p:sp>
          <p:sp>
            <p:nvSpPr>
              <p:cNvPr id="148" name="TextBox 147">
                <a:extLst>
                  <a:ext uri="{FF2B5EF4-FFF2-40B4-BE49-F238E27FC236}">
                    <a16:creationId xmlns:a16="http://schemas.microsoft.com/office/drawing/2014/main" id="{44357483-F339-E302-B9C9-C487233FC27F}"/>
                  </a:ext>
                </a:extLst>
              </p:cNvPr>
              <p:cNvSpPr txBox="1"/>
              <p:nvPr/>
            </p:nvSpPr>
            <p:spPr>
              <a:xfrm rot="20700000">
                <a:off x="6972135" y="275720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Xuân Tùng</a:t>
                </a:r>
              </a:p>
            </p:txBody>
          </p:sp>
          <p:sp>
            <p:nvSpPr>
              <p:cNvPr id="149" name="TextBox 148">
                <a:extLst>
                  <a:ext uri="{FF2B5EF4-FFF2-40B4-BE49-F238E27FC236}">
                    <a16:creationId xmlns:a16="http://schemas.microsoft.com/office/drawing/2014/main" id="{19DC1DB8-B4BD-0957-AB92-BF79272BBBCE}"/>
                  </a:ext>
                </a:extLst>
              </p:cNvPr>
              <p:cNvSpPr txBox="1"/>
              <p:nvPr/>
            </p:nvSpPr>
            <p:spPr>
              <a:xfrm rot="21300000">
                <a:off x="7022937" y="308377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rPr>
                  <a:t>Sơn Tùng</a:t>
                </a:r>
                <a:endParaRPr kumimoji="0" lang="en-US" sz="1800" b="0" i="0" u="none" strike="noStrike" kern="0" cap="none" spc="0" normalizeH="0" baseline="0" noProof="0">
                  <a:ln>
                    <a:noFill/>
                  </a:ln>
                  <a:solidFill>
                    <a:prstClr val="black"/>
                  </a:solidFill>
                  <a:effectLst/>
                  <a:uLnTx/>
                  <a:uFillTx/>
                </a:endParaRPr>
              </a:p>
            </p:txBody>
          </p:sp>
        </p:grpSp>
        <p:sp>
          <p:nvSpPr>
            <p:cNvPr id="113" name="TextBox 112">
              <a:extLst>
                <a:ext uri="{FF2B5EF4-FFF2-40B4-BE49-F238E27FC236}">
                  <a16:creationId xmlns:a16="http://schemas.microsoft.com/office/drawing/2014/main" id="{B3684026-EC9C-AB76-3D34-E65CD2231294}"/>
                </a:ext>
              </a:extLst>
            </p:cNvPr>
            <p:cNvSpPr txBox="1"/>
            <p:nvPr/>
          </p:nvSpPr>
          <p:spPr>
            <a:xfrm rot="15796229">
              <a:off x="5669955" y="118273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lumMod val="95000"/>
                      <a:lumOff val="5000"/>
                    </a:schemeClr>
                  </a:solidFill>
                  <a:effectLst/>
                  <a:uLnTx/>
                  <a:uFillTx/>
                </a:rPr>
                <a:t>Hạnh Nhi</a:t>
              </a:r>
            </a:p>
          </p:txBody>
        </p:sp>
      </p:grpSp>
      <p:sp>
        <p:nvSpPr>
          <p:cNvPr id="150" name="Circle: Hollow 149">
            <a:extLst>
              <a:ext uri="{FF2B5EF4-FFF2-40B4-BE49-F238E27FC236}">
                <a16:creationId xmlns:a16="http://schemas.microsoft.com/office/drawing/2014/main" id="{0FCF4783-4D50-BECA-7B25-38FB508246DD}"/>
              </a:ext>
            </a:extLst>
          </p:cNvPr>
          <p:cNvSpPr/>
          <p:nvPr/>
        </p:nvSpPr>
        <p:spPr>
          <a:xfrm>
            <a:off x="3611138" y="95955"/>
            <a:ext cx="6445928" cy="6445928"/>
          </a:xfrm>
          <a:prstGeom prst="donut">
            <a:avLst>
              <a:gd name="adj" fmla="val 434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1" name="Picture 150">
            <a:extLst>
              <a:ext uri="{FF2B5EF4-FFF2-40B4-BE49-F238E27FC236}">
                <a16:creationId xmlns:a16="http://schemas.microsoft.com/office/drawing/2014/main" id="{4F827518-98B8-5757-48F5-9F0C2BBAB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2" name="Picture 151">
            <a:extLst>
              <a:ext uri="{FF2B5EF4-FFF2-40B4-BE49-F238E27FC236}">
                <a16:creationId xmlns:a16="http://schemas.microsoft.com/office/drawing/2014/main" id="{A69D3FA4-FF86-598F-3A84-3527D1A95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3" name="Picture 152">
            <a:extLst>
              <a:ext uri="{FF2B5EF4-FFF2-40B4-BE49-F238E27FC236}">
                <a16:creationId xmlns:a16="http://schemas.microsoft.com/office/drawing/2014/main" id="{4994CA9A-D248-61C8-CB38-B9DEFF94D1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4" name="Picture 153">
            <a:extLst>
              <a:ext uri="{FF2B5EF4-FFF2-40B4-BE49-F238E27FC236}">
                <a16:creationId xmlns:a16="http://schemas.microsoft.com/office/drawing/2014/main" id="{482E0ACE-4B23-92EA-6EAC-663A467F38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5" name="Picture 154">
            <a:extLst>
              <a:ext uri="{FF2B5EF4-FFF2-40B4-BE49-F238E27FC236}">
                <a16:creationId xmlns:a16="http://schemas.microsoft.com/office/drawing/2014/main" id="{6EFB6FF8-0000-4622-BFF2-9016FAF1FC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6" name="Picture 155">
            <a:extLst>
              <a:ext uri="{FF2B5EF4-FFF2-40B4-BE49-F238E27FC236}">
                <a16:creationId xmlns:a16="http://schemas.microsoft.com/office/drawing/2014/main" id="{23349D0C-AD8E-EF97-A87A-7482C9F44E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7" name="Picture 156">
            <a:extLst>
              <a:ext uri="{FF2B5EF4-FFF2-40B4-BE49-F238E27FC236}">
                <a16:creationId xmlns:a16="http://schemas.microsoft.com/office/drawing/2014/main" id="{C0592481-6AC6-53F5-765E-191D87D232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8" name="Picture 157">
            <a:extLst>
              <a:ext uri="{FF2B5EF4-FFF2-40B4-BE49-F238E27FC236}">
                <a16:creationId xmlns:a16="http://schemas.microsoft.com/office/drawing/2014/main" id="{7A82A145-42AB-35D1-FEAC-E6FA26434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9" name="Picture 158">
            <a:extLst>
              <a:ext uri="{FF2B5EF4-FFF2-40B4-BE49-F238E27FC236}">
                <a16:creationId xmlns:a16="http://schemas.microsoft.com/office/drawing/2014/main" id="{6F5418C6-CA21-7D58-2682-61A06B06AA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0" name="Picture 159">
            <a:extLst>
              <a:ext uri="{FF2B5EF4-FFF2-40B4-BE49-F238E27FC236}">
                <a16:creationId xmlns:a16="http://schemas.microsoft.com/office/drawing/2014/main" id="{253B057B-1C41-DADC-E2BF-7C54E31354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1" name="Picture 160">
            <a:extLst>
              <a:ext uri="{FF2B5EF4-FFF2-40B4-BE49-F238E27FC236}">
                <a16:creationId xmlns:a16="http://schemas.microsoft.com/office/drawing/2014/main" id="{A7303988-5D06-531C-4CB8-56CA9BB3F2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2" name="Picture 161">
            <a:extLst>
              <a:ext uri="{FF2B5EF4-FFF2-40B4-BE49-F238E27FC236}">
                <a16:creationId xmlns:a16="http://schemas.microsoft.com/office/drawing/2014/main" id="{D72FEFC2-F12C-1DDE-145E-094DDCF8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3" name="Picture 162">
            <a:extLst>
              <a:ext uri="{FF2B5EF4-FFF2-40B4-BE49-F238E27FC236}">
                <a16:creationId xmlns:a16="http://schemas.microsoft.com/office/drawing/2014/main" id="{C0D2A407-CE2B-D614-2D1F-83216ED63D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4" name="Picture 163">
            <a:extLst>
              <a:ext uri="{FF2B5EF4-FFF2-40B4-BE49-F238E27FC236}">
                <a16:creationId xmlns:a16="http://schemas.microsoft.com/office/drawing/2014/main" id="{F60E8288-2749-0FE8-9566-31412C0A6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5" name="Picture 164">
            <a:extLst>
              <a:ext uri="{FF2B5EF4-FFF2-40B4-BE49-F238E27FC236}">
                <a16:creationId xmlns:a16="http://schemas.microsoft.com/office/drawing/2014/main" id="{7246493F-5D72-A5DE-DC83-A0C3A354C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6" name="Picture 165">
            <a:extLst>
              <a:ext uri="{FF2B5EF4-FFF2-40B4-BE49-F238E27FC236}">
                <a16:creationId xmlns:a16="http://schemas.microsoft.com/office/drawing/2014/main" id="{FAD81CB5-A64B-516D-80AE-C4C324908B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7" name="Picture 166">
            <a:extLst>
              <a:ext uri="{FF2B5EF4-FFF2-40B4-BE49-F238E27FC236}">
                <a16:creationId xmlns:a16="http://schemas.microsoft.com/office/drawing/2014/main" id="{8C5E70E9-62F4-EA63-9D0F-0570958C02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8" name="Picture 167">
            <a:extLst>
              <a:ext uri="{FF2B5EF4-FFF2-40B4-BE49-F238E27FC236}">
                <a16:creationId xmlns:a16="http://schemas.microsoft.com/office/drawing/2014/main" id="{702D4729-CFCC-1563-DCFC-C1CEB32318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9" name="Picture 168">
            <a:extLst>
              <a:ext uri="{FF2B5EF4-FFF2-40B4-BE49-F238E27FC236}">
                <a16:creationId xmlns:a16="http://schemas.microsoft.com/office/drawing/2014/main" id="{3DA0ACA8-9AC1-85CB-F988-BE693BD2E4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0" name="Picture 169">
            <a:extLst>
              <a:ext uri="{FF2B5EF4-FFF2-40B4-BE49-F238E27FC236}">
                <a16:creationId xmlns:a16="http://schemas.microsoft.com/office/drawing/2014/main" id="{64F61E57-65B1-57FD-FDED-4BCFCF9A38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1" name="Picture 170">
            <a:extLst>
              <a:ext uri="{FF2B5EF4-FFF2-40B4-BE49-F238E27FC236}">
                <a16:creationId xmlns:a16="http://schemas.microsoft.com/office/drawing/2014/main" id="{8031D168-EFDE-81A6-E79E-2187224D9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2" name="Picture 171">
            <a:extLst>
              <a:ext uri="{FF2B5EF4-FFF2-40B4-BE49-F238E27FC236}">
                <a16:creationId xmlns:a16="http://schemas.microsoft.com/office/drawing/2014/main" id="{7C2E9FD1-30D1-05FB-6299-733EE90605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3" name="Picture 172">
            <a:extLst>
              <a:ext uri="{FF2B5EF4-FFF2-40B4-BE49-F238E27FC236}">
                <a16:creationId xmlns:a16="http://schemas.microsoft.com/office/drawing/2014/main" id="{4DA979B1-A9BF-21E2-9FD1-5D1826D74C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4" name="Picture 173">
            <a:extLst>
              <a:ext uri="{FF2B5EF4-FFF2-40B4-BE49-F238E27FC236}">
                <a16:creationId xmlns:a16="http://schemas.microsoft.com/office/drawing/2014/main" id="{E47D2335-45B6-664A-9FAB-35193A934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5" name="Picture 174">
            <a:extLst>
              <a:ext uri="{FF2B5EF4-FFF2-40B4-BE49-F238E27FC236}">
                <a16:creationId xmlns:a16="http://schemas.microsoft.com/office/drawing/2014/main" id="{E1095B29-B7FC-52B5-4125-8BDC370ADD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6" name="Picture 175">
            <a:extLst>
              <a:ext uri="{FF2B5EF4-FFF2-40B4-BE49-F238E27FC236}">
                <a16:creationId xmlns:a16="http://schemas.microsoft.com/office/drawing/2014/main" id="{70E0D52C-CA9A-C53C-FD01-E98D158287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7" name="Picture 176">
            <a:extLst>
              <a:ext uri="{FF2B5EF4-FFF2-40B4-BE49-F238E27FC236}">
                <a16:creationId xmlns:a16="http://schemas.microsoft.com/office/drawing/2014/main" id="{F394EEAF-F318-9BDB-3B5F-73E5A6F47D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8" name="Picture 177">
            <a:extLst>
              <a:ext uri="{FF2B5EF4-FFF2-40B4-BE49-F238E27FC236}">
                <a16:creationId xmlns:a16="http://schemas.microsoft.com/office/drawing/2014/main" id="{3A9F1809-4F41-6502-55F8-8709D07AE0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9" name="Picture 178">
            <a:extLst>
              <a:ext uri="{FF2B5EF4-FFF2-40B4-BE49-F238E27FC236}">
                <a16:creationId xmlns:a16="http://schemas.microsoft.com/office/drawing/2014/main" id="{278164FD-E152-8926-C56D-E00FC2BB81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0" name="Picture 179">
            <a:extLst>
              <a:ext uri="{FF2B5EF4-FFF2-40B4-BE49-F238E27FC236}">
                <a16:creationId xmlns:a16="http://schemas.microsoft.com/office/drawing/2014/main" id="{62C7A1C2-9FA8-8241-F845-458EF2FED3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1" name="Picture 180">
            <a:extLst>
              <a:ext uri="{FF2B5EF4-FFF2-40B4-BE49-F238E27FC236}">
                <a16:creationId xmlns:a16="http://schemas.microsoft.com/office/drawing/2014/main" id="{1E2C516D-FC82-90AE-EE96-8D7906085B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2" name="Picture 181">
            <a:extLst>
              <a:ext uri="{FF2B5EF4-FFF2-40B4-BE49-F238E27FC236}">
                <a16:creationId xmlns:a16="http://schemas.microsoft.com/office/drawing/2014/main" id="{012654E4-4CCC-F0F0-A002-7AB90F4E82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3" name="Picture 182">
            <a:extLst>
              <a:ext uri="{FF2B5EF4-FFF2-40B4-BE49-F238E27FC236}">
                <a16:creationId xmlns:a16="http://schemas.microsoft.com/office/drawing/2014/main" id="{65E1F554-C3B1-9791-B14F-6F45EDC235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4" name="Picture 183">
            <a:extLst>
              <a:ext uri="{FF2B5EF4-FFF2-40B4-BE49-F238E27FC236}">
                <a16:creationId xmlns:a16="http://schemas.microsoft.com/office/drawing/2014/main" id="{227BAF05-B40F-F122-7623-580F274A8B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5" name="Picture 184">
            <a:extLst>
              <a:ext uri="{FF2B5EF4-FFF2-40B4-BE49-F238E27FC236}">
                <a16:creationId xmlns:a16="http://schemas.microsoft.com/office/drawing/2014/main" id="{72202315-DC9F-9A39-904E-A1F5318977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6" name="Picture 185">
            <a:extLst>
              <a:ext uri="{FF2B5EF4-FFF2-40B4-BE49-F238E27FC236}">
                <a16:creationId xmlns:a16="http://schemas.microsoft.com/office/drawing/2014/main" id="{07EE974E-20D7-AAE7-DE1F-DB2A4A9719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7" name="Picture 186">
            <a:extLst>
              <a:ext uri="{FF2B5EF4-FFF2-40B4-BE49-F238E27FC236}">
                <a16:creationId xmlns:a16="http://schemas.microsoft.com/office/drawing/2014/main" id="{49C7FDD2-695F-0A69-5268-55DBBDCE37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8" name="Picture 187">
            <a:extLst>
              <a:ext uri="{FF2B5EF4-FFF2-40B4-BE49-F238E27FC236}">
                <a16:creationId xmlns:a16="http://schemas.microsoft.com/office/drawing/2014/main" id="{5D8CFFFF-9C3B-AE87-5E33-F5C2E79DBB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9" name="Picture 188">
            <a:extLst>
              <a:ext uri="{FF2B5EF4-FFF2-40B4-BE49-F238E27FC236}">
                <a16:creationId xmlns:a16="http://schemas.microsoft.com/office/drawing/2014/main" id="{86D59797-B692-CCB8-A5C4-3D22DA6683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0" name="Picture 189">
            <a:extLst>
              <a:ext uri="{FF2B5EF4-FFF2-40B4-BE49-F238E27FC236}">
                <a16:creationId xmlns:a16="http://schemas.microsoft.com/office/drawing/2014/main" id="{FDF695C9-F213-D4DB-848E-CD8413AFBA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1" name="Picture 190">
            <a:extLst>
              <a:ext uri="{FF2B5EF4-FFF2-40B4-BE49-F238E27FC236}">
                <a16:creationId xmlns:a16="http://schemas.microsoft.com/office/drawing/2014/main" id="{C6290FF9-0642-DA92-4E6E-41E43AC236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2" name="Picture 191">
            <a:extLst>
              <a:ext uri="{FF2B5EF4-FFF2-40B4-BE49-F238E27FC236}">
                <a16:creationId xmlns:a16="http://schemas.microsoft.com/office/drawing/2014/main" id="{5495BD2C-28CD-3656-9F5D-D7797724C9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3" name="Picture 192">
            <a:extLst>
              <a:ext uri="{FF2B5EF4-FFF2-40B4-BE49-F238E27FC236}">
                <a16:creationId xmlns:a16="http://schemas.microsoft.com/office/drawing/2014/main" id="{4CE659E9-BB3A-B01B-08F3-2F966A2F14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4" name="Picture 193">
            <a:extLst>
              <a:ext uri="{FF2B5EF4-FFF2-40B4-BE49-F238E27FC236}">
                <a16:creationId xmlns:a16="http://schemas.microsoft.com/office/drawing/2014/main" id="{97B1619F-838C-9C0E-4D82-6E18152A4A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5" name="Picture 194">
            <a:extLst>
              <a:ext uri="{FF2B5EF4-FFF2-40B4-BE49-F238E27FC236}">
                <a16:creationId xmlns:a16="http://schemas.microsoft.com/office/drawing/2014/main" id="{4F2E2679-AF39-4575-B952-A78229D7B2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6" name="Picture 195">
            <a:extLst>
              <a:ext uri="{FF2B5EF4-FFF2-40B4-BE49-F238E27FC236}">
                <a16:creationId xmlns:a16="http://schemas.microsoft.com/office/drawing/2014/main" id="{A2840660-8D15-310F-8177-27532B8C23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7" name="Picture 196">
            <a:extLst>
              <a:ext uri="{FF2B5EF4-FFF2-40B4-BE49-F238E27FC236}">
                <a16:creationId xmlns:a16="http://schemas.microsoft.com/office/drawing/2014/main" id="{B1518BB5-D27D-C51A-749B-D6223A68CA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8" name="Picture 197">
            <a:extLst>
              <a:ext uri="{FF2B5EF4-FFF2-40B4-BE49-F238E27FC236}">
                <a16:creationId xmlns:a16="http://schemas.microsoft.com/office/drawing/2014/main" id="{84E20C09-EF94-F68F-164E-1936A0604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9" name="Picture 198">
            <a:extLst>
              <a:ext uri="{FF2B5EF4-FFF2-40B4-BE49-F238E27FC236}">
                <a16:creationId xmlns:a16="http://schemas.microsoft.com/office/drawing/2014/main" id="{1CA383D9-C870-0E4E-1E93-96E85E5E8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200" name="Picture 199">
            <a:extLst>
              <a:ext uri="{FF2B5EF4-FFF2-40B4-BE49-F238E27FC236}">
                <a16:creationId xmlns:a16="http://schemas.microsoft.com/office/drawing/2014/main" id="{A1954852-7AB1-E701-A92E-C7FD5FCF6E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201" name="Picture 200">
            <a:extLst>
              <a:ext uri="{FF2B5EF4-FFF2-40B4-BE49-F238E27FC236}">
                <a16:creationId xmlns:a16="http://schemas.microsoft.com/office/drawing/2014/main" id="{80BAA0E3-0425-E4BD-62C5-EF66125D52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grpSp>
        <p:nvGrpSpPr>
          <p:cNvPr id="202" name="Group 201">
            <a:extLst>
              <a:ext uri="{FF2B5EF4-FFF2-40B4-BE49-F238E27FC236}">
                <a16:creationId xmlns:a16="http://schemas.microsoft.com/office/drawing/2014/main" id="{C6CA662F-648B-7483-6D84-7F0C3E40E318}"/>
              </a:ext>
            </a:extLst>
          </p:cNvPr>
          <p:cNvGrpSpPr/>
          <p:nvPr/>
        </p:nvGrpSpPr>
        <p:grpSpPr>
          <a:xfrm>
            <a:off x="6157136" y="2603178"/>
            <a:ext cx="1396458" cy="1387917"/>
            <a:chOff x="6157136" y="2603178"/>
            <a:chExt cx="1396458" cy="1387917"/>
          </a:xfrm>
        </p:grpSpPr>
        <p:sp>
          <p:nvSpPr>
            <p:cNvPr id="203" name="Oval 202">
              <a:extLst>
                <a:ext uri="{FF2B5EF4-FFF2-40B4-BE49-F238E27FC236}">
                  <a16:creationId xmlns:a16="http://schemas.microsoft.com/office/drawing/2014/main" id="{E5D69A88-2D2C-B710-BE5A-C3902E26AC2A}"/>
                </a:ext>
              </a:extLst>
            </p:cNvPr>
            <p:cNvSpPr/>
            <p:nvPr/>
          </p:nvSpPr>
          <p:spPr>
            <a:xfrm>
              <a:off x="6157136" y="2603178"/>
              <a:ext cx="1369186" cy="1387917"/>
            </a:xfrm>
            <a:prstGeom prst="ellipse">
              <a:avLst/>
            </a:prstGeom>
            <a:solidFill>
              <a:srgbClr val="FF66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83B8F46B-5F8B-45A0-CD56-DA4BCA8DBE83}"/>
                </a:ext>
              </a:extLst>
            </p:cNvPr>
            <p:cNvSpPr txBox="1"/>
            <p:nvPr/>
          </p:nvSpPr>
          <p:spPr>
            <a:xfrm>
              <a:off x="6220781" y="2752172"/>
              <a:ext cx="1332813" cy="1015663"/>
            </a:xfrm>
            <a:prstGeom prst="rect">
              <a:avLst/>
            </a:prstGeom>
            <a:noFill/>
          </p:spPr>
          <p:txBody>
            <a:bodyPr wrap="square" rtlCol="0">
              <a:spAutoFit/>
            </a:bodyPr>
            <a:lstStyle/>
            <a:p>
              <a:r>
                <a:rPr lang="en-US" sz="6000">
                  <a:solidFill>
                    <a:schemeClr val="bg1"/>
                  </a:solidFill>
                  <a:latin typeface="Vni 18 Mandalay" panose="00000400000000000000" pitchFamily="2" charset="2"/>
                </a:rPr>
                <a:t>1A2</a:t>
              </a:r>
            </a:p>
          </p:txBody>
        </p:sp>
      </p:grpSp>
      <p:sp>
        <p:nvSpPr>
          <p:cNvPr id="205" name="Rectangle: Rounded Corners 204">
            <a:extLst>
              <a:ext uri="{FF2B5EF4-FFF2-40B4-BE49-F238E27FC236}">
                <a16:creationId xmlns:a16="http://schemas.microsoft.com/office/drawing/2014/main" id="{9AA3F724-F2DC-43EA-E15B-B8241B819690}"/>
              </a:ext>
            </a:extLst>
          </p:cNvPr>
          <p:cNvSpPr/>
          <p:nvPr/>
        </p:nvSpPr>
        <p:spPr>
          <a:xfrm>
            <a:off x="9283293" y="5807715"/>
            <a:ext cx="707882" cy="804367"/>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068F73CF-EAEF-B15C-6222-5233F30BDAF8}"/>
              </a:ext>
            </a:extLst>
          </p:cNvPr>
          <p:cNvSpPr/>
          <p:nvPr/>
        </p:nvSpPr>
        <p:spPr>
          <a:xfrm>
            <a:off x="10397721" y="2778030"/>
            <a:ext cx="489127" cy="489127"/>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2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6"/>
                                        </p:tgtEl>
                                        <p:attrNameLst>
                                          <p:attrName>style.color</p:attrName>
                                        </p:attrNameLst>
                                      </p:cBhvr>
                                      <p:by>
                                        <p:hsl h="10842353" s="0" l="0"/>
                                      </p:by>
                                    </p:animClr>
                                    <p:animClr clrSpc="hsl" dir="cw">
                                      <p:cBhvr>
                                        <p:cTn id="7" dur="500" fill="hold"/>
                                        <p:tgtEl>
                                          <p:spTgt spid="6"/>
                                        </p:tgtEl>
                                        <p:attrNameLst>
                                          <p:attrName>fillcolor</p:attrName>
                                        </p:attrNameLst>
                                      </p:cBhvr>
                                      <p:by>
                                        <p:hsl h="10842353" s="0" l="0"/>
                                      </p:by>
                                    </p:animClr>
                                    <p:animClr clrSpc="hsl" dir="cw">
                                      <p:cBhvr>
                                        <p:cTn id="8" dur="500" fill="hold"/>
                                        <p:tgtEl>
                                          <p:spTgt spid="6"/>
                                        </p:tgtEl>
                                        <p:attrNameLst>
                                          <p:attrName>stroke.color</p:attrName>
                                        </p:attrNameLst>
                                      </p:cBhvr>
                                      <p:by>
                                        <p:hsl h="10842353" s="0" l="0"/>
                                      </p:by>
                                    </p:animClr>
                                    <p:set>
                                      <p:cBhvr>
                                        <p:cTn id="9" dur="500" fill="hold"/>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152"/>
                                        </p:tgtEl>
                                      </p:cBhvr>
                                    </p:animEffect>
                                    <p:set>
                                      <p:cBhvr>
                                        <p:cTn id="14" dur="1" fill="hold">
                                          <p:stCondLst>
                                            <p:cond delay="9"/>
                                          </p:stCondLst>
                                        </p:cTn>
                                        <p:tgtEl>
                                          <p:spTgt spid="15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153"/>
                                        </p:tgtEl>
                                      </p:cBhvr>
                                    </p:animEffect>
                                    <p:set>
                                      <p:cBhvr>
                                        <p:cTn id="21" dur="1" fill="hold">
                                          <p:stCondLst>
                                            <p:cond delay="9"/>
                                          </p:stCondLst>
                                        </p:cTn>
                                        <p:tgtEl>
                                          <p:spTgt spid="15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154"/>
                                        </p:tgtEl>
                                      </p:cBhvr>
                                    </p:animEffect>
                                    <p:set>
                                      <p:cBhvr>
                                        <p:cTn id="28" dur="1" fill="hold">
                                          <p:stCondLst>
                                            <p:cond delay="9"/>
                                          </p:stCondLst>
                                        </p:cTn>
                                        <p:tgtEl>
                                          <p:spTgt spid="15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155"/>
                                        </p:tgtEl>
                                      </p:cBhvr>
                                    </p:animEffect>
                                    <p:set>
                                      <p:cBhvr>
                                        <p:cTn id="35" dur="1" fill="hold">
                                          <p:stCondLst>
                                            <p:cond delay="9"/>
                                          </p:stCondLst>
                                        </p:cTn>
                                        <p:tgtEl>
                                          <p:spTgt spid="155"/>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156"/>
                                        </p:tgtEl>
                                      </p:cBhvr>
                                    </p:animEffect>
                                    <p:set>
                                      <p:cBhvr>
                                        <p:cTn id="42" dur="1" fill="hold">
                                          <p:stCondLst>
                                            <p:cond delay="9"/>
                                          </p:stCondLst>
                                        </p:cTn>
                                        <p:tgtEl>
                                          <p:spTgt spid="156"/>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157"/>
                                        </p:tgtEl>
                                      </p:cBhvr>
                                    </p:animEffect>
                                    <p:set>
                                      <p:cBhvr>
                                        <p:cTn id="49" dur="1" fill="hold">
                                          <p:stCondLst>
                                            <p:cond delay="9"/>
                                          </p:stCondLst>
                                        </p:cTn>
                                        <p:tgtEl>
                                          <p:spTgt spid="157"/>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158"/>
                                        </p:tgtEl>
                                      </p:cBhvr>
                                    </p:animEffect>
                                    <p:set>
                                      <p:cBhvr>
                                        <p:cTn id="56" dur="1" fill="hold">
                                          <p:stCondLst>
                                            <p:cond delay="9"/>
                                          </p:stCondLst>
                                        </p:cTn>
                                        <p:tgtEl>
                                          <p:spTgt spid="158"/>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159"/>
                                        </p:tgtEl>
                                      </p:cBhvr>
                                    </p:animEffect>
                                    <p:set>
                                      <p:cBhvr>
                                        <p:cTn id="63" dur="1" fill="hold">
                                          <p:stCondLst>
                                            <p:cond delay="9"/>
                                          </p:stCondLst>
                                        </p:cTn>
                                        <p:tgtEl>
                                          <p:spTgt spid="159"/>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160"/>
                                        </p:tgtEl>
                                      </p:cBhvr>
                                    </p:animEffect>
                                    <p:set>
                                      <p:cBhvr>
                                        <p:cTn id="70" dur="1" fill="hold">
                                          <p:stCondLst>
                                            <p:cond delay="9"/>
                                          </p:stCondLst>
                                        </p:cTn>
                                        <p:tgtEl>
                                          <p:spTgt spid="160"/>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161"/>
                                        </p:tgtEl>
                                      </p:cBhvr>
                                    </p:animEffect>
                                    <p:set>
                                      <p:cBhvr>
                                        <p:cTn id="77" dur="1" fill="hold">
                                          <p:stCondLst>
                                            <p:cond delay="9"/>
                                          </p:stCondLst>
                                        </p:cTn>
                                        <p:tgtEl>
                                          <p:spTgt spid="161"/>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162"/>
                                        </p:tgtEl>
                                      </p:cBhvr>
                                    </p:animEffect>
                                    <p:set>
                                      <p:cBhvr>
                                        <p:cTn id="84" dur="1" fill="hold">
                                          <p:stCondLst>
                                            <p:cond delay="9"/>
                                          </p:stCondLst>
                                        </p:cTn>
                                        <p:tgtEl>
                                          <p:spTgt spid="162"/>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163"/>
                                        </p:tgtEl>
                                      </p:cBhvr>
                                    </p:animEffect>
                                    <p:set>
                                      <p:cBhvr>
                                        <p:cTn id="91" dur="1" fill="hold">
                                          <p:stCondLst>
                                            <p:cond delay="9"/>
                                          </p:stCondLst>
                                        </p:cTn>
                                        <p:tgtEl>
                                          <p:spTgt spid="163"/>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164"/>
                                        </p:tgtEl>
                                      </p:cBhvr>
                                    </p:animEffect>
                                    <p:set>
                                      <p:cBhvr>
                                        <p:cTn id="98" dur="1" fill="hold">
                                          <p:stCondLst>
                                            <p:cond delay="9"/>
                                          </p:stCondLst>
                                        </p:cTn>
                                        <p:tgtEl>
                                          <p:spTgt spid="164"/>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165"/>
                                        </p:tgtEl>
                                      </p:cBhvr>
                                    </p:animEffect>
                                    <p:set>
                                      <p:cBhvr>
                                        <p:cTn id="105" dur="1" fill="hold">
                                          <p:stCondLst>
                                            <p:cond delay="9"/>
                                          </p:stCondLst>
                                        </p:cTn>
                                        <p:tgtEl>
                                          <p:spTgt spid="165"/>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166"/>
                                        </p:tgtEl>
                                      </p:cBhvr>
                                    </p:animEffect>
                                    <p:set>
                                      <p:cBhvr>
                                        <p:cTn id="112" dur="1" fill="hold">
                                          <p:stCondLst>
                                            <p:cond delay="9"/>
                                          </p:stCondLst>
                                        </p:cTn>
                                        <p:tgtEl>
                                          <p:spTgt spid="166"/>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167"/>
                                        </p:tgtEl>
                                      </p:cBhvr>
                                    </p:animEffect>
                                    <p:set>
                                      <p:cBhvr>
                                        <p:cTn id="119" dur="1" fill="hold">
                                          <p:stCondLst>
                                            <p:cond delay="9"/>
                                          </p:stCondLst>
                                        </p:cTn>
                                        <p:tgtEl>
                                          <p:spTgt spid="167"/>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168"/>
                                        </p:tgtEl>
                                      </p:cBhvr>
                                    </p:animEffect>
                                    <p:set>
                                      <p:cBhvr>
                                        <p:cTn id="126" dur="1" fill="hold">
                                          <p:stCondLst>
                                            <p:cond delay="9"/>
                                          </p:stCondLst>
                                        </p:cTn>
                                        <p:tgtEl>
                                          <p:spTgt spid="168"/>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169"/>
                                        </p:tgtEl>
                                      </p:cBhvr>
                                    </p:animEffect>
                                    <p:set>
                                      <p:cBhvr>
                                        <p:cTn id="133" dur="1" fill="hold">
                                          <p:stCondLst>
                                            <p:cond delay="9"/>
                                          </p:stCondLst>
                                        </p:cTn>
                                        <p:tgtEl>
                                          <p:spTgt spid="169"/>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170"/>
                                        </p:tgtEl>
                                      </p:cBhvr>
                                    </p:animEffect>
                                    <p:set>
                                      <p:cBhvr>
                                        <p:cTn id="140" dur="1" fill="hold">
                                          <p:stCondLst>
                                            <p:cond delay="9"/>
                                          </p:stCondLst>
                                        </p:cTn>
                                        <p:tgtEl>
                                          <p:spTgt spid="170"/>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9"/>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171"/>
                                        </p:tgtEl>
                                      </p:cBhvr>
                                    </p:animEffect>
                                    <p:set>
                                      <p:cBhvr>
                                        <p:cTn id="147" dur="1" fill="hold">
                                          <p:stCondLst>
                                            <p:cond delay="9"/>
                                          </p:stCondLst>
                                        </p:cTn>
                                        <p:tgtEl>
                                          <p:spTgt spid="171"/>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109"/>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172"/>
                                        </p:tgtEl>
                                      </p:cBhvr>
                                    </p:animEffect>
                                    <p:set>
                                      <p:cBhvr>
                                        <p:cTn id="154" dur="1" fill="hold">
                                          <p:stCondLst>
                                            <p:cond delay="9"/>
                                          </p:stCondLst>
                                        </p:cTn>
                                        <p:tgtEl>
                                          <p:spTgt spid="172"/>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109"/>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173"/>
                                        </p:tgtEl>
                                      </p:cBhvr>
                                    </p:animEffect>
                                    <p:set>
                                      <p:cBhvr>
                                        <p:cTn id="161" dur="1" fill="hold">
                                          <p:stCondLst>
                                            <p:cond delay="9"/>
                                          </p:stCondLst>
                                        </p:cTn>
                                        <p:tgtEl>
                                          <p:spTgt spid="173"/>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109"/>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174"/>
                                        </p:tgtEl>
                                      </p:cBhvr>
                                    </p:animEffect>
                                    <p:set>
                                      <p:cBhvr>
                                        <p:cTn id="168" dur="1" fill="hold">
                                          <p:stCondLst>
                                            <p:cond delay="9"/>
                                          </p:stCondLst>
                                        </p:cTn>
                                        <p:tgtEl>
                                          <p:spTgt spid="174"/>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109"/>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175"/>
                                        </p:tgtEl>
                                      </p:cBhvr>
                                    </p:animEffect>
                                    <p:set>
                                      <p:cBhvr>
                                        <p:cTn id="175" dur="1" fill="hold">
                                          <p:stCondLst>
                                            <p:cond delay="9"/>
                                          </p:stCondLst>
                                        </p:cTn>
                                        <p:tgtEl>
                                          <p:spTgt spid="175"/>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109"/>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176"/>
                                        </p:tgtEl>
                                      </p:cBhvr>
                                    </p:animEffect>
                                    <p:set>
                                      <p:cBhvr>
                                        <p:cTn id="182" dur="1" fill="hold">
                                          <p:stCondLst>
                                            <p:cond delay="9"/>
                                          </p:stCondLst>
                                        </p:cTn>
                                        <p:tgtEl>
                                          <p:spTgt spid="176"/>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109"/>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177"/>
                                        </p:tgtEl>
                                      </p:cBhvr>
                                    </p:animEffect>
                                    <p:set>
                                      <p:cBhvr>
                                        <p:cTn id="189" dur="1" fill="hold">
                                          <p:stCondLst>
                                            <p:cond delay="9"/>
                                          </p:stCondLst>
                                        </p:cTn>
                                        <p:tgtEl>
                                          <p:spTgt spid="177"/>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109"/>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178"/>
                                        </p:tgtEl>
                                      </p:cBhvr>
                                    </p:animEffect>
                                    <p:set>
                                      <p:cBhvr>
                                        <p:cTn id="196" dur="1" fill="hold">
                                          <p:stCondLst>
                                            <p:cond delay="9"/>
                                          </p:stCondLst>
                                        </p:cTn>
                                        <p:tgtEl>
                                          <p:spTgt spid="178"/>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109"/>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179"/>
                                        </p:tgtEl>
                                      </p:cBhvr>
                                    </p:animEffect>
                                    <p:set>
                                      <p:cBhvr>
                                        <p:cTn id="203" dur="1" fill="hold">
                                          <p:stCondLst>
                                            <p:cond delay="9"/>
                                          </p:stCondLst>
                                        </p:cTn>
                                        <p:tgtEl>
                                          <p:spTgt spid="179"/>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109"/>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180"/>
                                        </p:tgtEl>
                                      </p:cBhvr>
                                    </p:animEffect>
                                    <p:set>
                                      <p:cBhvr>
                                        <p:cTn id="210" dur="1" fill="hold">
                                          <p:stCondLst>
                                            <p:cond delay="9"/>
                                          </p:stCondLst>
                                        </p:cTn>
                                        <p:tgtEl>
                                          <p:spTgt spid="180"/>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109"/>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181"/>
                                        </p:tgtEl>
                                      </p:cBhvr>
                                    </p:animEffect>
                                    <p:set>
                                      <p:cBhvr>
                                        <p:cTn id="217" dur="1" fill="hold">
                                          <p:stCondLst>
                                            <p:cond delay="9"/>
                                          </p:stCondLst>
                                        </p:cTn>
                                        <p:tgtEl>
                                          <p:spTgt spid="181"/>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109"/>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182"/>
                                        </p:tgtEl>
                                      </p:cBhvr>
                                    </p:animEffect>
                                    <p:set>
                                      <p:cBhvr>
                                        <p:cTn id="224" dur="1" fill="hold">
                                          <p:stCondLst>
                                            <p:cond delay="9"/>
                                          </p:stCondLst>
                                        </p:cTn>
                                        <p:tgtEl>
                                          <p:spTgt spid="182"/>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109"/>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183"/>
                                        </p:tgtEl>
                                      </p:cBhvr>
                                    </p:animEffect>
                                    <p:set>
                                      <p:cBhvr>
                                        <p:cTn id="231" dur="1" fill="hold">
                                          <p:stCondLst>
                                            <p:cond delay="9"/>
                                          </p:stCondLst>
                                        </p:cTn>
                                        <p:tgtEl>
                                          <p:spTgt spid="183"/>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109"/>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184"/>
                                        </p:tgtEl>
                                      </p:cBhvr>
                                    </p:animEffect>
                                    <p:set>
                                      <p:cBhvr>
                                        <p:cTn id="238" dur="1" fill="hold">
                                          <p:stCondLst>
                                            <p:cond delay="9"/>
                                          </p:stCondLst>
                                        </p:cTn>
                                        <p:tgtEl>
                                          <p:spTgt spid="184"/>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109"/>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185"/>
                                        </p:tgtEl>
                                      </p:cBhvr>
                                    </p:animEffect>
                                    <p:set>
                                      <p:cBhvr>
                                        <p:cTn id="245" dur="1" fill="hold">
                                          <p:stCondLst>
                                            <p:cond delay="9"/>
                                          </p:stCondLst>
                                        </p:cTn>
                                        <p:tgtEl>
                                          <p:spTgt spid="185"/>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109"/>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186"/>
                                        </p:tgtEl>
                                      </p:cBhvr>
                                    </p:animEffect>
                                    <p:set>
                                      <p:cBhvr>
                                        <p:cTn id="252" dur="1" fill="hold">
                                          <p:stCondLst>
                                            <p:cond delay="9"/>
                                          </p:stCondLst>
                                        </p:cTn>
                                        <p:tgtEl>
                                          <p:spTgt spid="186"/>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109"/>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187"/>
                                        </p:tgtEl>
                                      </p:cBhvr>
                                    </p:animEffect>
                                    <p:set>
                                      <p:cBhvr>
                                        <p:cTn id="259" dur="1" fill="hold">
                                          <p:stCondLst>
                                            <p:cond delay="9"/>
                                          </p:stCondLst>
                                        </p:cTn>
                                        <p:tgtEl>
                                          <p:spTgt spid="187"/>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109"/>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188"/>
                                        </p:tgtEl>
                                      </p:cBhvr>
                                    </p:animEffect>
                                    <p:set>
                                      <p:cBhvr>
                                        <p:cTn id="266" dur="1" fill="hold">
                                          <p:stCondLst>
                                            <p:cond delay="9"/>
                                          </p:stCondLst>
                                        </p:cTn>
                                        <p:tgtEl>
                                          <p:spTgt spid="188"/>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109"/>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189"/>
                                        </p:tgtEl>
                                      </p:cBhvr>
                                    </p:animEffect>
                                    <p:set>
                                      <p:cBhvr>
                                        <p:cTn id="273" dur="1" fill="hold">
                                          <p:stCondLst>
                                            <p:cond delay="9"/>
                                          </p:stCondLst>
                                        </p:cTn>
                                        <p:tgtEl>
                                          <p:spTgt spid="189"/>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109"/>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190"/>
                                        </p:tgtEl>
                                      </p:cBhvr>
                                    </p:animEffect>
                                    <p:set>
                                      <p:cBhvr>
                                        <p:cTn id="280" dur="1" fill="hold">
                                          <p:stCondLst>
                                            <p:cond delay="9"/>
                                          </p:stCondLst>
                                        </p:cTn>
                                        <p:tgtEl>
                                          <p:spTgt spid="190"/>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109"/>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191"/>
                                        </p:tgtEl>
                                      </p:cBhvr>
                                    </p:animEffect>
                                    <p:set>
                                      <p:cBhvr>
                                        <p:cTn id="287" dur="1" fill="hold">
                                          <p:stCondLst>
                                            <p:cond delay="9"/>
                                          </p:stCondLst>
                                        </p:cTn>
                                        <p:tgtEl>
                                          <p:spTgt spid="191"/>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109"/>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192"/>
                                        </p:tgtEl>
                                      </p:cBhvr>
                                    </p:animEffect>
                                    <p:set>
                                      <p:cBhvr>
                                        <p:cTn id="294" dur="1" fill="hold">
                                          <p:stCondLst>
                                            <p:cond delay="9"/>
                                          </p:stCondLst>
                                        </p:cTn>
                                        <p:tgtEl>
                                          <p:spTgt spid="192"/>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109"/>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193"/>
                                        </p:tgtEl>
                                      </p:cBhvr>
                                    </p:animEffect>
                                    <p:set>
                                      <p:cBhvr>
                                        <p:cTn id="301" dur="1" fill="hold">
                                          <p:stCondLst>
                                            <p:cond delay="9"/>
                                          </p:stCondLst>
                                        </p:cTn>
                                        <p:tgtEl>
                                          <p:spTgt spid="193"/>
                                        </p:tgtEl>
                                        <p:attrNameLst>
                                          <p:attrName>style.visibility</p:attrName>
                                        </p:attrNameLst>
                                      </p:cBhvr>
                                      <p:to>
                                        <p:strVal val="hidden"/>
                                      </p:to>
                                    </p:set>
                                  </p:childTnLst>
                                </p:cTn>
                              </p:par>
                              <p:par>
                                <p:cTn id="302" presetID="3" presetClass="mediacall" presetSubtype="0" fill="hold" nodeType="withEffect">
                                  <p:stCondLst>
                                    <p:cond delay="0"/>
                                  </p:stCondLst>
                                  <p:childTnLst>
                                    <p:cmd type="call" cmd="stop">
                                      <p:cBhvr>
                                        <p:cTn id="303" dur="1" fill="hold"/>
                                        <p:tgtEl>
                                          <p:spTgt spid="109"/>
                                        </p:tgtEl>
                                      </p:cBhvr>
                                    </p:cmd>
                                  </p:childTnLst>
                                </p:cTn>
                              </p:par>
                            </p:childTnLst>
                          </p:cTn>
                        </p:par>
                      </p:childTnLst>
                    </p:cTn>
                  </p:par>
                  <p:par>
                    <p:cTn id="304" fill="hold">
                      <p:stCondLst>
                        <p:cond delay="indefinite"/>
                      </p:stCondLst>
                      <p:childTnLst>
                        <p:par>
                          <p:cTn id="305" fill="hold">
                            <p:stCondLst>
                              <p:cond delay="0"/>
                            </p:stCondLst>
                            <p:childTnLst>
                              <p:par>
                                <p:cTn id="306" presetID="10" presetClass="exit" presetSubtype="0" fill="hold" nodeType="clickEffect">
                                  <p:stCondLst>
                                    <p:cond delay="0"/>
                                  </p:stCondLst>
                                  <p:childTnLst>
                                    <p:animEffect transition="out" filter="fade">
                                      <p:cBhvr>
                                        <p:cTn id="307" dur="10"/>
                                        <p:tgtEl>
                                          <p:spTgt spid="194"/>
                                        </p:tgtEl>
                                      </p:cBhvr>
                                    </p:animEffect>
                                    <p:set>
                                      <p:cBhvr>
                                        <p:cTn id="308" dur="1" fill="hold">
                                          <p:stCondLst>
                                            <p:cond delay="9"/>
                                          </p:stCondLst>
                                        </p:cTn>
                                        <p:tgtEl>
                                          <p:spTgt spid="194"/>
                                        </p:tgtEl>
                                        <p:attrNameLst>
                                          <p:attrName>style.visibility</p:attrName>
                                        </p:attrNameLst>
                                      </p:cBhvr>
                                      <p:to>
                                        <p:strVal val="hidden"/>
                                      </p:to>
                                    </p:set>
                                  </p:childTnLst>
                                </p:cTn>
                              </p:par>
                              <p:par>
                                <p:cTn id="309" presetID="3" presetClass="mediacall" presetSubtype="0" fill="hold" nodeType="withEffect">
                                  <p:stCondLst>
                                    <p:cond delay="0"/>
                                  </p:stCondLst>
                                  <p:childTnLst>
                                    <p:cmd type="call" cmd="stop">
                                      <p:cBhvr>
                                        <p:cTn id="310" dur="1" fill="hold"/>
                                        <p:tgtEl>
                                          <p:spTgt spid="109"/>
                                        </p:tgtEl>
                                      </p:cBhvr>
                                    </p:cmd>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10"/>
                                        <p:tgtEl>
                                          <p:spTgt spid="195"/>
                                        </p:tgtEl>
                                      </p:cBhvr>
                                    </p:animEffect>
                                    <p:set>
                                      <p:cBhvr>
                                        <p:cTn id="315" dur="1" fill="hold">
                                          <p:stCondLst>
                                            <p:cond delay="9"/>
                                          </p:stCondLst>
                                        </p:cTn>
                                        <p:tgtEl>
                                          <p:spTgt spid="195"/>
                                        </p:tgtEl>
                                        <p:attrNameLst>
                                          <p:attrName>style.visibility</p:attrName>
                                        </p:attrNameLst>
                                      </p:cBhvr>
                                      <p:to>
                                        <p:strVal val="hidden"/>
                                      </p:to>
                                    </p:set>
                                  </p:childTnLst>
                                </p:cTn>
                              </p:par>
                              <p:par>
                                <p:cTn id="316" presetID="3" presetClass="mediacall" presetSubtype="0" fill="hold" nodeType="withEffect">
                                  <p:stCondLst>
                                    <p:cond delay="0"/>
                                  </p:stCondLst>
                                  <p:childTnLst>
                                    <p:cmd type="call" cmd="stop">
                                      <p:cBhvr>
                                        <p:cTn id="317" dur="1" fill="hold"/>
                                        <p:tgtEl>
                                          <p:spTgt spid="109"/>
                                        </p:tgtEl>
                                      </p:cBhvr>
                                    </p:cmd>
                                  </p:childTnLst>
                                </p:cTn>
                              </p:par>
                            </p:childTnLst>
                          </p:cTn>
                        </p:par>
                      </p:childTnLst>
                    </p:cTn>
                  </p:par>
                  <p:par>
                    <p:cTn id="318" fill="hold">
                      <p:stCondLst>
                        <p:cond delay="indefinite"/>
                      </p:stCondLst>
                      <p:childTnLst>
                        <p:par>
                          <p:cTn id="319" fill="hold">
                            <p:stCondLst>
                              <p:cond delay="0"/>
                            </p:stCondLst>
                            <p:childTnLst>
                              <p:par>
                                <p:cTn id="320" presetID="10" presetClass="exit" presetSubtype="0" fill="hold" nodeType="clickEffect">
                                  <p:stCondLst>
                                    <p:cond delay="0"/>
                                  </p:stCondLst>
                                  <p:childTnLst>
                                    <p:animEffect transition="out" filter="fade">
                                      <p:cBhvr>
                                        <p:cTn id="321" dur="10"/>
                                        <p:tgtEl>
                                          <p:spTgt spid="196"/>
                                        </p:tgtEl>
                                      </p:cBhvr>
                                    </p:animEffect>
                                    <p:set>
                                      <p:cBhvr>
                                        <p:cTn id="322" dur="1" fill="hold">
                                          <p:stCondLst>
                                            <p:cond delay="9"/>
                                          </p:stCondLst>
                                        </p:cTn>
                                        <p:tgtEl>
                                          <p:spTgt spid="196"/>
                                        </p:tgtEl>
                                        <p:attrNameLst>
                                          <p:attrName>style.visibility</p:attrName>
                                        </p:attrNameLst>
                                      </p:cBhvr>
                                      <p:to>
                                        <p:strVal val="hidden"/>
                                      </p:to>
                                    </p:set>
                                  </p:childTnLst>
                                </p:cTn>
                              </p:par>
                              <p:par>
                                <p:cTn id="323" presetID="3" presetClass="mediacall" presetSubtype="0" fill="hold" nodeType="withEffect">
                                  <p:stCondLst>
                                    <p:cond delay="0"/>
                                  </p:stCondLst>
                                  <p:childTnLst>
                                    <p:cmd type="call" cmd="stop">
                                      <p:cBhvr>
                                        <p:cTn id="324" dur="1" fill="hold"/>
                                        <p:tgtEl>
                                          <p:spTgt spid="109"/>
                                        </p:tgtEl>
                                      </p:cBhvr>
                                    </p:cmd>
                                  </p:childTnLst>
                                </p:cTn>
                              </p:par>
                            </p:childTnLst>
                          </p:cTn>
                        </p:par>
                      </p:childTnLst>
                    </p:cTn>
                  </p:par>
                  <p:par>
                    <p:cTn id="325" fill="hold">
                      <p:stCondLst>
                        <p:cond delay="indefinite"/>
                      </p:stCondLst>
                      <p:childTnLst>
                        <p:par>
                          <p:cTn id="326" fill="hold">
                            <p:stCondLst>
                              <p:cond delay="0"/>
                            </p:stCondLst>
                            <p:childTnLst>
                              <p:par>
                                <p:cTn id="327" presetID="10" presetClass="exit" presetSubtype="0" fill="hold" nodeType="clickEffect">
                                  <p:stCondLst>
                                    <p:cond delay="0"/>
                                  </p:stCondLst>
                                  <p:childTnLst>
                                    <p:animEffect transition="out" filter="fade">
                                      <p:cBhvr>
                                        <p:cTn id="328" dur="10"/>
                                        <p:tgtEl>
                                          <p:spTgt spid="197"/>
                                        </p:tgtEl>
                                      </p:cBhvr>
                                    </p:animEffect>
                                    <p:set>
                                      <p:cBhvr>
                                        <p:cTn id="329" dur="1" fill="hold">
                                          <p:stCondLst>
                                            <p:cond delay="9"/>
                                          </p:stCondLst>
                                        </p:cTn>
                                        <p:tgtEl>
                                          <p:spTgt spid="197"/>
                                        </p:tgtEl>
                                        <p:attrNameLst>
                                          <p:attrName>style.visibility</p:attrName>
                                        </p:attrNameLst>
                                      </p:cBhvr>
                                      <p:to>
                                        <p:strVal val="hidden"/>
                                      </p:to>
                                    </p:set>
                                  </p:childTnLst>
                                </p:cTn>
                              </p:par>
                              <p:par>
                                <p:cTn id="330" presetID="3" presetClass="mediacall" presetSubtype="0" fill="hold" nodeType="withEffect">
                                  <p:stCondLst>
                                    <p:cond delay="0"/>
                                  </p:stCondLst>
                                  <p:childTnLst>
                                    <p:cmd type="call" cmd="stop">
                                      <p:cBhvr>
                                        <p:cTn id="331" dur="1" fill="hold"/>
                                        <p:tgtEl>
                                          <p:spTgt spid="109"/>
                                        </p:tgtEl>
                                      </p:cBhvr>
                                    </p:cmd>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198"/>
                                        </p:tgtEl>
                                      </p:cBhvr>
                                    </p:animEffect>
                                    <p:set>
                                      <p:cBhvr>
                                        <p:cTn id="336" dur="1" fill="hold">
                                          <p:stCondLst>
                                            <p:cond delay="9"/>
                                          </p:stCondLst>
                                        </p:cTn>
                                        <p:tgtEl>
                                          <p:spTgt spid="198"/>
                                        </p:tgtEl>
                                        <p:attrNameLst>
                                          <p:attrName>style.visibility</p:attrName>
                                        </p:attrNameLst>
                                      </p:cBhvr>
                                      <p:to>
                                        <p:strVal val="hidden"/>
                                      </p:to>
                                    </p:set>
                                  </p:childTnLst>
                                </p:cTn>
                              </p:par>
                              <p:par>
                                <p:cTn id="337" presetID="3" presetClass="mediacall" presetSubtype="0" fill="hold" nodeType="withEffect">
                                  <p:stCondLst>
                                    <p:cond delay="0"/>
                                  </p:stCondLst>
                                  <p:childTnLst>
                                    <p:cmd type="call" cmd="stop">
                                      <p:cBhvr>
                                        <p:cTn id="338" dur="1" fill="hold"/>
                                        <p:tgtEl>
                                          <p:spTgt spid="109"/>
                                        </p:tgtEl>
                                      </p:cBhvr>
                                    </p:cmd>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10"/>
                                        <p:tgtEl>
                                          <p:spTgt spid="199"/>
                                        </p:tgtEl>
                                      </p:cBhvr>
                                    </p:animEffect>
                                    <p:set>
                                      <p:cBhvr>
                                        <p:cTn id="343" dur="1" fill="hold">
                                          <p:stCondLst>
                                            <p:cond delay="9"/>
                                          </p:stCondLst>
                                        </p:cTn>
                                        <p:tgtEl>
                                          <p:spTgt spid="199"/>
                                        </p:tgtEl>
                                        <p:attrNameLst>
                                          <p:attrName>style.visibility</p:attrName>
                                        </p:attrNameLst>
                                      </p:cBhvr>
                                      <p:to>
                                        <p:strVal val="hidden"/>
                                      </p:to>
                                    </p:set>
                                  </p:childTnLst>
                                </p:cTn>
                              </p:par>
                              <p:par>
                                <p:cTn id="344" presetID="3" presetClass="mediacall" presetSubtype="0" fill="hold" nodeType="withEffect">
                                  <p:stCondLst>
                                    <p:cond delay="0"/>
                                  </p:stCondLst>
                                  <p:childTnLst>
                                    <p:cmd type="call" cmd="stop">
                                      <p:cBhvr>
                                        <p:cTn id="345" dur="1" fill="hold"/>
                                        <p:tgtEl>
                                          <p:spTgt spid="109"/>
                                        </p:tgtEl>
                                      </p:cBhvr>
                                    </p:cmd>
                                  </p:childTnLst>
                                </p:cTn>
                              </p:par>
                            </p:childTnLst>
                          </p:cTn>
                        </p:par>
                      </p:childTnLst>
                    </p:cTn>
                  </p:par>
                  <p:par>
                    <p:cTn id="346" fill="hold">
                      <p:stCondLst>
                        <p:cond delay="indefinite"/>
                      </p:stCondLst>
                      <p:childTnLst>
                        <p:par>
                          <p:cTn id="347" fill="hold">
                            <p:stCondLst>
                              <p:cond delay="0"/>
                            </p:stCondLst>
                            <p:childTnLst>
                              <p:par>
                                <p:cTn id="348" presetID="10" presetClass="exit" presetSubtype="0" fill="hold" nodeType="clickEffect">
                                  <p:stCondLst>
                                    <p:cond delay="0"/>
                                  </p:stCondLst>
                                  <p:childTnLst>
                                    <p:animEffect transition="out" filter="fade">
                                      <p:cBhvr>
                                        <p:cTn id="349" dur="10"/>
                                        <p:tgtEl>
                                          <p:spTgt spid="200"/>
                                        </p:tgtEl>
                                      </p:cBhvr>
                                    </p:animEffect>
                                    <p:set>
                                      <p:cBhvr>
                                        <p:cTn id="350" dur="1" fill="hold">
                                          <p:stCondLst>
                                            <p:cond delay="9"/>
                                          </p:stCondLst>
                                        </p:cTn>
                                        <p:tgtEl>
                                          <p:spTgt spid="200"/>
                                        </p:tgtEl>
                                        <p:attrNameLst>
                                          <p:attrName>style.visibility</p:attrName>
                                        </p:attrNameLst>
                                      </p:cBhvr>
                                      <p:to>
                                        <p:strVal val="hidden"/>
                                      </p:to>
                                    </p:set>
                                  </p:childTnLst>
                                </p:cTn>
                              </p:par>
                              <p:par>
                                <p:cTn id="351" presetID="3" presetClass="mediacall" presetSubtype="0" fill="hold" nodeType="withEffect">
                                  <p:stCondLst>
                                    <p:cond delay="0"/>
                                  </p:stCondLst>
                                  <p:childTnLst>
                                    <p:cmd type="call" cmd="stop">
                                      <p:cBhvr>
                                        <p:cTn id="352" dur="1" fill="hold"/>
                                        <p:tgtEl>
                                          <p:spTgt spid="109"/>
                                        </p:tgtEl>
                                      </p:cBhvr>
                                    </p:cmd>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10"/>
                                        <p:tgtEl>
                                          <p:spTgt spid="201"/>
                                        </p:tgtEl>
                                      </p:cBhvr>
                                    </p:animEffect>
                                    <p:set>
                                      <p:cBhvr>
                                        <p:cTn id="357" dur="1" fill="hold">
                                          <p:stCondLst>
                                            <p:cond delay="9"/>
                                          </p:stCondLst>
                                        </p:cTn>
                                        <p:tgtEl>
                                          <p:spTgt spid="201"/>
                                        </p:tgtEl>
                                        <p:attrNameLst>
                                          <p:attrName>style.visibility</p:attrName>
                                        </p:attrNameLst>
                                      </p:cBhvr>
                                      <p:to>
                                        <p:strVal val="hidden"/>
                                      </p:to>
                                    </p:set>
                                  </p:childTnLst>
                                </p:cTn>
                              </p:par>
                              <p:par>
                                <p:cTn id="358" presetID="3" presetClass="mediacall" presetSubtype="0" fill="hold" nodeType="withEffect">
                                  <p:stCondLst>
                                    <p:cond delay="0"/>
                                  </p:stCondLst>
                                  <p:childTnLst>
                                    <p:cmd type="call" cmd="stop">
                                      <p:cBhvr>
                                        <p:cTn id="359"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0" restart="whenNotActive" fill="hold" evtFilter="cancelBubble" nodeType="interactiveSeq">
                <p:stCondLst>
                  <p:cond evt="onClick" delay="0">
                    <p:tgtEl>
                      <p:spTgt spid="108"/>
                    </p:tgtEl>
                  </p:cond>
                </p:stCondLst>
                <p:endSync evt="end" delay="0">
                  <p:rtn val="all"/>
                </p:endSync>
                <p:childTnLst>
                  <p:par>
                    <p:cTn id="361" fill="hold">
                      <p:stCondLst>
                        <p:cond delay="0"/>
                      </p:stCondLst>
                      <p:childTnLst>
                        <p:par>
                          <p:cTn id="362" fill="hold">
                            <p:stCondLst>
                              <p:cond delay="0"/>
                            </p:stCondLst>
                            <p:childTnLst>
                              <p:par>
                                <p:cTn id="363" presetID="30" presetClass="emph" presetSubtype="0" fill="hold" nodeType="clickEffect">
                                  <p:stCondLst>
                                    <p:cond delay="0"/>
                                  </p:stCondLst>
                                  <p:childTnLst>
                                    <p:animClr clrSpc="hsl" dir="cw">
                                      <p:cBhvr override="childStyle">
                                        <p:cTn id="364" dur="500" fill="hold"/>
                                        <p:tgtEl>
                                          <p:spTgt spid="108"/>
                                        </p:tgtEl>
                                        <p:attrNameLst>
                                          <p:attrName>style.color</p:attrName>
                                        </p:attrNameLst>
                                      </p:cBhvr>
                                      <p:by>
                                        <p:hsl h="0" s="12549" l="25098"/>
                                      </p:by>
                                    </p:animClr>
                                    <p:animClr clrSpc="hsl" dir="cw">
                                      <p:cBhvr>
                                        <p:cTn id="365" dur="500" fill="hold"/>
                                        <p:tgtEl>
                                          <p:spTgt spid="108"/>
                                        </p:tgtEl>
                                        <p:attrNameLst>
                                          <p:attrName>fillcolor</p:attrName>
                                        </p:attrNameLst>
                                      </p:cBhvr>
                                      <p:by>
                                        <p:hsl h="0" s="12549" l="25098"/>
                                      </p:by>
                                    </p:animClr>
                                    <p:animClr clrSpc="hsl" dir="cw">
                                      <p:cBhvr>
                                        <p:cTn id="366" dur="500" fill="hold"/>
                                        <p:tgtEl>
                                          <p:spTgt spid="108"/>
                                        </p:tgtEl>
                                        <p:attrNameLst>
                                          <p:attrName>stroke.color</p:attrName>
                                        </p:attrNameLst>
                                      </p:cBhvr>
                                      <p:by>
                                        <p:hsl h="0" s="12549" l="25098"/>
                                      </p:by>
                                    </p:animClr>
                                    <p:set>
                                      <p:cBhvr>
                                        <p:cTn id="367" dur="500" fill="hold"/>
                                        <p:tgtEl>
                                          <p:spTgt spid="108"/>
                                        </p:tgtEl>
                                        <p:attrNameLst>
                                          <p:attrName>fill.type</p:attrName>
                                        </p:attrNameLst>
                                      </p:cBhvr>
                                      <p:to>
                                        <p:strVal val="solid"/>
                                      </p:to>
                                    </p:set>
                                  </p:childTnLst>
                                </p:cTn>
                              </p:par>
                              <p:par>
                                <p:cTn id="368" presetID="8" presetClass="emph" presetSubtype="0" repeatCount="indefinite" fill="hold" nodeType="withEffect">
                                  <p:stCondLst>
                                    <p:cond delay="0"/>
                                  </p:stCondLst>
                                  <p:endCondLst>
                                    <p:cond evt="onNext" delay="0">
                                      <p:tgtEl>
                                        <p:sldTgt/>
                                      </p:tgtEl>
                                    </p:cond>
                                  </p:endCondLst>
                                  <p:childTnLst>
                                    <p:animRot by="21600000">
                                      <p:cBhvr>
                                        <p:cTn id="369" dur="1000" fill="hold"/>
                                        <p:tgtEl>
                                          <p:spTgt spid="111"/>
                                        </p:tgtEl>
                                        <p:attrNameLst>
                                          <p:attrName>r</p:attrName>
                                        </p:attrNameLst>
                                      </p:cBhvr>
                                    </p:animRot>
                                  </p:childTnLst>
                                </p:cTn>
                              </p:par>
                              <p:par>
                                <p:cTn id="370" presetID="1" presetClass="mediacall" presetSubtype="0" fill="hold" nodeType="withEffect">
                                  <p:stCondLst>
                                    <p:cond delay="0"/>
                                  </p:stCondLst>
                                  <p:childTnLst>
                                    <p:cmd type="call" cmd="playFrom(0.0)">
                                      <p:cBhvr>
                                        <p:cTn id="371" dur="30406" fill="hold"/>
                                        <p:tgtEl>
                                          <p:spTgt spid="109"/>
                                        </p:tgtEl>
                                      </p:cBhvr>
                                    </p:cmd>
                                  </p:childTnLst>
                                </p:cTn>
                              </p:par>
                            </p:childTnLst>
                          </p:cTn>
                        </p:par>
                      </p:childTnLst>
                    </p:cTn>
                  </p:par>
                </p:childTnLst>
              </p:cTn>
              <p:nextCondLst>
                <p:cond evt="onClick" delay="0">
                  <p:tgtEl>
                    <p:spTgt spid="108"/>
                  </p:tgtEl>
                </p:cond>
              </p:nextCondLst>
            </p:seq>
            <p:audio>
              <p:cMediaNode vol="80000">
                <p:cTn id="372" repeatCount="indefinite" fill="hold" display="0">
                  <p:stCondLst>
                    <p:cond delay="indefinite"/>
                  </p:stCondLst>
                  <p:endCondLst>
                    <p:cond evt="onStopAudio" delay="0">
                      <p:tgtEl>
                        <p:sldTgt/>
                      </p:tgtEl>
                    </p:cond>
                    <p:cond evt="onNext" delay="0">
                      <p:tgtEl>
                        <p:sldTgt/>
                      </p:tgtEl>
                    </p:cond>
                  </p:endCondLst>
                </p:cTn>
                <p:tgtEl>
                  <p:spTgt spid="109"/>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4" t="19940" r="48170" b="37225"/>
          <a:stretch/>
        </p:blipFill>
        <p:spPr bwMode="auto">
          <a:xfrm>
            <a:off x="15081" y="-209337"/>
            <a:ext cx="12129283" cy="599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79597" y="1970937"/>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661287" y="5406640"/>
            <a:ext cx="10717370" cy="1575225"/>
            <a:chOff x="695008" y="5406639"/>
            <a:chExt cx="10717370" cy="1575225"/>
          </a:xfrm>
        </p:grpSpPr>
        <p:sp>
          <p:nvSpPr>
            <p:cNvPr id="34" name="Title 1"/>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Đàn bo gặm cỏ.</a:t>
              </a:r>
            </a:p>
          </p:txBody>
        </p:sp>
        <p:sp>
          <p:nvSpPr>
            <p:cNvPr id="35" name="Title 1"/>
            <p:cNvSpPr txBox="1">
              <a:spLocks/>
            </p:cNvSpPr>
            <p:nvPr/>
          </p:nvSpPr>
          <p:spPr>
            <a:xfrm>
              <a:off x="5176043" y="5480776"/>
              <a:ext cx="119689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73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84F8FA3-81D0-5391-5074-8690B8DE5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4" t="19940" r="48170" b="37225"/>
          <a:stretch/>
        </p:blipFill>
        <p:spPr bwMode="auto">
          <a:xfrm>
            <a:off x="15081" y="-209337"/>
            <a:ext cx="12129283" cy="599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a:extLst>
              <a:ext uri="{FF2B5EF4-FFF2-40B4-BE49-F238E27FC236}">
                <a16:creationId xmlns:a16="http://schemas.microsoft.com/office/drawing/2014/main" id="{D91B8B82-2849-C1E8-8627-9EBF0174D587}"/>
              </a:ext>
            </a:extLst>
          </p:cNvPr>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6" name="Picture 3">
            <a:extLst>
              <a:ext uri="{FF2B5EF4-FFF2-40B4-BE49-F238E27FC236}">
                <a16:creationId xmlns:a16="http://schemas.microsoft.com/office/drawing/2014/main" id="{510475EE-5EC3-B952-7B2B-40F881C31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121CED5-3334-9C22-23B8-05A223B05051}"/>
              </a:ext>
            </a:extLst>
          </p:cNvPr>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8" name="TextBox 7">
            <a:extLst>
              <a:ext uri="{FF2B5EF4-FFF2-40B4-BE49-F238E27FC236}">
                <a16:creationId xmlns:a16="http://schemas.microsoft.com/office/drawing/2014/main" id="{049EC866-BF9B-05FE-CEB6-CF887FB37E08}"/>
              </a:ext>
            </a:extLst>
          </p:cNvPr>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6</a:t>
            </a:r>
          </a:p>
        </p:txBody>
      </p:sp>
      <p:grpSp>
        <p:nvGrpSpPr>
          <p:cNvPr id="9" name="Group 8">
            <a:extLst>
              <a:ext uri="{FF2B5EF4-FFF2-40B4-BE49-F238E27FC236}">
                <a16:creationId xmlns:a16="http://schemas.microsoft.com/office/drawing/2014/main" id="{8E1985AF-D4E7-A3DA-CE3E-EBC7BD743578}"/>
              </a:ext>
            </a:extLst>
          </p:cNvPr>
          <p:cNvGrpSpPr/>
          <p:nvPr/>
        </p:nvGrpSpPr>
        <p:grpSpPr>
          <a:xfrm>
            <a:off x="856549" y="-40257"/>
            <a:ext cx="10717370" cy="1985237"/>
            <a:chOff x="841468" y="-40257"/>
            <a:chExt cx="10717370" cy="1985237"/>
          </a:xfrm>
        </p:grpSpPr>
        <p:sp>
          <p:nvSpPr>
            <p:cNvPr id="10" name="Title 1">
              <a:extLst>
                <a:ext uri="{FF2B5EF4-FFF2-40B4-BE49-F238E27FC236}">
                  <a16:creationId xmlns:a16="http://schemas.microsoft.com/office/drawing/2014/main" id="{7B049381-FE39-B0D7-B111-489856815490}"/>
                </a:ext>
              </a:extLst>
            </p:cNvPr>
            <p:cNvSpPr txBox="1">
              <a:spLocks/>
            </p:cNvSpPr>
            <p:nvPr/>
          </p:nvSpPr>
          <p:spPr>
            <a:xfrm>
              <a:off x="841468" y="-40257"/>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a:solidFill>
                    <a:schemeClr val="bg1"/>
                  </a:solidFill>
                  <a:latin typeface="Arial-Rounded" pitchFamily="34" charset="0"/>
                  <a:ea typeface="Arial-Rounded" pitchFamily="34" charset="0"/>
                  <a:cs typeface="Arial-Rounded" pitchFamily="34" charset="0"/>
                </a:rPr>
                <a:t>O		o </a:t>
              </a:r>
            </a:p>
          </p:txBody>
        </p:sp>
        <p:sp>
          <p:nvSpPr>
            <p:cNvPr id="11" name="TextBox 10">
              <a:extLst>
                <a:ext uri="{FF2B5EF4-FFF2-40B4-BE49-F238E27FC236}">
                  <a16:creationId xmlns:a16="http://schemas.microsoft.com/office/drawing/2014/main" id="{676550CF-E67F-33E8-CAF1-20470817001D}"/>
                </a:ext>
              </a:extLst>
            </p:cNvPr>
            <p:cNvSpPr txBox="1"/>
            <p:nvPr/>
          </p:nvSpPr>
          <p:spPr>
            <a:xfrm>
              <a:off x="8630423" y="344541"/>
              <a:ext cx="1127504" cy="1600439"/>
            </a:xfrm>
            <a:prstGeom prst="rect">
              <a:avLst/>
            </a:prstGeom>
            <a:noFill/>
          </p:spPr>
          <p:txBody>
            <a:bodyPr wrap="square" lIns="121725" tIns="60862" rIns="121725" bIns="60862" rtlCol="0">
              <a:spAutoFit/>
            </a:bodyPr>
            <a:lstStyle/>
            <a:p>
              <a:pPr algn="ctr"/>
              <a:r>
                <a:rPr lang="en-US" sz="9600" b="1">
                  <a:solidFill>
                    <a:schemeClr val="bg1"/>
                  </a:solidFill>
                  <a:latin typeface="Arial-Rounded" pitchFamily="34" charset="0"/>
                  <a:ea typeface="Arial-Rounded" pitchFamily="34" charset="0"/>
                  <a:cs typeface="Arial-Rounded" pitchFamily="34" charset="0"/>
                </a:rPr>
                <a:t>̉</a:t>
              </a:r>
            </a:p>
          </p:txBody>
        </p:sp>
      </p:grpSp>
      <p:grpSp>
        <p:nvGrpSpPr>
          <p:cNvPr id="12" name="Group 11">
            <a:extLst>
              <a:ext uri="{FF2B5EF4-FFF2-40B4-BE49-F238E27FC236}">
                <a16:creationId xmlns:a16="http://schemas.microsoft.com/office/drawing/2014/main" id="{425AA34A-A617-92FA-4800-57B44E0495D1}"/>
              </a:ext>
            </a:extLst>
          </p:cNvPr>
          <p:cNvGrpSpPr/>
          <p:nvPr/>
        </p:nvGrpSpPr>
        <p:grpSpPr>
          <a:xfrm>
            <a:off x="479597" y="1970937"/>
            <a:ext cx="3448696" cy="941185"/>
            <a:chOff x="63500" y="1429216"/>
            <a:chExt cx="2592937" cy="705889"/>
          </a:xfrm>
        </p:grpSpPr>
        <p:sp>
          <p:nvSpPr>
            <p:cNvPr id="13" name="Rounded Rectangle 3">
              <a:extLst>
                <a:ext uri="{FF2B5EF4-FFF2-40B4-BE49-F238E27FC236}">
                  <a16:creationId xmlns:a16="http://schemas.microsoft.com/office/drawing/2014/main" id="{439864B9-3E0B-A44F-746C-F373CA8F10B4}"/>
                </a:ext>
              </a:extLst>
            </p:cNvPr>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8B17B8C0-20AD-B0E2-C702-E237691978C7}"/>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grpSp>
        <p:nvGrpSpPr>
          <p:cNvPr id="15" name="Group 14">
            <a:extLst>
              <a:ext uri="{FF2B5EF4-FFF2-40B4-BE49-F238E27FC236}">
                <a16:creationId xmlns:a16="http://schemas.microsoft.com/office/drawing/2014/main" id="{4F4DD315-4CB8-2699-2E88-D28702A6CC75}"/>
              </a:ext>
            </a:extLst>
          </p:cNvPr>
          <p:cNvGrpSpPr/>
          <p:nvPr/>
        </p:nvGrpSpPr>
        <p:grpSpPr>
          <a:xfrm>
            <a:off x="661287" y="5406640"/>
            <a:ext cx="10717370" cy="1575225"/>
            <a:chOff x="695008" y="5406639"/>
            <a:chExt cx="10717370" cy="1575225"/>
          </a:xfrm>
        </p:grpSpPr>
        <p:sp>
          <p:nvSpPr>
            <p:cNvPr id="16" name="Title 1">
              <a:extLst>
                <a:ext uri="{FF2B5EF4-FFF2-40B4-BE49-F238E27FC236}">
                  <a16:creationId xmlns:a16="http://schemas.microsoft.com/office/drawing/2014/main" id="{1A3C3A10-2F40-FED4-8949-B0C86C550A07}"/>
                </a:ext>
              </a:extLst>
            </p:cNvPr>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Đàn b</a:t>
              </a:r>
              <a:r>
                <a:rPr lang="en-US" sz="6600" b="1">
                  <a:solidFill>
                    <a:srgbClr val="FF0000"/>
                  </a:solidFill>
                  <a:latin typeface="Arial-Rounded" pitchFamily="34" charset="0"/>
                  <a:ea typeface="Arial-Rounded" pitchFamily="34" charset="0"/>
                  <a:cs typeface="Arial-Rounded" pitchFamily="34" charset="0"/>
                </a:rPr>
                <a:t>o</a:t>
              </a:r>
              <a:r>
                <a:rPr lang="en-US" sz="6600" b="1">
                  <a:latin typeface="Arial-Rounded" pitchFamily="34" charset="0"/>
                  <a:ea typeface="Arial-Rounded" pitchFamily="34" charset="0"/>
                  <a:cs typeface="Arial-Rounded" pitchFamily="34" charset="0"/>
                </a:rPr>
                <a:t> gặm c</a:t>
              </a:r>
              <a:r>
                <a:rPr lang="en-US" sz="6600" b="1">
                  <a:solidFill>
                    <a:srgbClr val="FF0000"/>
                  </a:solidFill>
                  <a:latin typeface="Arial-Rounded" pitchFamily="34" charset="0"/>
                  <a:ea typeface="Arial-Rounded" pitchFamily="34" charset="0"/>
                  <a:cs typeface="Arial-Rounded" pitchFamily="34" charset="0"/>
                </a:rPr>
                <a:t>ỏ</a:t>
              </a:r>
              <a:r>
                <a:rPr lang="en-US" sz="6600" b="1">
                  <a:latin typeface="Arial-Rounded" pitchFamily="34" charset="0"/>
                  <a:ea typeface="Arial-Rounded" pitchFamily="34" charset="0"/>
                  <a:cs typeface="Arial-Rounded" pitchFamily="34" charset="0"/>
                </a:rPr>
                <a:t>.</a:t>
              </a:r>
            </a:p>
          </p:txBody>
        </p:sp>
        <p:sp>
          <p:nvSpPr>
            <p:cNvPr id="17" name="Title 1">
              <a:extLst>
                <a:ext uri="{FF2B5EF4-FFF2-40B4-BE49-F238E27FC236}">
                  <a16:creationId xmlns:a16="http://schemas.microsoft.com/office/drawing/2014/main" id="{9916AADF-94B4-9673-6725-6D1F95A027EE}"/>
                </a:ext>
              </a:extLst>
            </p:cNvPr>
            <p:cNvSpPr txBox="1">
              <a:spLocks/>
            </p:cNvSpPr>
            <p:nvPr/>
          </p:nvSpPr>
          <p:spPr>
            <a:xfrm>
              <a:off x="5176043" y="5480776"/>
              <a:ext cx="119689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36381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0;p14">
            <a:extLst>
              <a:ext uri="{FF2B5EF4-FFF2-40B4-BE49-F238E27FC236}">
                <a16:creationId xmlns:a16="http://schemas.microsoft.com/office/drawing/2014/main" id="{F79AFB47-6380-C8E3-1A7B-86CFFB6C5488}"/>
              </a:ext>
            </a:extLst>
          </p:cNvPr>
          <p:cNvSpPr txBox="1">
            <a:spLocks/>
          </p:cNvSpPr>
          <p:nvPr/>
        </p:nvSpPr>
        <p:spPr>
          <a:xfrm>
            <a:off x="3622561" y="311721"/>
            <a:ext cx="4056403" cy="8548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en-GB"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83AC104C-CD42-8032-86BF-0900B46E97B4}"/>
              </a:ext>
            </a:extLst>
          </p:cNvPr>
          <p:cNvSpPr/>
          <p:nvPr/>
        </p:nvSpPr>
        <p:spPr>
          <a:xfrm>
            <a:off x="1673770" y="4883117"/>
            <a:ext cx="8507823" cy="1290307"/>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defTabSz="1219140"/>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r>
              <a:rPr lang="vi-VN"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chữ</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bò</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hỏi</a:t>
            </a:r>
            <a:endParaRPr lang="vi-VN" sz="3733" b="1" dirty="0">
              <a:solidFill>
                <a:schemeClr val="accent6">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D3542E4D-10AF-A707-52D1-E2084E86DB3A}"/>
              </a:ext>
            </a:extLst>
          </p:cNvPr>
          <p:cNvSpPr/>
          <p:nvPr/>
        </p:nvSpPr>
        <p:spPr>
          <a:xfrm>
            <a:off x="1652801" y="1304893"/>
            <a:ext cx="8528792" cy="116112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Nhận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diện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ghi</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âm</a:t>
            </a:r>
            <a:r>
              <a:rPr lang="en-GB"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o, </a:t>
            </a:r>
            <a:r>
              <a:rPr lang="en-GB"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thanh</a:t>
            </a:r>
            <a:r>
              <a:rPr lang="en-GB"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GB"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B7CC6D24-37C5-F1C3-055A-F9784A15ACEA}"/>
              </a:ext>
            </a:extLst>
          </p:cNvPr>
          <p:cNvSpPr/>
          <p:nvPr/>
        </p:nvSpPr>
        <p:spPr>
          <a:xfrm>
            <a:off x="1652801" y="2742765"/>
            <a:ext cx="8528792" cy="186360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trơn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ứng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787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5" name="Rectangle: Rounded Corners 4">
            <a:extLst>
              <a:ext uri="{FF2B5EF4-FFF2-40B4-BE49-F238E27FC236}">
                <a16:creationId xmlns:a16="http://schemas.microsoft.com/office/drawing/2014/main" id="{6B565E1C-0FD5-4669-86B5-08D9B81AF154}"/>
              </a:ext>
            </a:extLst>
          </p:cNvPr>
          <p:cNvSpPr/>
          <p:nvPr/>
        </p:nvSpPr>
        <p:spPr>
          <a:xfrm>
            <a:off x="1897388" y="1351337"/>
            <a:ext cx="8278611"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0890AB9-2A0B-4DE4-ACF5-05572EA76E94}"/>
              </a:ext>
            </a:extLst>
          </p:cNvPr>
          <p:cNvSpPr/>
          <p:nvPr/>
        </p:nvSpPr>
        <p:spPr>
          <a:xfrm>
            <a:off x="2951604" y="700768"/>
            <a:ext cx="2723823" cy="4708981"/>
          </a:xfrm>
          <a:prstGeom prst="rect">
            <a:avLst/>
          </a:prstGeom>
        </p:spPr>
        <p:txBody>
          <a:bodyPr wrap="none">
            <a:spAutoFit/>
          </a:bodyPr>
          <a:lstStyle/>
          <a:p>
            <a:r>
              <a:rPr lang="en-US" sz="30000" dirty="0">
                <a:solidFill>
                  <a:srgbClr val="FF0000"/>
                </a:solidFill>
                <a:latin typeface="HP-211" panose="020B0803050302020204" pitchFamily="34" charset="0"/>
              </a:rPr>
              <a:t>o</a:t>
            </a:r>
            <a:endParaRPr lang="en-US" sz="30000" dirty="0">
              <a:solidFill>
                <a:srgbClr val="FF0000"/>
              </a:solidFill>
            </a:endParaRPr>
          </a:p>
        </p:txBody>
      </p:sp>
      <p:pic>
        <p:nvPicPr>
          <p:cNvPr id="2" name="Picture 1">
            <a:extLst>
              <a:ext uri="{FF2B5EF4-FFF2-40B4-BE49-F238E27FC236}">
                <a16:creationId xmlns:a16="http://schemas.microsoft.com/office/drawing/2014/main" id="{78FA06EB-B798-4484-AB68-A3A104C1A34A}"/>
              </a:ext>
            </a:extLst>
          </p:cNvPr>
          <p:cNvPicPr>
            <a:picLocks noChangeAspect="1"/>
          </p:cNvPicPr>
          <p:nvPr/>
        </p:nvPicPr>
        <p:blipFill>
          <a:blip r:embed="rId4"/>
          <a:stretch>
            <a:fillRect/>
          </a:stretch>
        </p:blipFill>
        <p:spPr>
          <a:xfrm>
            <a:off x="101602" y="97443"/>
            <a:ext cx="2105890" cy="824874"/>
          </a:xfrm>
          <a:prstGeom prst="rect">
            <a:avLst/>
          </a:prstGeom>
        </p:spPr>
      </p:pic>
      <p:sp>
        <p:nvSpPr>
          <p:cNvPr id="3" name="Rectangle 2">
            <a:extLst>
              <a:ext uri="{FF2B5EF4-FFF2-40B4-BE49-F238E27FC236}">
                <a16:creationId xmlns:a16="http://schemas.microsoft.com/office/drawing/2014/main" id="{9B968A1E-2E35-5AE0-F1A7-289C2F86E923}"/>
              </a:ext>
            </a:extLst>
          </p:cNvPr>
          <p:cNvSpPr/>
          <p:nvPr/>
        </p:nvSpPr>
        <p:spPr>
          <a:xfrm>
            <a:off x="6723052" y="2160859"/>
            <a:ext cx="1648208" cy="2754600"/>
          </a:xfrm>
          <a:prstGeom prst="rect">
            <a:avLst/>
          </a:prstGeom>
        </p:spPr>
        <p:txBody>
          <a:bodyPr wrap="none">
            <a:spAutoFit/>
          </a:bodyPr>
          <a:lstStyle/>
          <a:p>
            <a:r>
              <a:rPr lang="en-US" sz="17300" dirty="0">
                <a:solidFill>
                  <a:srgbClr val="000099"/>
                </a:solidFill>
                <a:latin typeface="HP-211" panose="020B0803050302020204" pitchFamily="34" charset="0"/>
              </a:rPr>
              <a:t>o</a:t>
            </a:r>
            <a:endParaRPr lang="en-US" sz="17300" dirty="0">
              <a:solidFill>
                <a:srgbClr val="000099"/>
              </a:solidFill>
            </a:endParaRPr>
          </a:p>
        </p:txBody>
      </p:sp>
    </p:spTree>
    <p:extLst>
      <p:ext uri="{BB962C8B-B14F-4D97-AF65-F5344CB8AC3E}">
        <p14:creationId xmlns:p14="http://schemas.microsoft.com/office/powerpoint/2010/main" val="56774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B0FC64-778A-C640-6681-4023B4AA7ADC}"/>
              </a:ext>
            </a:extLst>
          </p:cNvPr>
          <p:cNvSpPr/>
          <p:nvPr/>
        </p:nvSpPr>
        <p:spPr>
          <a:xfrm>
            <a:off x="1897388" y="1351337"/>
            <a:ext cx="8278611"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3" name="2" descr="花">
            <a:extLst>
              <a:ext uri="{FF2B5EF4-FFF2-40B4-BE49-F238E27FC236}">
                <a16:creationId xmlns:a16="http://schemas.microsoft.com/office/drawing/2014/main" id="{AAE9247C-C983-C992-5DE5-0AD32435C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4" name="Picture 3">
            <a:extLst>
              <a:ext uri="{FF2B5EF4-FFF2-40B4-BE49-F238E27FC236}">
                <a16:creationId xmlns:a16="http://schemas.microsoft.com/office/drawing/2014/main" id="{163A2D0A-86B3-D0A6-5C90-22287D7B631E}"/>
              </a:ext>
            </a:extLst>
          </p:cNvPr>
          <p:cNvPicPr>
            <a:picLocks noChangeAspect="1"/>
          </p:cNvPicPr>
          <p:nvPr/>
        </p:nvPicPr>
        <p:blipFill>
          <a:blip r:embed="rId4"/>
          <a:stretch>
            <a:fillRect/>
          </a:stretch>
        </p:blipFill>
        <p:spPr>
          <a:xfrm>
            <a:off x="101602" y="97443"/>
            <a:ext cx="2105890" cy="824874"/>
          </a:xfrm>
          <a:prstGeom prst="rect">
            <a:avLst/>
          </a:prstGeom>
        </p:spPr>
      </p:pic>
      <p:pic>
        <p:nvPicPr>
          <p:cNvPr id="6" name="Picture 4" descr="❓ nghĩa là gì: dấu chấm hỏi Emoji Biểu tượng cảm xúc bản sao | Emoji Từ  điển Biểu tượng cảm xúc 📓 | EmojiAll Tiếng Việt Trang web chính thức">
            <a:extLst>
              <a:ext uri="{FF2B5EF4-FFF2-40B4-BE49-F238E27FC236}">
                <a16:creationId xmlns:a16="http://schemas.microsoft.com/office/drawing/2014/main" id="{937DD724-F81C-33E0-A5A3-497CAD12D5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036"/>
          <a:stretch/>
        </p:blipFill>
        <p:spPr bwMode="auto">
          <a:xfrm>
            <a:off x="4698554" y="1965002"/>
            <a:ext cx="2676277" cy="220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496</TotalTime>
  <Words>1595</Words>
  <Application>Microsoft Office PowerPoint</Application>
  <PresentationFormat>Widescreen</PresentationFormat>
  <Paragraphs>263</Paragraphs>
  <Slides>37</Slides>
  <Notes>21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37</vt:i4>
      </vt:variant>
    </vt:vector>
  </HeadingPairs>
  <TitlesOfParts>
    <vt:vector size="51" baseType="lpstr">
      <vt:lpstr>.VnCooper</vt:lpstr>
      <vt:lpstr>HP-211</vt:lpstr>
      <vt:lpstr>Century Gothic</vt:lpstr>
      <vt:lpstr>Times New Roman</vt:lpstr>
      <vt:lpstr>Arrus-Black</vt:lpstr>
      <vt:lpstr>.VnAvant</vt:lpstr>
      <vt:lpstr>Vni 18 Mandalay</vt:lpstr>
      <vt:lpstr>HP001</vt:lpstr>
      <vt:lpstr>Calibri</vt:lpstr>
      <vt:lpstr>Calibri Light</vt:lpstr>
      <vt:lpstr>Arial Rounded MT Bold</vt:lpstr>
      <vt:lpstr>Arial-Rounded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giữa giờ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79</cp:revision>
  <dcterms:created xsi:type="dcterms:W3CDTF">2021-06-27T09:11:13Z</dcterms:created>
  <dcterms:modified xsi:type="dcterms:W3CDTF">2024-12-10T17:11:01Z</dcterms:modified>
  <cp:category>9Slide.vn</cp:category>
</cp:coreProperties>
</file>