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03" r:id="rId2"/>
    <p:sldId id="320" r:id="rId3"/>
    <p:sldId id="321" r:id="rId4"/>
    <p:sldId id="268" r:id="rId5"/>
    <p:sldId id="258" r:id="rId6"/>
    <p:sldId id="279" r:id="rId7"/>
    <p:sldId id="280" r:id="rId8"/>
    <p:sldId id="269" r:id="rId9"/>
    <p:sldId id="281" r:id="rId10"/>
    <p:sldId id="313" r:id="rId11"/>
    <p:sldId id="317" r:id="rId12"/>
    <p:sldId id="316" r:id="rId13"/>
    <p:sldId id="296" r:id="rId14"/>
    <p:sldId id="318" r:id="rId15"/>
    <p:sldId id="271" r:id="rId16"/>
    <p:sldId id="297" r:id="rId17"/>
    <p:sldId id="319" r:id="rId18"/>
    <p:sldId id="298" r:id="rId19"/>
    <p:sldId id="300" r:id="rId20"/>
    <p:sldId id="301" r:id="rId21"/>
    <p:sldId id="302" r:id="rId22"/>
    <p:sldId id="311" r:id="rId23"/>
    <p:sldId id="312" r:id="rId24"/>
    <p:sldId id="288" r:id="rId25"/>
  </p:sldIdLst>
  <p:sldSz cx="12192000" cy="6858000"/>
  <p:notesSz cx="6858000" cy="9144000"/>
  <p:embeddedFontLst>
    <p:embeddedFont>
      <p:font typeface="#9Slide01 Noi dung ngan" panose="020B0604020202020204" charset="0"/>
      <p:regular r:id="rId27"/>
    </p:embeddedFont>
    <p:embeddedFont>
      <p:font typeface="Arial Rounded MT Bold" panose="020F0704030504030204" pitchFamily="34" charset="0"/>
      <p:regular r:id="rId28"/>
    </p:embeddedFont>
    <p:embeddedFont>
      <p:font typeface="Arial-Rounded" panose="020B0500000000000000" charset="0"/>
      <p:regular r:id="rId29"/>
    </p:embeddedFont>
    <p:embeddedFont>
      <p:font typeface="HP001 4 hàng" panose="020B0604020202020204" charset="0"/>
      <p:regular r:id="rId30"/>
      <p:bold r:id="rId31"/>
    </p:embeddedFont>
    <p:embeddedFont>
      <p:font typeface="HP-211" panose="020B0604020202020204"/>
      <p:regular r:id="rId32"/>
      <p:bold r:id="rId33"/>
      <p:italic r:id="rId34"/>
      <p:boldItalic r:id="rId35"/>
    </p:embeddedFont>
    <p:embeddedFont>
      <p:font typeface="Quicksand Medium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27F93B"/>
    <a:srgbClr val="FF6600"/>
    <a:srgbClr val="FFCCCC"/>
    <a:srgbClr val="FF0000"/>
    <a:srgbClr val="66FFFF"/>
    <a:srgbClr val="FF0066"/>
    <a:srgbClr val="000099"/>
    <a:srgbClr val="F9B129"/>
    <a:srgbClr val="AAD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9" autoAdjust="0"/>
    <p:restoredTop sz="92023" autoAdjust="0"/>
  </p:normalViewPr>
  <p:slideViewPr>
    <p:cSldViewPr snapToGrid="0">
      <p:cViewPr varScale="1">
        <p:scale>
          <a:sx n="146" d="100"/>
          <a:sy n="146" d="100"/>
        </p:scale>
        <p:origin x="90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8D798-2AD8-4CD7-BEDC-1D05AD105990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C5FD6-7FBB-4C1D-9044-60655CE96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8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C5FD6-7FBB-4C1D-9044-60655CE964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2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6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49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51F2A12-B120-6D52-F3B3-92A4569EB99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1 - PHẠM DUYÊN 1 - 9Slide.vn">
            <a:extLst>
              <a:ext uri="{FF2B5EF4-FFF2-40B4-BE49-F238E27FC236}">
                <a16:creationId xmlns:a16="http://schemas.microsoft.com/office/drawing/2014/main" id="{6E8DE849-6A14-4CC5-A896-63C7AD968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281" y="-287460"/>
            <a:ext cx="13624395" cy="7912103"/>
          </a:xfrm>
          <a:prstGeom prst="rect">
            <a:avLst/>
          </a:prstGeom>
          <a:ln>
            <a:noFill/>
          </a:ln>
        </p:spPr>
      </p:pic>
      <p:pic>
        <p:nvPicPr>
          <p:cNvPr id="3" name="TV 1 - PHẠM DUYÊN 2 - 9Slide.vn">
            <a:extLst>
              <a:ext uri="{FF2B5EF4-FFF2-40B4-BE49-F238E27FC236}">
                <a16:creationId xmlns:a16="http://schemas.microsoft.com/office/drawing/2014/main" id="{3ED956FE-8F1F-4334-9D98-16651BED5F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4" name="TV 1 - PHẠM DUYÊN 3 - 9Slide.vn">
            <a:extLst>
              <a:ext uri="{FF2B5EF4-FFF2-40B4-BE49-F238E27FC236}">
                <a16:creationId xmlns:a16="http://schemas.microsoft.com/office/drawing/2014/main" id="{F176D044-3F44-403C-A1FF-40FB0EBE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5" name="TV 1 - PHẠM DUYÊN 4 - 9Slide.vn">
            <a:extLst>
              <a:ext uri="{FF2B5EF4-FFF2-40B4-BE49-F238E27FC236}">
                <a16:creationId xmlns:a16="http://schemas.microsoft.com/office/drawing/2014/main" id="{C74A680B-4F49-4892-94C2-47B237693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8" name="TV 1 - PHẠM DUYÊN 7 - 9Slide.vn">
            <a:extLst>
              <a:ext uri="{FF2B5EF4-FFF2-40B4-BE49-F238E27FC236}">
                <a16:creationId xmlns:a16="http://schemas.microsoft.com/office/drawing/2014/main" id="{703CEDAD-44E9-4C75-AC6F-B243C3647B34}"/>
              </a:ext>
            </a:extLst>
          </p:cNvPr>
          <p:cNvSpPr/>
          <p:nvPr/>
        </p:nvSpPr>
        <p:spPr>
          <a:xfrm>
            <a:off x="5435042" y="2765563"/>
            <a:ext cx="1821826" cy="9689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flat" cmpd="sng" algn="ctr">
            <a:solidFill>
              <a:srgbClr val="FFF7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10" name="圆角矩形 1">
            <a:extLst>
              <a:ext uri="{FF2B5EF4-FFF2-40B4-BE49-F238E27FC236}">
                <a16:creationId xmlns:a16="http://schemas.microsoft.com/office/drawing/2014/main" id="{64882FF6-A0DC-45AD-E21D-B1F43BEB3C31}"/>
              </a:ext>
            </a:extLst>
          </p:cNvPr>
          <p:cNvSpPr/>
          <p:nvPr/>
        </p:nvSpPr>
        <p:spPr>
          <a:xfrm>
            <a:off x="2420969" y="1704554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6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zh-CN" altLang="en-US" sz="60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68C85-9B77-C909-2972-4600C70804EF}"/>
              </a:ext>
            </a:extLst>
          </p:cNvPr>
          <p:cNvSpPr txBox="1"/>
          <p:nvPr/>
        </p:nvSpPr>
        <p:spPr>
          <a:xfrm>
            <a:off x="2824882" y="1009921"/>
            <a:ext cx="704214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2400" b="1" kern="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05703C8C-323E-0F10-D992-3C7CD4DC47FE}"/>
              </a:ext>
            </a:extLst>
          </p:cNvPr>
          <p:cNvSpPr txBox="1"/>
          <p:nvPr/>
        </p:nvSpPr>
        <p:spPr>
          <a:xfrm>
            <a:off x="5435042" y="2855297"/>
            <a:ext cx="2443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50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5</a:t>
            </a:r>
            <a:endParaRPr lang="zh-CN" altLang="en-US" sz="50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63EE6-B31C-E93F-1CDC-B26B7A814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39" y="4064199"/>
            <a:ext cx="9705232" cy="11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38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42" dur="24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E734402-3347-D18A-A698-D3E128143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22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63C86-9BBB-6528-9FA9-AF5A06820BF8}"/>
              </a:ext>
            </a:extLst>
          </p:cNvPr>
          <p:cNvGrpSpPr/>
          <p:nvPr/>
        </p:nvGrpSpPr>
        <p:grpSpPr>
          <a:xfrm>
            <a:off x="1687130" y="195566"/>
            <a:ext cx="9163320" cy="6393510"/>
            <a:chOff x="1687130" y="239108"/>
            <a:chExt cx="9163320" cy="6393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9490D9-70A4-0B1D-B114-66237A69142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8AC2AD-1A76-25A0-39DB-643D8BD48F9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684125-9D4A-623C-7465-4A6D9A2F411E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772988-7888-DB34-2B16-FEB3293376C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716C7F-C791-2128-D169-B43B0EF4F4F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683CD-59E6-DCFD-ED1B-99412FF2A055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9DFEE0-AE1A-A0CD-7B6D-5CAD40DE3130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ACD571-6206-43DA-B950-2F30242CE88E}"/>
              </a:ext>
            </a:extLst>
          </p:cNvPr>
          <p:cNvSpPr txBox="1"/>
          <p:nvPr/>
        </p:nvSpPr>
        <p:spPr>
          <a:xfrm>
            <a:off x="1906694" y="-71355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04F9F-BA80-B325-225C-9C0EB54D4EF5}"/>
              </a:ext>
            </a:extLst>
          </p:cNvPr>
          <p:cNvSpPr txBox="1"/>
          <p:nvPr/>
        </p:nvSpPr>
        <p:spPr>
          <a:xfrm>
            <a:off x="1986879" y="1075462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 hàng" panose="020B0603050302020204" pitchFamily="34" charset="0"/>
              </a:rPr>
              <a:t> </a:t>
            </a:r>
            <a:r>
              <a:rPr lang="en-US" sz="28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D0573A-9597-C350-76A8-32C7033BF014}"/>
              </a:ext>
            </a:extLst>
          </p:cNvPr>
          <p:cNvSpPr txBox="1"/>
          <p:nvPr/>
        </p:nvSpPr>
        <p:spPr>
          <a:xfrm>
            <a:off x="3312641" y="80338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3C16-9DB0-E33D-B9D3-CD446547FD8A}"/>
              </a:ext>
            </a:extLst>
          </p:cNvPr>
          <p:cNvSpPr txBox="1"/>
          <p:nvPr/>
        </p:nvSpPr>
        <p:spPr>
          <a:xfrm>
            <a:off x="4616619" y="80338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9F144-0567-A8AA-A36B-1AD0238F7233}"/>
              </a:ext>
            </a:extLst>
          </p:cNvPr>
          <p:cNvSpPr txBox="1"/>
          <p:nvPr/>
        </p:nvSpPr>
        <p:spPr>
          <a:xfrm>
            <a:off x="5929856" y="79295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048177-2229-0E70-C5A9-AF87BD357670}"/>
              </a:ext>
            </a:extLst>
          </p:cNvPr>
          <p:cNvSpPr txBox="1"/>
          <p:nvPr/>
        </p:nvSpPr>
        <p:spPr>
          <a:xfrm>
            <a:off x="7239002" y="79443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4C807D-751C-F94F-AE44-EF9C9B251C12}"/>
              </a:ext>
            </a:extLst>
          </p:cNvPr>
          <p:cNvSpPr txBox="1"/>
          <p:nvPr/>
        </p:nvSpPr>
        <p:spPr>
          <a:xfrm>
            <a:off x="8539154" y="79791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C7673D-BC45-35E2-EA56-5AD774FDA87B}"/>
              </a:ext>
            </a:extLst>
          </p:cNvPr>
          <p:cNvSpPr txBox="1"/>
          <p:nvPr/>
        </p:nvSpPr>
        <p:spPr>
          <a:xfrm>
            <a:off x="9854364" y="79054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8EDA6-14DE-C398-6314-3862F60F2BF3}"/>
              </a:ext>
            </a:extLst>
          </p:cNvPr>
          <p:cNvSpPr txBox="1"/>
          <p:nvPr/>
        </p:nvSpPr>
        <p:spPr>
          <a:xfrm>
            <a:off x="3211753" y="-71355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522B5-8A7B-FB92-6A4C-2219E94602BA}"/>
              </a:ext>
            </a:extLst>
          </p:cNvPr>
          <p:cNvSpPr txBox="1"/>
          <p:nvPr/>
        </p:nvSpPr>
        <p:spPr>
          <a:xfrm>
            <a:off x="4512217" y="-71355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72862A-2765-C8F6-3751-6B411A4A595B}"/>
              </a:ext>
            </a:extLst>
          </p:cNvPr>
          <p:cNvSpPr txBox="1"/>
          <p:nvPr/>
        </p:nvSpPr>
        <p:spPr>
          <a:xfrm>
            <a:off x="5821871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EC066-DBC5-775D-205B-1A690DEFF78A}"/>
              </a:ext>
            </a:extLst>
          </p:cNvPr>
          <p:cNvSpPr txBox="1"/>
          <p:nvPr/>
        </p:nvSpPr>
        <p:spPr>
          <a:xfrm>
            <a:off x="7122335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1FDB17-C119-DD94-6BD0-21BB3C1C96C7}"/>
              </a:ext>
            </a:extLst>
          </p:cNvPr>
          <p:cNvSpPr txBox="1"/>
          <p:nvPr/>
        </p:nvSpPr>
        <p:spPr>
          <a:xfrm>
            <a:off x="8427394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9270D-DD4D-6E96-0AEC-1280FFA959DA}"/>
              </a:ext>
            </a:extLst>
          </p:cNvPr>
          <p:cNvSpPr txBox="1"/>
          <p:nvPr/>
        </p:nvSpPr>
        <p:spPr>
          <a:xfrm>
            <a:off x="9743947" y="-70516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57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560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B2B5E65-7B70-3E11-66D5-51F179C2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341140" y="232244"/>
            <a:ext cx="9854081" cy="7082955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5C6081-3576-828A-DE40-A2F5DDB1A7BE}"/>
              </a:ext>
            </a:extLst>
          </p:cNvPr>
          <p:cNvSpPr txBox="1"/>
          <p:nvPr/>
        </p:nvSpPr>
        <p:spPr>
          <a:xfrm>
            <a:off x="4385785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F0CB5-7C23-FCE4-BC06-DFCD31042C5F}"/>
              </a:ext>
            </a:extLst>
          </p:cNvPr>
          <p:cNvSpPr txBox="1"/>
          <p:nvPr/>
        </p:nvSpPr>
        <p:spPr>
          <a:xfrm>
            <a:off x="5788380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1076E-3FA7-BEE3-8499-FB4B23C45616}"/>
              </a:ext>
            </a:extLst>
          </p:cNvPr>
          <p:cNvSpPr txBox="1"/>
          <p:nvPr/>
        </p:nvSpPr>
        <p:spPr>
          <a:xfrm>
            <a:off x="7188262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56BC0-8A37-F9DD-0FC4-CB88C1AB5F98}"/>
              </a:ext>
            </a:extLst>
          </p:cNvPr>
          <p:cNvSpPr txBox="1"/>
          <p:nvPr/>
        </p:nvSpPr>
        <p:spPr>
          <a:xfrm>
            <a:off x="8590857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F855-D344-62AB-3BC7-3DDB7028A5CC}"/>
              </a:ext>
            </a:extLst>
          </p:cNvPr>
          <p:cNvSpPr txBox="1"/>
          <p:nvPr/>
        </p:nvSpPr>
        <p:spPr>
          <a:xfrm>
            <a:off x="10008891" y="-671658"/>
            <a:ext cx="6647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0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8919F3-A735-0856-3765-0BEC5D744F02}"/>
              </a:ext>
            </a:extLst>
          </p:cNvPr>
          <p:cNvSpPr txBox="1"/>
          <p:nvPr/>
        </p:nvSpPr>
        <p:spPr>
          <a:xfrm>
            <a:off x="2983190" y="-636173"/>
            <a:ext cx="6647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6000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6572" y="-916493"/>
            <a:ext cx="664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001 4 hàng" panose="020B0603050302020204" pitchFamily="34" charset="0"/>
              </a:rPr>
              <a:t> </a:t>
            </a:r>
            <a:r>
              <a:rPr lang="en-US" sz="72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62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7200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24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0968" y="1203850"/>
            <a:ext cx="66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P001 4 hàng" panose="020B0603050302020204" pitchFamily="34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ea typeface="HP001" pitchFamily="34" charset="0"/>
              </a:rPr>
              <a:t>0</a:t>
            </a:r>
            <a:r>
              <a:rPr lang="en-US" sz="20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12988" y="936800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22696" y="931559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30463" y="931558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33058" y="931557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31464" y="931557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51365" y="934715"/>
            <a:ext cx="51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HP001" pitchFamily="34" charset="0"/>
              </a:rPr>
              <a:t> .</a:t>
            </a:r>
            <a:r>
              <a:rPr lang="en-US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485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F684F-8407-4B71-848B-BC18876FF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474"/>
            <a:ext cx="3891784" cy="1365592"/>
          </a:xfrm>
          <a:prstGeom prst="rect">
            <a:avLst/>
          </a:prstGeom>
        </p:spPr>
      </p:pic>
      <p:pic>
        <p:nvPicPr>
          <p:cNvPr id="2" name="VIDEO bếbe.mp4">
            <a:hlinkClick r:id="" action="ppaction://media"/>
            <a:extLst>
              <a:ext uri="{FF2B5EF4-FFF2-40B4-BE49-F238E27FC236}">
                <a16:creationId xmlns:a16="http://schemas.microsoft.com/office/drawing/2014/main" id="{6A55219F-64B5-83D8-9670-C9E210C6CA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056" y="202841"/>
            <a:ext cx="11493992" cy="64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0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3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B8A4D-B92C-4F5E-B6D4-5E2A8BAF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253" y="2347113"/>
            <a:ext cx="7055494" cy="2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9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DEEAE-28EE-40AC-8E53-58A02BCE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254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CF03433-D732-7A12-6213-27B599634CF8}"/>
              </a:ext>
            </a:extLst>
          </p:cNvPr>
          <p:cNvSpPr txBox="1"/>
          <p:nvPr/>
        </p:nvSpPr>
        <p:spPr>
          <a:xfrm>
            <a:off x="3615394" y="826201"/>
            <a:ext cx="5111757" cy="1023878"/>
          </a:xfrm>
          <a:prstGeom prst="roundRect">
            <a:avLst>
              <a:gd name="adj" fmla="val 33100"/>
            </a:avLst>
          </a:prstGeom>
          <a:solidFill>
            <a:srgbClr val="F9B12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dế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mèn</a:t>
            </a:r>
            <a:endParaRPr lang="zh-CN" altLang="en-US" sz="4800" b="1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CBC37-8035-3581-35F9-84456860D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05" y="4372083"/>
            <a:ext cx="390393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EC2D6-E37D-2B9D-0345-CFAF2F69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47" y="1980705"/>
            <a:ext cx="375355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D0595-82CD-9830-68C0-E5A6A3722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49" y="1993265"/>
            <a:ext cx="3836304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9FC41-DA11-438B-1338-00DB00758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75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72EF4-4F95-4B64-9D82-851BD8CE1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385385" y="1773210"/>
            <a:ext cx="11421229" cy="4788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2843684" y="1056113"/>
            <a:ext cx="6109365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D5782-A9C9-4920-9AED-ADB97CA8B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3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2571066" y="1056113"/>
            <a:ext cx="7398180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28513-BCAF-4C2F-8722-4FA155B17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0" y="1808703"/>
            <a:ext cx="11190928" cy="4868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5371D-D448-488A-BC82-940D574C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64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3AC2B42C-9F5B-117C-66D9-E7E7349A8AB8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47193B-16CC-1CA0-29E5-AB9045940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76E6EE-F39B-D743-3C7C-D9B2E57D9E44}"/>
              </a:ext>
            </a:extLst>
          </p:cNvPr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8EB40-9654-4A43-58C9-BA923C4F9268}"/>
              </a:ext>
            </a:extLst>
          </p:cNvPr>
          <p:cNvSpPr txBox="1"/>
          <p:nvPr/>
        </p:nvSpPr>
        <p:spPr>
          <a:xfrm>
            <a:off x="5089276" y="2097082"/>
            <a:ext cx="465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16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1398959" y="955629"/>
            <a:ext cx="9672841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467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67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3467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467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3B2405-713F-4E8B-86F5-9B5BD5D38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/>
          <a:stretch/>
        </p:blipFill>
        <p:spPr>
          <a:xfrm>
            <a:off x="622998" y="1681990"/>
            <a:ext cx="11096551" cy="500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7FFF89-53FC-4236-A86C-7108ED25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33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D2AC774-132C-4423-B7EC-B78773FCA56A}"/>
              </a:ext>
            </a:extLst>
          </p:cNvPr>
          <p:cNvSpPr txBox="1"/>
          <p:nvPr/>
        </p:nvSpPr>
        <p:spPr>
          <a:xfrm>
            <a:off x="3615394" y="826201"/>
            <a:ext cx="5111757" cy="1023878"/>
          </a:xfrm>
          <a:prstGeom prst="roundRect">
            <a:avLst>
              <a:gd name="adj" fmla="val 33100"/>
            </a:avLst>
          </a:prstGeom>
          <a:solidFill>
            <a:srgbClr val="F9B12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dế</a:t>
            </a:r>
            <a:r>
              <a:rPr lang="en-US" altLang="zh-CN" sz="48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mèn</a:t>
            </a:r>
            <a:endParaRPr lang="zh-CN" altLang="en-US" sz="4800" b="1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F8DCF-6872-4B21-A7DA-1F865CCA6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05" y="4372083"/>
            <a:ext cx="390393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DCA30-6576-4717-BA3F-1429DB3F8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47" y="1980705"/>
            <a:ext cx="3753556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506D6-2E00-4641-B126-8A85E3464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49" y="1993265"/>
            <a:ext cx="3836304" cy="2282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C661F-8C03-4DAD-A9DD-712A9B31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750"/>
            <a:ext cx="3779235" cy="12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4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KỂ CHUYỆN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HOẠT ĐỘNG TIẾP NỐI</a:t>
            </a:r>
            <a:endParaRPr lang="vi-VN" sz="4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46187"/>
      </p:ext>
    </p:extLst>
  </p:cSld>
  <p:clrMapOvr>
    <a:masterClrMapping/>
  </p:clrMapOvr>
  <p:transition advTm="212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671981" y="1069595"/>
            <a:ext cx="9096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EB6E19"/>
                </a:solidFill>
              </a:rPr>
              <a:t>- </a:t>
            </a:r>
            <a:r>
              <a:rPr lang="vi-VN" sz="3600" b="1" dirty="0">
                <a:solidFill>
                  <a:srgbClr val="EB6E19"/>
                </a:solidFill>
              </a:rPr>
              <a:t>Các con hãy kể lại câu chuyện Búp bê và dế mèn cho người thân nghe.</a:t>
            </a:r>
            <a:endParaRPr lang="en-US" sz="3600" dirty="0">
              <a:solidFill>
                <a:srgbClr val="EB6E19"/>
              </a:solidFill>
            </a:endParaRPr>
          </a:p>
          <a:p>
            <a:pPr lvl="0"/>
            <a:r>
              <a:rPr lang="vi-VN" sz="3600" b="1" dirty="0">
                <a:solidFill>
                  <a:srgbClr val="EB6E19"/>
                </a:solidFill>
              </a:rPr>
              <a:t>- Chuẩn bị tiết </a:t>
            </a:r>
            <a:r>
              <a:rPr lang="vi-VN" sz="3600" b="1">
                <a:solidFill>
                  <a:srgbClr val="EB6E19"/>
                </a:solidFill>
              </a:rPr>
              <a:t>học sau.</a:t>
            </a:r>
            <a:endParaRPr lang="en-US" sz="3600" dirty="0">
              <a:solidFill>
                <a:srgbClr val="EB6E19"/>
              </a:solidFill>
            </a:endParaRPr>
          </a:p>
          <a:p>
            <a:pPr algn="ctr"/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8AC8CF-15E7-5581-D142-CDABFC532C75}"/>
              </a:ext>
            </a:extLst>
          </p:cNvPr>
          <p:cNvGrpSpPr/>
          <p:nvPr/>
        </p:nvGrpSpPr>
        <p:grpSpPr>
          <a:xfrm>
            <a:off x="802169" y="1995851"/>
            <a:ext cx="3170941" cy="2268622"/>
            <a:chOff x="388402" y="690880"/>
            <a:chExt cx="3685758" cy="2636943"/>
          </a:xfrm>
        </p:grpSpPr>
        <p:sp>
          <p:nvSpPr>
            <p:cNvPr id="3" name="Rounded Rectangle 6">
              <a:extLst>
                <a:ext uri="{FF2B5EF4-FFF2-40B4-BE49-F238E27FC236}">
                  <a16:creationId xmlns:a16="http://schemas.microsoft.com/office/drawing/2014/main" id="{6CA3FC5E-0298-B65C-73AF-0AD2AAC09712}"/>
                </a:ext>
              </a:extLst>
            </p:cNvPr>
            <p:cNvSpPr/>
            <p:nvPr/>
          </p:nvSpPr>
          <p:spPr>
            <a:xfrm>
              <a:off x="388402" y="690880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64E55D-E40F-ADEF-4A39-2D5D39CDC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43" y="1021317"/>
              <a:ext cx="2969478" cy="207863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953C4D-4443-C593-5EE3-CD84E312CC01}"/>
              </a:ext>
            </a:extLst>
          </p:cNvPr>
          <p:cNvGrpSpPr/>
          <p:nvPr/>
        </p:nvGrpSpPr>
        <p:grpSpPr>
          <a:xfrm>
            <a:off x="4507507" y="2017910"/>
            <a:ext cx="3109276" cy="2224504"/>
            <a:chOff x="350303" y="3730406"/>
            <a:chExt cx="3685758" cy="2636943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4AD4F1D1-0162-9E5F-B7E2-2E7DFBA027FF}"/>
                </a:ext>
              </a:extLst>
            </p:cNvPr>
            <p:cNvSpPr/>
            <p:nvPr/>
          </p:nvSpPr>
          <p:spPr>
            <a:xfrm>
              <a:off x="350303" y="3730406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075106-3C1D-DFAD-0503-3046F411A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29" y="4010051"/>
              <a:ext cx="2339702" cy="207765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9D2A660-5738-1493-9DEF-0A7D8BB8076C}"/>
              </a:ext>
            </a:extLst>
          </p:cNvPr>
          <p:cNvGrpSpPr/>
          <p:nvPr/>
        </p:nvGrpSpPr>
        <p:grpSpPr>
          <a:xfrm>
            <a:off x="8216683" y="2017910"/>
            <a:ext cx="3107182" cy="2223006"/>
            <a:chOff x="8289706" y="1373108"/>
            <a:chExt cx="3685758" cy="263694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0CCA38D-29AD-0AA6-6652-23A1042AD110}"/>
                </a:ext>
              </a:extLst>
            </p:cNvPr>
            <p:cNvSpPr/>
            <p:nvPr/>
          </p:nvSpPr>
          <p:spPr>
            <a:xfrm>
              <a:off x="8289706" y="1373108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83CF10-1490-6ABE-B165-5792F212E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765" y="1477078"/>
              <a:ext cx="1117639" cy="242900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CD150D-5256-247A-0E13-7FE490E58633}"/>
              </a:ext>
            </a:extLst>
          </p:cNvPr>
          <p:cNvGrpSpPr/>
          <p:nvPr/>
        </p:nvGrpSpPr>
        <p:grpSpPr>
          <a:xfrm>
            <a:off x="8685616" y="4544710"/>
            <a:ext cx="1953492" cy="1066800"/>
            <a:chOff x="1511068" y="4114800"/>
            <a:chExt cx="1953492" cy="1066800"/>
          </a:xfrm>
        </p:grpSpPr>
        <p:sp>
          <p:nvSpPr>
            <p:cNvPr id="12" name="Flowchart: Punched Tape 11">
              <a:extLst>
                <a:ext uri="{FF2B5EF4-FFF2-40B4-BE49-F238E27FC236}">
                  <a16:creationId xmlns:a16="http://schemas.microsoft.com/office/drawing/2014/main" id="{70D06350-4DCF-523E-9639-52DC02AC98C7}"/>
                </a:ext>
              </a:extLst>
            </p:cNvPr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12D72B-96BF-7202-497D-C9B5CC63AEC0}"/>
                </a:ext>
              </a:extLst>
            </p:cNvPr>
            <p:cNvSpPr txBox="1"/>
            <p:nvPr/>
          </p:nvSpPr>
          <p:spPr>
            <a:xfrm>
              <a:off x="1995054" y="4192061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96001-01B2-CAD1-9EE3-2E1F3D940B91}"/>
              </a:ext>
            </a:extLst>
          </p:cNvPr>
          <p:cNvGrpSpPr/>
          <p:nvPr/>
        </p:nvGrpSpPr>
        <p:grpSpPr>
          <a:xfrm>
            <a:off x="1330114" y="4616129"/>
            <a:ext cx="1953492" cy="1066800"/>
            <a:chOff x="1511068" y="4114800"/>
            <a:chExt cx="1953492" cy="1066800"/>
          </a:xfrm>
        </p:grpSpPr>
        <p:sp>
          <p:nvSpPr>
            <p:cNvPr id="15" name="Flowchart: Punched Tape 14">
              <a:extLst>
                <a:ext uri="{FF2B5EF4-FFF2-40B4-BE49-F238E27FC236}">
                  <a16:creationId xmlns:a16="http://schemas.microsoft.com/office/drawing/2014/main" id="{0437D149-ED32-5E98-6F55-5A213340A8F1}"/>
                </a:ext>
              </a:extLst>
            </p:cNvPr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046BF1-5FDF-7E4D-697D-8924DCB65FA0}"/>
                </a:ext>
              </a:extLst>
            </p:cNvPr>
            <p:cNvSpPr txBox="1"/>
            <p:nvPr/>
          </p:nvSpPr>
          <p:spPr>
            <a:xfrm>
              <a:off x="2020019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5A777A-D5CF-C4C5-A23C-09B63CECCED9}"/>
              </a:ext>
            </a:extLst>
          </p:cNvPr>
          <p:cNvGrpSpPr/>
          <p:nvPr/>
        </p:nvGrpSpPr>
        <p:grpSpPr>
          <a:xfrm>
            <a:off x="5074116" y="4616129"/>
            <a:ext cx="1953492" cy="1066800"/>
            <a:chOff x="1511068" y="4114800"/>
            <a:chExt cx="1953492" cy="1066800"/>
          </a:xfrm>
        </p:grpSpPr>
        <p:sp>
          <p:nvSpPr>
            <p:cNvPr id="18" name="Flowchart: Punched Tape 17">
              <a:extLst>
                <a:ext uri="{FF2B5EF4-FFF2-40B4-BE49-F238E27FC236}">
                  <a16:creationId xmlns:a16="http://schemas.microsoft.com/office/drawing/2014/main" id="{1224D2CF-F309-54AF-7ABC-4B6AC8EA0021}"/>
                </a:ext>
              </a:extLst>
            </p:cNvPr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2E6B7F-BE45-E9D9-32B9-7C02E50042AB}"/>
                </a:ext>
              </a:extLst>
            </p:cNvPr>
            <p:cNvSpPr txBox="1"/>
            <p:nvPr/>
          </p:nvSpPr>
          <p:spPr>
            <a:xfrm>
              <a:off x="2104782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F71770-21D4-F78A-CD51-99B20D16DE4A}"/>
              </a:ext>
            </a:extLst>
          </p:cNvPr>
          <p:cNvGrpSpPr/>
          <p:nvPr/>
        </p:nvGrpSpPr>
        <p:grpSpPr>
          <a:xfrm>
            <a:off x="210687" y="87093"/>
            <a:ext cx="6115162" cy="1132977"/>
            <a:chOff x="206934" y="0"/>
            <a:chExt cx="6115162" cy="1132977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40274A5A-5D15-8716-6BB8-3E9D939F4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34" y="0"/>
              <a:ext cx="866821" cy="10832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EFA052-FE5F-C044-5617-11F8DF42365E}"/>
                </a:ext>
              </a:extLst>
            </p:cNvPr>
            <p:cNvSpPr txBox="1"/>
            <p:nvPr/>
          </p:nvSpPr>
          <p:spPr>
            <a:xfrm>
              <a:off x="878850" y="548202"/>
              <a:ext cx="5443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12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070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962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60326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CE178-F530-4349-8C1E-63E79F348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807" y="1648894"/>
            <a:ext cx="6626386" cy="356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6296DD9A-0FF9-40B5-AC21-722254297B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515" y="1127049"/>
            <a:ext cx="10452971" cy="536448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3316E470-FFD9-4BF1-AF2A-F5C982A138A6}"/>
              </a:ext>
            </a:extLst>
          </p:cNvPr>
          <p:cNvSpPr txBox="1"/>
          <p:nvPr/>
        </p:nvSpPr>
        <p:spPr>
          <a:xfrm>
            <a:off x="401993" y="4196081"/>
            <a:ext cx="92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07262DF-961F-452C-AE39-6A65FF469902}"/>
              </a:ext>
            </a:extLst>
          </p:cNvPr>
          <p:cNvSpPr/>
          <p:nvPr/>
        </p:nvSpPr>
        <p:spPr>
          <a:xfrm>
            <a:off x="4189251" y="3317797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90069B0-3437-4F62-9C16-667633DCBA16}"/>
              </a:ext>
            </a:extLst>
          </p:cNvPr>
          <p:cNvSpPr txBox="1"/>
          <p:nvPr/>
        </p:nvSpPr>
        <p:spPr>
          <a:xfrm rot="21404089">
            <a:off x="4310762" y="3142516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73" name="a">
            <a:hlinkClick r:id="" action="ppaction://media"/>
            <a:extLst>
              <a:ext uri="{FF2B5EF4-FFF2-40B4-BE49-F238E27FC236}">
                <a16:creationId xmlns:a16="http://schemas.microsoft.com/office/drawing/2014/main" id="{E6F71501-78E0-40CF-9954-9A04D6C86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99733" y="3394380"/>
            <a:ext cx="329816" cy="329816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1F89DF1-AD3E-4DCF-92CB-B08DE59D99AA}"/>
              </a:ext>
            </a:extLst>
          </p:cNvPr>
          <p:cNvSpPr/>
          <p:nvPr/>
        </p:nvSpPr>
        <p:spPr>
          <a:xfrm rot="20978141">
            <a:off x="5658395" y="3118583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088E1E-BCEC-4B46-9FF3-F28504F099C4}"/>
              </a:ext>
            </a:extLst>
          </p:cNvPr>
          <p:cNvSpPr txBox="1"/>
          <p:nvPr/>
        </p:nvSpPr>
        <p:spPr>
          <a:xfrm rot="20782230">
            <a:off x="5824187" y="2985582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76" name="b">
            <a:hlinkClick r:id="" action="ppaction://media"/>
            <a:extLst>
              <a:ext uri="{FF2B5EF4-FFF2-40B4-BE49-F238E27FC236}">
                <a16:creationId xmlns:a16="http://schemas.microsoft.com/office/drawing/2014/main" id="{573A6574-9E46-4CB3-BA7E-1EACFA763E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40809" y="3152888"/>
            <a:ext cx="329816" cy="32981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9F5E5E4-2648-4086-9745-3EFC8C264605}"/>
              </a:ext>
            </a:extLst>
          </p:cNvPr>
          <p:cNvSpPr/>
          <p:nvPr/>
        </p:nvSpPr>
        <p:spPr>
          <a:xfrm rot="20978141">
            <a:off x="7143621" y="2795755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1B12851-E711-40B1-8886-58DA559D70F8}"/>
              </a:ext>
            </a:extLst>
          </p:cNvPr>
          <p:cNvSpPr txBox="1"/>
          <p:nvPr/>
        </p:nvSpPr>
        <p:spPr>
          <a:xfrm rot="20621952">
            <a:off x="7309414" y="2630882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79" name="c">
            <a:hlinkClick r:id="" action="ppaction://media"/>
            <a:extLst>
              <a:ext uri="{FF2B5EF4-FFF2-40B4-BE49-F238E27FC236}">
                <a16:creationId xmlns:a16="http://schemas.microsoft.com/office/drawing/2014/main" id="{E8EBBFF1-0078-48F2-9E94-018BDB1244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81099" y="2779972"/>
            <a:ext cx="329816" cy="329816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9423934-0A5C-4ED8-8729-B1DF6597F607}"/>
              </a:ext>
            </a:extLst>
          </p:cNvPr>
          <p:cNvSpPr/>
          <p:nvPr/>
        </p:nvSpPr>
        <p:spPr>
          <a:xfrm rot="20732429">
            <a:off x="8506817" y="2432562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F63161E-8394-4B75-BCB3-5B73E2A7CD03}"/>
              </a:ext>
            </a:extLst>
          </p:cNvPr>
          <p:cNvSpPr txBox="1"/>
          <p:nvPr/>
        </p:nvSpPr>
        <p:spPr>
          <a:xfrm rot="20605310">
            <a:off x="8675281" y="2273464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82" name="e">
            <a:hlinkClick r:id="" action="ppaction://media"/>
            <a:extLst>
              <a:ext uri="{FF2B5EF4-FFF2-40B4-BE49-F238E27FC236}">
                <a16:creationId xmlns:a16="http://schemas.microsoft.com/office/drawing/2014/main" id="{A929C7AD-2329-4FC5-892B-7FDA573BE93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3027" y="2416683"/>
            <a:ext cx="298941" cy="298941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EDC18CA-42E2-4D12-B764-9FB1AE9B9B8F}"/>
              </a:ext>
            </a:extLst>
          </p:cNvPr>
          <p:cNvSpPr/>
          <p:nvPr/>
        </p:nvSpPr>
        <p:spPr>
          <a:xfrm rot="21265079">
            <a:off x="9944081" y="2107986"/>
            <a:ext cx="940299" cy="39843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436DF8-7AC9-4C8F-8A15-1C1A6E035FCC}"/>
              </a:ext>
            </a:extLst>
          </p:cNvPr>
          <p:cNvSpPr txBox="1"/>
          <p:nvPr/>
        </p:nvSpPr>
        <p:spPr>
          <a:xfrm rot="21069168">
            <a:off x="10065593" y="1932706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85" name="ê">
            <a:hlinkClick r:id="" action="ppaction://media"/>
            <a:extLst>
              <a:ext uri="{FF2B5EF4-FFF2-40B4-BE49-F238E27FC236}">
                <a16:creationId xmlns:a16="http://schemas.microsoft.com/office/drawing/2014/main" id="{5D25509E-07EF-433B-98FE-EF2EFF22547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89071" y="2108076"/>
            <a:ext cx="329816" cy="329816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5B84BB3-61AC-40B4-AD2A-46A8A916375F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AB0337-7A7C-49D3-B0E2-D584C5AEA2D0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1D46108-DA61-40DD-85FD-409217113ED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BEF7629-EC0D-4E07-9A22-6C41467D98E3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020F95-1695-46AF-83ED-67CD16AC915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318F1D-4D05-4A5B-86F0-6A2B821753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2438532" cy="13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4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71" grpId="0" animBg="1"/>
      <p:bldP spid="74" grpId="0" animBg="1"/>
      <p:bldP spid="77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2EC20D-415B-4C8E-BC56-AC38BDC767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8572" y="1338451"/>
            <a:ext cx="11014856" cy="4860068"/>
          </a:xfrm>
          <a:custGeom>
            <a:avLst/>
            <a:gdLst>
              <a:gd name="connsiteX0" fmla="*/ 2027531 w 8193734"/>
              <a:gd name="connsiteY0" fmla="*/ 1 h 3273837"/>
              <a:gd name="connsiteX1" fmla="*/ 8193734 w 8193734"/>
              <a:gd name="connsiteY1" fmla="*/ 1 h 3273837"/>
              <a:gd name="connsiteX2" fmla="*/ 8193734 w 8193734"/>
              <a:gd name="connsiteY2" fmla="*/ 3273837 h 3273837"/>
              <a:gd name="connsiteX3" fmla="*/ 0 w 8193734"/>
              <a:gd name="connsiteY3" fmla="*/ 3273837 h 3273837"/>
              <a:gd name="connsiteX4" fmla="*/ 0 w 8193734"/>
              <a:gd name="connsiteY4" fmla="*/ 1064535 h 3273837"/>
              <a:gd name="connsiteX5" fmla="*/ 2027531 w 8193734"/>
              <a:gd name="connsiteY5" fmla="*/ 1064535 h 3273837"/>
              <a:gd name="connsiteX6" fmla="*/ 0 w 8193734"/>
              <a:gd name="connsiteY6" fmla="*/ 0 h 3273837"/>
              <a:gd name="connsiteX7" fmla="*/ 2027531 w 8193734"/>
              <a:gd name="connsiteY7" fmla="*/ 0 h 3273837"/>
              <a:gd name="connsiteX8" fmla="*/ 2027531 w 8193734"/>
              <a:gd name="connsiteY8" fmla="*/ 1 h 3273837"/>
              <a:gd name="connsiteX9" fmla="*/ 0 w 8193734"/>
              <a:gd name="connsiteY9" fmla="*/ 1 h 327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734" h="3273837">
                <a:moveTo>
                  <a:pt x="2027531" y="1"/>
                </a:moveTo>
                <a:lnTo>
                  <a:pt x="8193734" y="1"/>
                </a:lnTo>
                <a:lnTo>
                  <a:pt x="8193734" y="3273837"/>
                </a:lnTo>
                <a:lnTo>
                  <a:pt x="0" y="3273837"/>
                </a:lnTo>
                <a:lnTo>
                  <a:pt x="0" y="1064535"/>
                </a:lnTo>
                <a:lnTo>
                  <a:pt x="2027531" y="1064535"/>
                </a:lnTo>
                <a:close/>
                <a:moveTo>
                  <a:pt x="0" y="0"/>
                </a:moveTo>
                <a:lnTo>
                  <a:pt x="2027531" y="0"/>
                </a:lnTo>
                <a:lnTo>
                  <a:pt x="2027531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601F2D3-D428-4463-88E1-23114676CCD4}"/>
              </a:ext>
            </a:extLst>
          </p:cNvPr>
          <p:cNvSpPr/>
          <p:nvPr/>
        </p:nvSpPr>
        <p:spPr>
          <a:xfrm>
            <a:off x="4252630" y="1450638"/>
            <a:ext cx="9861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327A01-48D4-48D5-9EBE-03F965E95718}"/>
              </a:ext>
            </a:extLst>
          </p:cNvPr>
          <p:cNvSpPr/>
          <p:nvPr/>
        </p:nvSpPr>
        <p:spPr>
          <a:xfrm>
            <a:off x="6955855" y="1450638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08C09E-DAAA-4397-BBF4-BFB48EBD2B55}"/>
              </a:ext>
            </a:extLst>
          </p:cNvPr>
          <p:cNvSpPr/>
          <p:nvPr/>
        </p:nvSpPr>
        <p:spPr>
          <a:xfrm>
            <a:off x="9659080" y="1450638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C7E590-4939-4DEA-818E-281B4D5A0AC0}"/>
              </a:ext>
            </a:extLst>
          </p:cNvPr>
          <p:cNvSpPr/>
          <p:nvPr/>
        </p:nvSpPr>
        <p:spPr>
          <a:xfrm>
            <a:off x="1401804" y="2958030"/>
            <a:ext cx="9733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b</a:t>
            </a:r>
            <a:endParaRPr lang="en-US" sz="9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3B496D-A829-4258-B708-14B66BE7D651}"/>
              </a:ext>
            </a:extLst>
          </p:cNvPr>
          <p:cNvSpPr/>
          <p:nvPr/>
        </p:nvSpPr>
        <p:spPr>
          <a:xfrm>
            <a:off x="1401804" y="4633075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c</a:t>
            </a:r>
            <a:endParaRPr lang="en-US" sz="9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AA5A14-D240-4095-B1AF-43C0ED6365E2}"/>
              </a:ext>
            </a:extLst>
          </p:cNvPr>
          <p:cNvSpPr/>
          <p:nvPr/>
        </p:nvSpPr>
        <p:spPr>
          <a:xfrm>
            <a:off x="1401804" y="2958030"/>
            <a:ext cx="97334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b</a:t>
            </a:r>
            <a:endParaRPr lang="en-US" sz="9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CC3CEE-579C-4979-8B50-57A21B69F21A}"/>
              </a:ext>
            </a:extLst>
          </p:cNvPr>
          <p:cNvSpPr/>
          <p:nvPr/>
        </p:nvSpPr>
        <p:spPr>
          <a:xfrm>
            <a:off x="4248946" y="1450638"/>
            <a:ext cx="9861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DD7F83-3C0E-4DEC-96B0-5E5A45B3F8DB}"/>
              </a:ext>
            </a:extLst>
          </p:cNvPr>
          <p:cNvSpPr/>
          <p:nvPr/>
        </p:nvSpPr>
        <p:spPr>
          <a:xfrm>
            <a:off x="6581554" y="2961926"/>
            <a:ext cx="173477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b</a:t>
            </a:r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5DEFBE-1638-4817-B242-CA6C8CA9FC06}"/>
              </a:ext>
            </a:extLst>
          </p:cNvPr>
          <p:cNvSpPr/>
          <p:nvPr/>
        </p:nvSpPr>
        <p:spPr>
          <a:xfrm>
            <a:off x="9287432" y="2961926"/>
            <a:ext cx="173477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 err="1">
                <a:latin typeface="HP-211" panose="020B0803050302020204" pitchFamily="34" charset="0"/>
              </a:rPr>
              <a:t>b</a:t>
            </a:r>
            <a:r>
              <a:rPr lang="en-US" sz="9000" dirty="0" err="1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44ACE5-DBE4-4C90-A69B-7C2CABAA4E7D}"/>
              </a:ext>
            </a:extLst>
          </p:cNvPr>
          <p:cNvSpPr/>
          <p:nvPr/>
        </p:nvSpPr>
        <p:spPr>
          <a:xfrm>
            <a:off x="3777797" y="4596598"/>
            <a:ext cx="17475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c</a:t>
            </a:r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9000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45A83C-FA57-4FEA-8A62-1FEDFA21EFC4}"/>
              </a:ext>
            </a:extLst>
          </p:cNvPr>
          <p:cNvCxnSpPr>
            <a:cxnSpLocks/>
          </p:cNvCxnSpPr>
          <p:nvPr/>
        </p:nvCxnSpPr>
        <p:spPr>
          <a:xfrm>
            <a:off x="6096000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B277AB-8056-43DF-9A6D-C837E7223247}"/>
              </a:ext>
            </a:extLst>
          </p:cNvPr>
          <p:cNvCxnSpPr>
            <a:cxnSpLocks/>
          </p:cNvCxnSpPr>
          <p:nvPr/>
        </p:nvCxnSpPr>
        <p:spPr>
          <a:xfrm flipH="1">
            <a:off x="6096000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1E3203-276A-4EA9-951F-0330ADC12940}"/>
              </a:ext>
            </a:extLst>
          </p:cNvPr>
          <p:cNvCxnSpPr>
            <a:cxnSpLocks/>
          </p:cNvCxnSpPr>
          <p:nvPr/>
        </p:nvCxnSpPr>
        <p:spPr>
          <a:xfrm>
            <a:off x="8849714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545CC48-B717-48A6-B930-E00BA1113B37}"/>
              </a:ext>
            </a:extLst>
          </p:cNvPr>
          <p:cNvCxnSpPr>
            <a:cxnSpLocks/>
          </p:cNvCxnSpPr>
          <p:nvPr/>
        </p:nvCxnSpPr>
        <p:spPr>
          <a:xfrm flipH="1">
            <a:off x="8849714" y="4565668"/>
            <a:ext cx="2705878" cy="1544735"/>
          </a:xfrm>
          <a:prstGeom prst="line">
            <a:avLst/>
          </a:prstGeom>
          <a:ln w="38100">
            <a:solidFill>
              <a:srgbClr val="F9B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81DEE16-EE30-49A7-B9D0-6E6A3F97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532" cy="13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5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1.11111E-6 L 0.19765 -0.002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093 L 0.02826 0.216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5" grpId="1"/>
      <p:bldP spid="27" grpId="0"/>
      <p:bldP spid="27" grpId="1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5DBBA5E-4A9C-4927-8DEF-87085AF10B28}"/>
              </a:ext>
            </a:extLst>
          </p:cNvPr>
          <p:cNvGrpSpPr/>
          <p:nvPr/>
        </p:nvGrpSpPr>
        <p:grpSpPr>
          <a:xfrm>
            <a:off x="620340" y="1545461"/>
            <a:ext cx="3191473" cy="1147697"/>
            <a:chOff x="1022657" y="2353001"/>
            <a:chExt cx="2076995" cy="664635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" name="Rounded Rectangle 6">
              <a:extLst>
                <a:ext uri="{FF2B5EF4-FFF2-40B4-BE49-F238E27FC236}">
                  <a16:creationId xmlns:a16="http://schemas.microsoft.com/office/drawing/2014/main" id="{2941D3DC-AD43-4646-984E-B40D32386D71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5D57DD-8AE1-47A4-8BC6-EE4DD4B14C91}"/>
                </a:ext>
              </a:extLst>
            </p:cNvPr>
            <p:cNvSpPr txBox="1"/>
            <p:nvPr/>
          </p:nvSpPr>
          <p:spPr>
            <a:xfrm>
              <a:off x="1221753" y="2391231"/>
              <a:ext cx="1789342" cy="5881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6000" dirty="0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6000" dirty="0">
                  <a:solidFill>
                    <a:schemeClr val="tx1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AF52E6-FF38-4BEE-86B0-34BE9B2CB94A}"/>
              </a:ext>
            </a:extLst>
          </p:cNvPr>
          <p:cNvGrpSpPr/>
          <p:nvPr/>
        </p:nvGrpSpPr>
        <p:grpSpPr>
          <a:xfrm>
            <a:off x="4230208" y="1532351"/>
            <a:ext cx="3319516" cy="1160806"/>
            <a:chOff x="1383349" y="1068781"/>
            <a:chExt cx="2160325" cy="672227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2" name="Rounded Rectangle 12">
              <a:extLst>
                <a:ext uri="{FF2B5EF4-FFF2-40B4-BE49-F238E27FC236}">
                  <a16:creationId xmlns:a16="http://schemas.microsoft.com/office/drawing/2014/main" id="{02AEED4F-C83B-42AA-A547-2D94D51E2575}"/>
                </a:ext>
              </a:extLst>
            </p:cNvPr>
            <p:cNvSpPr/>
            <p:nvPr/>
          </p:nvSpPr>
          <p:spPr>
            <a:xfrm>
              <a:off x="1383349" y="1076372"/>
              <a:ext cx="2160325" cy="664636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33B435-1933-4D9A-A2D0-C2F568EAD109}"/>
                </a:ext>
              </a:extLst>
            </p:cNvPr>
            <p:cNvSpPr txBox="1"/>
            <p:nvPr/>
          </p:nvSpPr>
          <p:spPr>
            <a:xfrm>
              <a:off x="1633383" y="1068781"/>
              <a:ext cx="1610951" cy="5881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0EAA5F-B8FF-4553-A6B8-E542BD22F23A}"/>
              </a:ext>
            </a:extLst>
          </p:cNvPr>
          <p:cNvGrpSpPr/>
          <p:nvPr/>
        </p:nvGrpSpPr>
        <p:grpSpPr>
          <a:xfrm>
            <a:off x="7968119" y="1532350"/>
            <a:ext cx="3451878" cy="1160807"/>
            <a:chOff x="494872" y="3187793"/>
            <a:chExt cx="2100001" cy="643978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5" name="Rounded Rectangle 16">
              <a:extLst>
                <a:ext uri="{FF2B5EF4-FFF2-40B4-BE49-F238E27FC236}">
                  <a16:creationId xmlns:a16="http://schemas.microsoft.com/office/drawing/2014/main" id="{4557A902-025D-4675-982E-C5DD34A83A90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4C80E5-F3E0-4962-8DAC-8F74D7058007}"/>
                </a:ext>
              </a:extLst>
            </p:cNvPr>
            <p:cNvSpPr txBox="1"/>
            <p:nvPr/>
          </p:nvSpPr>
          <p:spPr>
            <a:xfrm>
              <a:off x="788325" y="3248172"/>
              <a:ext cx="1510796" cy="5286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EDBB83-16C9-4189-B536-ACE19170A1FE}"/>
              </a:ext>
            </a:extLst>
          </p:cNvPr>
          <p:cNvGrpSpPr/>
          <p:nvPr/>
        </p:nvGrpSpPr>
        <p:grpSpPr>
          <a:xfrm>
            <a:off x="2301002" y="3439351"/>
            <a:ext cx="3212724" cy="1182637"/>
            <a:chOff x="3867393" y="565892"/>
            <a:chExt cx="2097657" cy="758829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8" name="Rounded Rectangle 19">
              <a:extLst>
                <a:ext uri="{FF2B5EF4-FFF2-40B4-BE49-F238E27FC236}">
                  <a16:creationId xmlns:a16="http://schemas.microsoft.com/office/drawing/2014/main" id="{FA5F685B-C6F0-4578-B4F4-E54AE9E4E55C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E114C0-08EF-479A-A000-D99CDC0028FC}"/>
                </a:ext>
              </a:extLst>
            </p:cNvPr>
            <p:cNvSpPr txBox="1"/>
            <p:nvPr/>
          </p:nvSpPr>
          <p:spPr>
            <a:xfrm>
              <a:off x="4105498" y="656295"/>
              <a:ext cx="1621447" cy="6516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AFBB2D-4EE1-4107-8FD3-62DA5CFAEBED}"/>
              </a:ext>
            </a:extLst>
          </p:cNvPr>
          <p:cNvGrpSpPr/>
          <p:nvPr/>
        </p:nvGrpSpPr>
        <p:grpSpPr>
          <a:xfrm>
            <a:off x="6308361" y="3439351"/>
            <a:ext cx="3319516" cy="1219518"/>
            <a:chOff x="3829987" y="656154"/>
            <a:chExt cx="2160325" cy="706227"/>
          </a:xfrm>
          <a:solidFill>
            <a:srgbClr val="AADEF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1" name="Rounded Rectangle 22">
              <a:extLst>
                <a:ext uri="{FF2B5EF4-FFF2-40B4-BE49-F238E27FC236}">
                  <a16:creationId xmlns:a16="http://schemas.microsoft.com/office/drawing/2014/main" id="{C6AC24DC-A184-491B-BEEC-3A670759F115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HP-211" panose="020B08030503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3ADF77-366A-41D7-9DA2-C2A63C915672}"/>
                </a:ext>
              </a:extLst>
            </p:cNvPr>
            <p:cNvSpPr txBox="1"/>
            <p:nvPr/>
          </p:nvSpPr>
          <p:spPr>
            <a:xfrm>
              <a:off x="4124798" y="751580"/>
              <a:ext cx="1610951" cy="5881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6000" dirty="0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4067019-1C71-464C-A667-1E2A6475350E}"/>
              </a:ext>
            </a:extLst>
          </p:cNvPr>
          <p:cNvSpPr/>
          <p:nvPr/>
        </p:nvSpPr>
        <p:spPr>
          <a:xfrm>
            <a:off x="3333804" y="5480031"/>
            <a:ext cx="5157054" cy="1015663"/>
          </a:xfrm>
          <a:prstGeom prst="roundRect">
            <a:avLst/>
          </a:prstGeom>
          <a:solidFill>
            <a:srgbClr val="FFCCCC">
              <a:alpha val="83137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49346B-672F-45A8-906A-1527C01E8B77}"/>
              </a:ext>
            </a:extLst>
          </p:cNvPr>
          <p:cNvSpPr/>
          <p:nvPr/>
        </p:nvSpPr>
        <p:spPr>
          <a:xfrm>
            <a:off x="4047608" y="5502302"/>
            <a:ext cx="39004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HP-211" panose="020B0803050302020204" pitchFamily="34" charset="0"/>
              </a:rPr>
              <a:t>Bà</a:t>
            </a:r>
            <a:r>
              <a:rPr lang="en-US" sz="6000" dirty="0">
                <a:latin typeface="HP-211" panose="020B0803050302020204" pitchFamily="34" charset="0"/>
              </a:rPr>
              <a:t> </a:t>
            </a:r>
            <a:r>
              <a:rPr lang="en-US" sz="6000" dirty="0" err="1">
                <a:latin typeface="HP-211" panose="020B0803050302020204" pitchFamily="34" charset="0"/>
              </a:rPr>
              <a:t>bế</a:t>
            </a:r>
            <a:r>
              <a:rPr lang="en-US" sz="6000" dirty="0">
                <a:latin typeface="HP-211" panose="020B0803050302020204" pitchFamily="34" charset="0"/>
              </a:rPr>
              <a:t> </a:t>
            </a:r>
            <a:r>
              <a:rPr lang="en-US" sz="6000" dirty="0" err="1">
                <a:latin typeface="HP-211" panose="020B0803050302020204" pitchFamily="34" charset="0"/>
              </a:rPr>
              <a:t>bé</a:t>
            </a:r>
            <a:r>
              <a:rPr lang="en-US" sz="6000" dirty="0">
                <a:latin typeface="HP-211" panose="020B08030503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46D49C-5023-4F01-AC08-91644C96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532" cy="1310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4AAA3A-67E6-DF7D-A7CF-1296CBBBC52F}"/>
              </a:ext>
            </a:extLst>
          </p:cNvPr>
          <p:cNvSpPr txBox="1"/>
          <p:nvPr/>
        </p:nvSpPr>
        <p:spPr>
          <a:xfrm>
            <a:off x="5241029" y="5511617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00"/>
                </a:solidFill>
                <a:latin typeface="HP-211" panose="020B0803050302020204" pitchFamily="34" charset="0"/>
                <a:cs typeface="Arial-SGK-TV" pitchFamily="2" charset="0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72806-D0A0-63B7-9282-D79A3B27C686}"/>
              </a:ext>
            </a:extLst>
          </p:cNvPr>
          <p:cNvSpPr txBox="1"/>
          <p:nvPr/>
        </p:nvSpPr>
        <p:spPr>
          <a:xfrm>
            <a:off x="6482807" y="5502947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00"/>
                </a:solidFill>
                <a:latin typeface="HP-211" panose="020B0803050302020204" pitchFamily="34" charset="0"/>
                <a:cs typeface="Arial-SGK-TV" pitchFamily="2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E49C2-76B6-6AC9-02C0-B283F29FD9B8}"/>
              </a:ext>
            </a:extLst>
          </p:cNvPr>
          <p:cNvSpPr txBox="1"/>
          <p:nvPr/>
        </p:nvSpPr>
        <p:spPr>
          <a:xfrm>
            <a:off x="4047607" y="5502301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00"/>
                </a:solidFill>
                <a:latin typeface="HP-211" panose="020B0803050302020204" pitchFamily="34" charset="0"/>
                <a:cs typeface="Arial-SGK-TV" pitchFamily="2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B0EB3-8645-465C-6004-B2D77CC0B710}"/>
              </a:ext>
            </a:extLst>
          </p:cNvPr>
          <p:cNvSpPr txBox="1"/>
          <p:nvPr/>
        </p:nvSpPr>
        <p:spPr>
          <a:xfrm>
            <a:off x="4492228" y="5502300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7F93B"/>
                </a:solidFill>
                <a:latin typeface="HP-211" panose="020B0803050302020204" pitchFamily="34" charset="0"/>
                <a:cs typeface="Arial-SGK-TV" pitchFamily="2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FF560-F610-F5B4-4F76-B5B4688CA63B}"/>
              </a:ext>
            </a:extLst>
          </p:cNvPr>
          <p:cNvSpPr txBox="1"/>
          <p:nvPr/>
        </p:nvSpPr>
        <p:spPr>
          <a:xfrm>
            <a:off x="5758316" y="5503560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FFCC"/>
                </a:solidFill>
                <a:latin typeface="HP-211" panose="020B0803050302020204" pitchFamily="34" charset="0"/>
                <a:cs typeface="Arial-SGK-TV" pitchFamily="2" charset="0"/>
              </a:rPr>
              <a:t>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02181-F4E4-259C-D3BD-14D296296C9B}"/>
              </a:ext>
            </a:extLst>
          </p:cNvPr>
          <p:cNvSpPr txBox="1"/>
          <p:nvPr/>
        </p:nvSpPr>
        <p:spPr>
          <a:xfrm>
            <a:off x="7003006" y="5503182"/>
            <a:ext cx="939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-211" panose="020B0803050302020204" pitchFamily="34" charset="0"/>
                <a:cs typeface="Arial-SGK-TV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37086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73400-BE31-433F-B8C8-867A7A164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1" y="2048136"/>
            <a:ext cx="787061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10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ED00E5-8564-4F2D-A7CF-41BC0088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474"/>
            <a:ext cx="3891784" cy="136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09A4F4-89D3-8642-701A-9AA6A4C96B42}"/>
              </a:ext>
            </a:extLst>
          </p:cNvPr>
          <p:cNvGrpSpPr/>
          <p:nvPr/>
        </p:nvGrpSpPr>
        <p:grpSpPr>
          <a:xfrm>
            <a:off x="1354241" y="1677408"/>
            <a:ext cx="9734308" cy="2037144"/>
            <a:chOff x="1307942" y="1358393"/>
            <a:chExt cx="9734308" cy="2037144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088C7CF9-0BE3-816C-DE93-EF04A7E1B6A5}"/>
                </a:ext>
              </a:extLst>
            </p:cNvPr>
            <p:cNvSpPr/>
            <p:nvPr/>
          </p:nvSpPr>
          <p:spPr>
            <a:xfrm>
              <a:off x="1307942" y="1358393"/>
              <a:ext cx="9734308" cy="203714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8B5871-85FC-CCEC-B6F9-72E40E13D073}"/>
                </a:ext>
              </a:extLst>
            </p:cNvPr>
            <p:cNvSpPr txBox="1"/>
            <p:nvPr/>
          </p:nvSpPr>
          <p:spPr>
            <a:xfrm>
              <a:off x="2240245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149091-A37D-ABA6-34DE-896236171F64}"/>
                </a:ext>
              </a:extLst>
            </p:cNvPr>
            <p:cNvSpPr txBox="1"/>
            <p:nvPr/>
          </p:nvSpPr>
          <p:spPr>
            <a:xfrm>
              <a:off x="4070975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85FC9-B8DE-E134-AEFF-C06FF3E8612F}"/>
                </a:ext>
              </a:extLst>
            </p:cNvPr>
            <p:cNvSpPr txBox="1"/>
            <p:nvPr/>
          </p:nvSpPr>
          <p:spPr>
            <a:xfrm>
              <a:off x="5660294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C090A1-6A52-C0DE-351E-AEEC2DBAB4F2}"/>
                </a:ext>
              </a:extLst>
            </p:cNvPr>
            <p:cNvSpPr txBox="1"/>
            <p:nvPr/>
          </p:nvSpPr>
          <p:spPr>
            <a:xfrm>
              <a:off x="7491024" y="1546604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C61C56-4BAC-CA59-A983-9DAD5F8C0CF6}"/>
                </a:ext>
              </a:extLst>
            </p:cNvPr>
            <p:cNvSpPr txBox="1"/>
            <p:nvPr/>
          </p:nvSpPr>
          <p:spPr>
            <a:xfrm>
              <a:off x="9321754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0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11AF96F-0E7F-88D1-8A82-FCB2466475EB}"/>
              </a:ext>
            </a:extLst>
          </p:cNvPr>
          <p:cNvSpPr txBox="1"/>
          <p:nvPr/>
        </p:nvSpPr>
        <p:spPr>
          <a:xfrm>
            <a:off x="4497970" y="4072271"/>
            <a:ext cx="379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960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dirty="0" err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960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1767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208</TotalTime>
  <Words>211</Words>
  <Application>Microsoft Office PowerPoint</Application>
  <PresentationFormat>Widescreen</PresentationFormat>
  <Paragraphs>87</Paragraphs>
  <Slides>24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Times New Roman</vt:lpstr>
      <vt:lpstr>HP-211</vt:lpstr>
      <vt:lpstr>HP001 4 hàng</vt:lpstr>
      <vt:lpstr>Calibri</vt:lpstr>
      <vt:lpstr>Arial-Rounded</vt:lpstr>
      <vt:lpstr>Calibri Light</vt:lpstr>
      <vt:lpstr>UTM Avo</vt:lpstr>
      <vt:lpstr>Quicksand Medium</vt:lpstr>
      <vt:lpstr>Arial Rounded MT Bold</vt:lpstr>
      <vt:lpstr>Arial-SGK-TV</vt:lpstr>
      <vt:lpstr>#9Slide01 Noi dung ngan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197</cp:revision>
  <dcterms:created xsi:type="dcterms:W3CDTF">2021-06-27T06:07:56Z</dcterms:created>
  <dcterms:modified xsi:type="dcterms:W3CDTF">2024-12-10T17:08:00Z</dcterms:modified>
  <cp:category>9Slide.vn</cp:category>
</cp:coreProperties>
</file>