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4" r:id="rId4"/>
    <p:sldId id="260" r:id="rId5"/>
    <p:sldId id="256" r:id="rId6"/>
    <p:sldId id="266" r:id="rId7"/>
    <p:sldId id="258" r:id="rId8"/>
    <p:sldId id="267" r:id="rId9"/>
    <p:sldId id="261" r:id="rId10"/>
    <p:sldId id="268" r:id="rId11"/>
    <p:sldId id="269" r:id="rId12"/>
    <p:sldId id="270" r:id="rId13"/>
    <p:sldId id="272" r:id="rId14"/>
    <p:sldId id="271" r:id="rId15"/>
    <p:sldId id="273" r:id="rId16"/>
    <p:sldId id="262" r:id="rId17"/>
    <p:sldId id="274" r:id="rId18"/>
    <p:sldId id="275" r:id="rId19"/>
    <p:sldId id="263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470"/>
    <a:srgbClr val="B3D487"/>
    <a:srgbClr val="8FCBC2"/>
    <a:srgbClr val="A0D3CC"/>
    <a:srgbClr val="94B174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B7898-795D-484C-A83B-AF5934D726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0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2299091"/>
            <a:chOff x="2362047" y="2203847"/>
            <a:chExt cx="8213589" cy="2299091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2299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ot</a:t>
              </a:r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ôt</a:t>
              </a:r>
              <a:r>
                <a:rPr lang="en-US" altLang="zh-CN" sz="12000" dirty="0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 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  <a:sym typeface="+mn-lt"/>
                </a:rPr>
                <a:t>ơt</a:t>
              </a:r>
              <a:endParaRPr lang="zh-CN" altLang="en-US" sz="12000" dirty="0">
                <a:solidFill>
                  <a:schemeClr val="bg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70851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4F9470"/>
                </a:solidFill>
                <a:latin typeface="+mn-lt"/>
                <a:ea typeface="+mn-ea"/>
                <a:cs typeface="+mn-ea"/>
                <a:sym typeface="+mn-lt"/>
              </a:rPr>
              <a:t>BÀI 49</a:t>
            </a:r>
            <a:endParaRPr lang="zh-CN" altLang="en-US" sz="6000" b="1" dirty="0">
              <a:solidFill>
                <a:srgbClr val="4F947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OT">
            <a:hlinkClick r:id="" action="ppaction://media"/>
            <a:extLst>
              <a:ext uri="{FF2B5EF4-FFF2-40B4-BE49-F238E27FC236}">
                <a16:creationId xmlns:a16="http://schemas.microsoft.com/office/drawing/2014/main" id="{DE36742D-6E68-4586-8997-3F6E99D3F8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ÔT">
            <a:hlinkClick r:id="" action="ppaction://media"/>
            <a:extLst>
              <a:ext uri="{FF2B5EF4-FFF2-40B4-BE49-F238E27FC236}">
                <a16:creationId xmlns:a16="http://schemas.microsoft.com/office/drawing/2014/main" id="{E6970164-D9BA-404E-8EE2-F105A783FD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ƠT">
            <a:hlinkClick r:id="" action="ppaction://media"/>
            <a:extLst>
              <a:ext uri="{FF2B5EF4-FFF2-40B4-BE49-F238E27FC236}">
                <a16:creationId xmlns:a16="http://schemas.microsoft.com/office/drawing/2014/main" id="{8A4FB9BE-0D3A-4B16-9A6B-C8B02762D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73B9F-F428-4F3E-8A2C-F778EED71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2" y="1453014"/>
            <a:ext cx="9400532" cy="438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D9BC3-397D-45AE-9CAB-2427994EE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" b="25191"/>
          <a:stretch/>
        </p:blipFill>
        <p:spPr>
          <a:xfrm>
            <a:off x="2013440" y="1509122"/>
            <a:ext cx="8105602" cy="343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F2041-BB54-4CD3-BE47-B2FD851A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57" y="1279264"/>
            <a:ext cx="8960283" cy="516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96B76B-079B-41E6-B767-50E4EEF39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32" y="446465"/>
            <a:ext cx="11427335" cy="5965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5439BD2-6D45-431A-BF15-45F2459E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30" y="4270908"/>
            <a:ext cx="11705335" cy="21568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>
            <a:cxnSpLocks/>
          </p:cNvCxnSpPr>
          <p:nvPr/>
        </p:nvCxnSpPr>
        <p:spPr>
          <a:xfrm>
            <a:off x="8959247" y="5553913"/>
            <a:ext cx="41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A63235-907A-4E85-9682-B6DEA279974C}"/>
              </a:ext>
            </a:extLst>
          </p:cNvPr>
          <p:cNvCxnSpPr>
            <a:cxnSpLocks/>
          </p:cNvCxnSpPr>
          <p:nvPr/>
        </p:nvCxnSpPr>
        <p:spPr>
          <a:xfrm>
            <a:off x="8306577" y="5011403"/>
            <a:ext cx="410040" cy="0"/>
          </a:xfrm>
          <a:prstGeom prst="line">
            <a:avLst/>
          </a:prstGeom>
          <a:ln w="38100">
            <a:solidFill>
              <a:srgbClr val="B3D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34A762B-BC7D-43AE-84A0-71DA7BE8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393" y="55344"/>
            <a:ext cx="7639211" cy="3831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C42B97-2F31-45FC-A943-4C6F59CDF69B}"/>
              </a:ext>
            </a:extLst>
          </p:cNvPr>
          <p:cNvCxnSpPr>
            <a:cxnSpLocks/>
          </p:cNvCxnSpPr>
          <p:nvPr/>
        </p:nvCxnSpPr>
        <p:spPr>
          <a:xfrm>
            <a:off x="9875848" y="5553913"/>
            <a:ext cx="410040" cy="0"/>
          </a:xfrm>
          <a:prstGeom prst="line">
            <a:avLst/>
          </a:prstGeom>
          <a:ln w="38100">
            <a:solidFill>
              <a:srgbClr val="B3D48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E0CAEB-4E70-4518-93EA-83FEEE3259BB}"/>
              </a:ext>
            </a:extLst>
          </p:cNvPr>
          <p:cNvCxnSpPr>
            <a:cxnSpLocks/>
          </p:cNvCxnSpPr>
          <p:nvPr/>
        </p:nvCxnSpPr>
        <p:spPr>
          <a:xfrm>
            <a:off x="6435798" y="5011403"/>
            <a:ext cx="41004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067183" y="855835"/>
            <a:ext cx="40576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022CB5-F903-4253-ABB0-1D9542FD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021" y="1769225"/>
            <a:ext cx="8803957" cy="4608627"/>
          </a:xfrm>
          <a:prstGeom prst="roundRect">
            <a:avLst>
              <a:gd name="adj" fmla="val 16667"/>
            </a:avLst>
          </a:prstGeom>
          <a:ln w="38100">
            <a:solidFill>
              <a:srgbClr val="B3D48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019360" y="2677833"/>
              <a:ext cx="7322820" cy="150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Củng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cố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endParaRPr lang="zh-CN" alt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399" y="850402"/>
            <a:ext cx="2392672" cy="239267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CCDDF-9A36-453A-837B-A8A3F43E7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510401"/>
            <a:ext cx="11379200" cy="4789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6CE002-A7DD-4C32-A2D7-795B27A9FE7B}"/>
              </a:ext>
            </a:extLst>
          </p:cNvPr>
          <p:cNvSpPr txBox="1"/>
          <p:nvPr/>
        </p:nvSpPr>
        <p:spPr>
          <a:xfrm>
            <a:off x="578225" y="5299731"/>
            <a:ext cx="1152599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nhà bà có ớt, rau ngót và cà rốt.</a:t>
            </a:r>
            <a:endParaRPr lang="en-US" sz="5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94B16A-E2F2-4D3B-92DA-A8CAA19A1199}"/>
              </a:ext>
            </a:extLst>
          </p:cNvPr>
          <p:cNvSpPr txBox="1"/>
          <p:nvPr/>
        </p:nvSpPr>
        <p:spPr>
          <a:xfrm>
            <a:off x="5363317" y="5299731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6B53C-B8F0-458C-AB20-F24915F9B442}"/>
              </a:ext>
            </a:extLst>
          </p:cNvPr>
          <p:cNvSpPr txBox="1"/>
          <p:nvPr/>
        </p:nvSpPr>
        <p:spPr>
          <a:xfrm>
            <a:off x="8144122" y="5299727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2B4E0B-1520-421D-85DF-12917FA27706}"/>
              </a:ext>
            </a:extLst>
          </p:cNvPr>
          <p:cNvSpPr txBox="1"/>
          <p:nvPr/>
        </p:nvSpPr>
        <p:spPr>
          <a:xfrm>
            <a:off x="10785104" y="5299727"/>
            <a:ext cx="185588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u="sng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52412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820928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ngót</a:t>
            </a:r>
            <a:endParaRPr lang="en-US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981921" y="423876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3031753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365845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699937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93CD079-5680-437A-B285-C3936A125CE1}"/>
              </a:ext>
            </a:extLst>
          </p:cNvPr>
          <p:cNvSpPr/>
          <p:nvPr/>
        </p:nvSpPr>
        <p:spPr>
          <a:xfrm>
            <a:off x="1937311" y="149980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ngót</a:t>
            </a:r>
          </a:p>
        </p:txBody>
      </p:sp>
      <p:sp>
        <p:nvSpPr>
          <p:cNvPr id="18" name="Rectangle: Rounded Corners 11">
            <a:extLst>
              <a:ext uri="{FF2B5EF4-FFF2-40B4-BE49-F238E27FC236}">
                <a16:creationId xmlns:a16="http://schemas.microsoft.com/office/drawing/2014/main" id="{C8DC1F9A-5F08-4258-B815-812E3DA51F47}"/>
              </a:ext>
            </a:extLst>
          </p:cNvPr>
          <p:cNvSpPr/>
          <p:nvPr/>
        </p:nvSpPr>
        <p:spPr>
          <a:xfrm>
            <a:off x="7124944" y="149980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vót</a:t>
            </a:r>
          </a:p>
        </p:txBody>
      </p:sp>
      <p:sp>
        <p:nvSpPr>
          <p:cNvPr id="19" name="Rectangle: Rounded Corners 13">
            <a:extLst>
              <a:ext uri="{FF2B5EF4-FFF2-40B4-BE49-F238E27FC236}">
                <a16:creationId xmlns:a16="http://schemas.microsoft.com/office/drawing/2014/main" id="{0B694DAE-04DC-40D5-9282-B7E91B400FE9}"/>
              </a:ext>
            </a:extLst>
          </p:cNvPr>
          <p:cNvSpPr/>
          <p:nvPr/>
        </p:nvSpPr>
        <p:spPr>
          <a:xfrm>
            <a:off x="1937311" y="3199633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</a:p>
        </p:txBody>
      </p:sp>
      <p:sp>
        <p:nvSpPr>
          <p:cNvPr id="32" name="Rectangle: Rounded Corners 15">
            <a:extLst>
              <a:ext uri="{FF2B5EF4-FFF2-40B4-BE49-F238E27FC236}">
                <a16:creationId xmlns:a16="http://schemas.microsoft.com/office/drawing/2014/main" id="{4F564FAC-740B-4D0A-8531-C007A6B85C57}"/>
              </a:ext>
            </a:extLst>
          </p:cNvPr>
          <p:cNvSpPr/>
          <p:nvPr/>
        </p:nvSpPr>
        <p:spPr>
          <a:xfrm>
            <a:off x="7124943" y="3199632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</a:p>
        </p:txBody>
      </p:sp>
      <p:sp>
        <p:nvSpPr>
          <p:cNvPr id="33" name="Rectangle: Rounded Corners 17">
            <a:extLst>
              <a:ext uri="{FF2B5EF4-FFF2-40B4-BE49-F238E27FC236}">
                <a16:creationId xmlns:a16="http://schemas.microsoft.com/office/drawing/2014/main" id="{B959A547-CB91-4F59-B4CE-1E98455FC730}"/>
              </a:ext>
            </a:extLst>
          </p:cNvPr>
          <p:cNvSpPr/>
          <p:nvPr/>
        </p:nvSpPr>
        <p:spPr>
          <a:xfrm>
            <a:off x="1937311" y="485489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thớt</a:t>
            </a:r>
          </a:p>
        </p:txBody>
      </p:sp>
      <p:sp>
        <p:nvSpPr>
          <p:cNvPr id="34" name="Rectangle: Rounded Corners 19">
            <a:extLst>
              <a:ext uri="{FF2B5EF4-FFF2-40B4-BE49-F238E27FC236}">
                <a16:creationId xmlns:a16="http://schemas.microsoft.com/office/drawing/2014/main" id="{BD6FD0A1-2994-4094-A6B6-771D037532EB}"/>
              </a:ext>
            </a:extLst>
          </p:cNvPr>
          <p:cNvSpPr/>
          <p:nvPr/>
        </p:nvSpPr>
        <p:spPr>
          <a:xfrm>
            <a:off x="7124943" y="4854890"/>
            <a:ext cx="3520954" cy="1247134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B3D487"/>
            </a:solidFill>
            <a:prstDash val="sysDash"/>
          </a:ln>
          <a:effectLst>
            <a:glow rad="101600">
              <a:srgbClr val="8FCBC2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vợt</a:t>
            </a:r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745610" y="1587863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637691" y="1587863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60150" y="3284184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556434" y="328805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606744" y="4939807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637691" y="4941332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12" grpId="0" animBg="1"/>
      <p:bldP spid="13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E800B28-D707-4696-81F4-08203F49128C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B9A03BF-4563-41BE-934E-CC0F317B2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059" y="1818533"/>
              <a:ext cx="3168215" cy="2048704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D1419C2-9B15-4890-AE98-1A2FBD8C5DBC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8B767E0-942D-44BE-BC04-51845AB2F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1800" y="1771723"/>
              <a:ext cx="3032300" cy="228029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3A7ABDC-848A-435D-9D52-3346563404AD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43676B4-B4B6-43D0-9AB3-FD1D7DEF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196" y="1493127"/>
              <a:ext cx="3058341" cy="2599961"/>
            </a:xfrm>
            <a:prstGeom prst="rect">
              <a:avLst/>
            </a:prstGeom>
          </p:spPr>
        </p:pic>
      </p:grpSp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D0EF9AD-C355-4D77-AAF6-54F2D426559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D8111A6-8241-4765-BA9F-3417B8BF5B55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lốt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C60FEA7-8506-4098-9A27-C0CA373EFBD6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ớt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874CEAF-321A-4E5F-A1E9-7658DA6A15C8}"/>
              </a:ext>
            </a:extLst>
          </p:cNvPr>
          <p:cNvSpPr txBox="1"/>
          <p:nvPr/>
        </p:nvSpPr>
        <p:spPr>
          <a:xfrm>
            <a:off x="2664470" y="5155798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EC29C6-E19E-4B5D-8B2E-288FFC61370D}"/>
              </a:ext>
            </a:extLst>
          </p:cNvPr>
          <p:cNvSpPr txBox="1"/>
          <p:nvPr/>
        </p:nvSpPr>
        <p:spPr>
          <a:xfrm>
            <a:off x="6093047" y="5162914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48BD16-87B1-44CC-A2A8-A34C56AB4E57}"/>
              </a:ext>
            </a:extLst>
          </p:cNvPr>
          <p:cNvSpPr txBox="1"/>
          <p:nvPr/>
        </p:nvSpPr>
        <p:spPr>
          <a:xfrm>
            <a:off x="10401071" y="5152530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ơt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C3C49B-99EA-4A54-BF8F-F639DBFF5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8" b="15118"/>
          <a:stretch/>
        </p:blipFill>
        <p:spPr>
          <a:xfrm flipH="1">
            <a:off x="658566" y="2010848"/>
            <a:ext cx="2718841" cy="19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89B86-D226-4D32-968A-3FF6569E5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226" y="768363"/>
            <a:ext cx="4188418" cy="30085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1E252B-CFFB-4080-BC20-9CA2D389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57" y="1000768"/>
            <a:ext cx="4778921" cy="27719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AC5BC-CBB4-471F-85B5-55E8013C0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7" y="3742986"/>
            <a:ext cx="11015985" cy="291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92</Words>
  <Application>Microsoft Office PowerPoint</Application>
  <PresentationFormat>Widescreen</PresentationFormat>
  <Paragraphs>68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duyen pham</cp:lastModifiedBy>
  <cp:revision>88</cp:revision>
  <dcterms:created xsi:type="dcterms:W3CDTF">2021-07-07T08:56:09Z</dcterms:created>
  <dcterms:modified xsi:type="dcterms:W3CDTF">2021-07-08T02:53:59Z</dcterms:modified>
</cp:coreProperties>
</file>