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57" r:id="rId3"/>
    <p:sldId id="276" r:id="rId4"/>
    <p:sldId id="258" r:id="rId5"/>
    <p:sldId id="277" r:id="rId6"/>
    <p:sldId id="260" r:id="rId7"/>
    <p:sldId id="282" r:id="rId8"/>
    <p:sldId id="283" r:id="rId9"/>
    <p:sldId id="284" r:id="rId10"/>
    <p:sldId id="268" r:id="rId11"/>
    <p:sldId id="269" r:id="rId12"/>
    <p:sldId id="270" r:id="rId13"/>
    <p:sldId id="278" r:id="rId14"/>
    <p:sldId id="285" r:id="rId15"/>
    <p:sldId id="271" r:id="rId16"/>
    <p:sldId id="272" r:id="rId17"/>
    <p:sldId id="279" r:id="rId18"/>
    <p:sldId id="261" r:id="rId19"/>
    <p:sldId id="280" r:id="rId20"/>
    <p:sldId id="264" r:id="rId21"/>
    <p:sldId id="274" r:id="rId22"/>
    <p:sldId id="275" r:id="rId23"/>
    <p:sldId id="267" r:id="rId24"/>
  </p:sldIdLst>
  <p:sldSz cx="12192000" cy="6858000"/>
  <p:notesSz cx="6858000" cy="9144000"/>
  <p:embeddedFontLst>
    <p:embeddedFont>
      <p:font typeface="#9Slide01 Noi dung ngan" panose="020B0604020202020204" charset="0"/>
      <p:regular r:id="rId25"/>
    </p:embeddedFont>
    <p:embeddedFont>
      <p:font typeface="#9Slide03 Impact" panose="020B0604020202020204" charset="0"/>
      <p:regular r:id="rId26"/>
    </p:embeddedFont>
    <p:embeddedFont>
      <p:font typeface="Arial Rounded MT Bold" panose="020F0704030504030204" pitchFamily="3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HP-211" panose="020B0604020202020204"/>
      <p:regular r:id="rId32"/>
      <p:bold r:id="rId33"/>
      <p:italic r:id="rId34"/>
      <p:boldItalic r:id="rId35"/>
    </p:embeddedFont>
    <p:embeddedFont>
      <p:font typeface="Quicksand Medium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E63"/>
    <a:srgbClr val="DD7C91"/>
    <a:srgbClr val="AADEF8"/>
    <a:srgbClr val="FBC86D"/>
    <a:srgbClr val="F9B129"/>
    <a:srgbClr val="FF0000"/>
    <a:srgbClr val="D8EFF0"/>
    <a:srgbClr val="4472C4"/>
    <a:srgbClr val="80CEF4"/>
    <a:srgbClr val="FFC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9" autoAdjust="0"/>
    <p:restoredTop sz="92009" autoAdjust="0"/>
  </p:normalViewPr>
  <p:slideViewPr>
    <p:cSldViewPr snapToGrid="0">
      <p:cViewPr varScale="1">
        <p:scale>
          <a:sx n="159" d="100"/>
          <a:sy n="159" d="100"/>
        </p:scale>
        <p:origin x="42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B31D0D8-D19D-EBE6-4C8F-F8C4E7A7EC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4D76FA5C-BB84-47D2-A1F6-C6A32A22C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474B314B-1650-43CC-92AC-1D8FDA07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A4935604-C490-4941-ACDA-EDD1446F9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51A9F564-D5C3-4E5B-8A74-550C08888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TV 1 - PHẠM DUYÊN 5 - 9Slide.vn">
            <a:extLst>
              <a:ext uri="{FF2B5EF4-FFF2-40B4-BE49-F238E27FC236}">
                <a16:creationId xmlns:a16="http://schemas.microsoft.com/office/drawing/2014/main" id="{9967C54D-8154-4E52-9CF5-C5EC084C1AAA}"/>
              </a:ext>
            </a:extLst>
          </p:cNvPr>
          <p:cNvSpPr txBox="1"/>
          <p:nvPr/>
        </p:nvSpPr>
        <p:spPr>
          <a:xfrm>
            <a:off x="3300017" y="2188787"/>
            <a:ext cx="575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包图小白体" panose="02010601030101010101" pitchFamily="2" charset="-122"/>
              </a:rPr>
              <a:t>TIẾNG VIỆT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7" name="TV 1 - PHẠM DUYÊN 6 - 9Slide.vn">
            <a:extLst>
              <a:ext uri="{FF2B5EF4-FFF2-40B4-BE49-F238E27FC236}">
                <a16:creationId xmlns:a16="http://schemas.microsoft.com/office/drawing/2014/main" id="{DAAA357C-A18C-4252-9739-71136E6D8372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8" name="TV 1 - PHẠM DUYÊN 7 - 9Slide.vn">
            <a:extLst>
              <a:ext uri="{FF2B5EF4-FFF2-40B4-BE49-F238E27FC236}">
                <a16:creationId xmlns:a16="http://schemas.microsoft.com/office/drawing/2014/main" id="{634C6916-C0C7-4141-B04D-19273EBB73BA}"/>
              </a:ext>
            </a:extLst>
          </p:cNvPr>
          <p:cNvSpPr/>
          <p:nvPr/>
        </p:nvSpPr>
        <p:spPr>
          <a:xfrm>
            <a:off x="5308185" y="3750225"/>
            <a:ext cx="1821826" cy="9689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flat" cmpd="sng" algn="ctr">
            <a:solidFill>
              <a:srgbClr val="FFF7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9" name="TV 1 - PHẠM DUYÊN 8 - 9Slide.vn">
            <a:extLst>
              <a:ext uri="{FF2B5EF4-FFF2-40B4-BE49-F238E27FC236}">
                <a16:creationId xmlns:a16="http://schemas.microsoft.com/office/drawing/2014/main" id="{E7ED2118-0D10-4B72-884B-0E6B8C3E02F6}"/>
              </a:ext>
            </a:extLst>
          </p:cNvPr>
          <p:cNvSpPr txBox="1"/>
          <p:nvPr/>
        </p:nvSpPr>
        <p:spPr>
          <a:xfrm>
            <a:off x="5450090" y="3809252"/>
            <a:ext cx="1519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>
                <a:solidFill>
                  <a:srgbClr val="E7456A"/>
                </a:solidFill>
                <a:latin typeface="#9Slide03 Impact" panose="02040603050506020204" pitchFamily="18" charset="0"/>
                <a:ea typeface="仓耳玄三M W05" panose="02020400000000000000" pitchFamily="18" charset="-122"/>
              </a:rPr>
              <a:t>1</a:t>
            </a:r>
            <a:endParaRPr lang="zh-CN" altLang="en-US" sz="6000" dirty="0">
              <a:solidFill>
                <a:srgbClr val="E7456A"/>
              </a:solidFill>
              <a:latin typeface="#9Slide03 Impact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404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CD1BCF3-CC76-4703-B204-F652036AE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76212"/>
              </p:ext>
            </p:extLst>
          </p:nvPr>
        </p:nvGraphicFramePr>
        <p:xfrm>
          <a:off x="1081838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E4CCC2-3467-4BD2-8699-220B47E80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74201"/>
              </p:ext>
            </p:extLst>
          </p:nvPr>
        </p:nvGraphicFramePr>
        <p:xfrm>
          <a:off x="6568237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A57E056-8B6F-4CD0-A13B-D56E0091FD05}"/>
              </a:ext>
            </a:extLst>
          </p:cNvPr>
          <p:cNvSpPr/>
          <p:nvPr/>
        </p:nvSpPr>
        <p:spPr>
          <a:xfrm>
            <a:off x="5254509" y="-125565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2559E1C7-544F-419B-B3B9-C30DD5F73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6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8678FE93-A56D-48B1-94FC-2F91DD7E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62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D06E7B91-3895-466B-BF32-EEC95484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964" y="401249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6E458CBA-7640-4904-90A8-A8ED1CAEA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907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4" name="Text Box 66">
            <a:extLst>
              <a:ext uri="{FF2B5EF4-FFF2-40B4-BE49-F238E27FC236}">
                <a16:creationId xmlns:a16="http://schemas.microsoft.com/office/drawing/2014/main" id="{E64ECDB7-6C33-4129-8F40-37F06112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53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526440AC-5FC4-4329-9D23-EAA3DE57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707" y="4011781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480B03-659F-4E08-9BC4-6395859C4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31" t="22009" r="43017" b="66448"/>
          <a:stretch/>
        </p:blipFill>
        <p:spPr>
          <a:xfrm flipH="1">
            <a:off x="9197134" y="4233266"/>
            <a:ext cx="519704" cy="308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5BF8C7-9440-4057-9828-8FDC29D0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C80C8-11E2-4518-A9C8-9278079745F3}"/>
              </a:ext>
            </a:extLst>
          </p:cNvPr>
          <p:cNvGrpSpPr/>
          <p:nvPr/>
        </p:nvGrpSpPr>
        <p:grpSpPr>
          <a:xfrm>
            <a:off x="8448067" y="1452755"/>
            <a:ext cx="2841705" cy="4228142"/>
            <a:chOff x="8448067" y="1452755"/>
            <a:chExt cx="2841705" cy="4228142"/>
          </a:xfrm>
        </p:grpSpPr>
        <p:sp>
          <p:nvSpPr>
            <p:cNvPr id="40" name="PHẠM DUYÊN 1">
              <a:extLst>
                <a:ext uri="{FF2B5EF4-FFF2-40B4-BE49-F238E27FC236}">
                  <a16:creationId xmlns:a16="http://schemas.microsoft.com/office/drawing/2014/main" id="{6409094C-5BA0-41DE-840A-5964A30D3B42}"/>
                </a:ext>
              </a:extLst>
            </p:cNvPr>
            <p:cNvSpPr/>
            <p:nvPr/>
          </p:nvSpPr>
          <p:spPr>
            <a:xfrm>
              <a:off x="844806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833065-245A-44E4-BD5B-238A66E4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5116" y="1971008"/>
              <a:ext cx="2627604" cy="220694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C36A20-77ED-4BDE-82AA-8C93FC348F01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7" name="PHẠM DUYÊN 1">
              <a:extLst>
                <a:ext uri="{FF2B5EF4-FFF2-40B4-BE49-F238E27FC236}">
                  <a16:creationId xmlns:a16="http://schemas.microsoft.com/office/drawing/2014/main" id="{CACC1022-8D30-448A-A807-0DAA752FE69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F3C186-1EA6-4CC1-AC0A-B5F01876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442" y="1751611"/>
              <a:ext cx="2280102" cy="220694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16437D-D79A-4BDB-A21D-7E0F69805263}"/>
              </a:ext>
            </a:extLst>
          </p:cNvPr>
          <p:cNvGrpSpPr/>
          <p:nvPr/>
        </p:nvGrpSpPr>
        <p:grpSpPr>
          <a:xfrm>
            <a:off x="902228" y="1452755"/>
            <a:ext cx="2841705" cy="4228142"/>
            <a:chOff x="902228" y="1452755"/>
            <a:chExt cx="2841705" cy="4228142"/>
          </a:xfrm>
        </p:grpSpPr>
        <p:sp>
          <p:nvSpPr>
            <p:cNvPr id="33" name="PHẠM DUYÊN 1">
              <a:extLst>
                <a:ext uri="{FF2B5EF4-FFF2-40B4-BE49-F238E27FC236}">
                  <a16:creationId xmlns:a16="http://schemas.microsoft.com/office/drawing/2014/main" id="{2CDD3AA6-4647-4494-A82C-ECBA3D6F930B}"/>
                </a:ext>
              </a:extLst>
            </p:cNvPr>
            <p:cNvSpPr/>
            <p:nvPr/>
          </p:nvSpPr>
          <p:spPr>
            <a:xfrm>
              <a:off x="902228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2EF602-D7CD-40BA-8508-CDD516D3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237" y="1786069"/>
              <a:ext cx="2304488" cy="2206943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902229" y="4688731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E83E63"/>
                </a:solidFill>
                <a:latin typeface="HP-211" panose="020B0803050302020204" pitchFamily="34" charset="0"/>
              </a:rPr>
              <a:t>c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798249-566D-459F-8AA8-020F53C4E838}"/>
              </a:ext>
            </a:extLst>
          </p:cNvPr>
          <p:cNvGrpSpPr/>
          <p:nvPr/>
        </p:nvGrpSpPr>
        <p:grpSpPr>
          <a:xfrm>
            <a:off x="4675148" y="4688730"/>
            <a:ext cx="2841704" cy="1023137"/>
            <a:chOff x="4675148" y="4688730"/>
            <a:chExt cx="2841704" cy="102313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2EA138-7BA2-4726-B410-B35640D824E5}"/>
                </a:ext>
              </a:extLst>
            </p:cNvPr>
            <p:cNvSpPr/>
            <p:nvPr/>
          </p:nvSpPr>
          <p:spPr>
            <a:xfrm>
              <a:off x="4675148" y="4688730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E83E63"/>
                  </a:solidFill>
                  <a:latin typeface="HP-211" panose="020B0803050302020204" pitchFamily="34" charset="0"/>
                </a:rPr>
                <a:t>c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</a:rPr>
                <a:t>a</a:t>
              </a:r>
            </a:p>
          </p:txBody>
        </p:sp>
        <p:sp>
          <p:nvSpPr>
            <p:cNvPr id="47" name="Text Box 66">
              <a:extLst>
                <a:ext uri="{FF2B5EF4-FFF2-40B4-BE49-F238E27FC236}">
                  <a16:creationId xmlns:a16="http://schemas.microsoft.com/office/drawing/2014/main" id="{9B30E171-C10A-46F8-AA07-BAE1BB2E3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2331" y="4696204"/>
              <a:ext cx="72778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6000" dirty="0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à</a:t>
              </a:r>
              <a:endParaRPr lang="vi-VN" sz="6000" dirty="0"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007B066-1BD7-49B8-B013-2C268942AD8B}"/>
              </a:ext>
            </a:extLst>
          </p:cNvPr>
          <p:cNvSpPr/>
          <p:nvPr/>
        </p:nvSpPr>
        <p:spPr>
          <a:xfrm>
            <a:off x="8448066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E83E63"/>
                </a:solidFill>
                <a:latin typeface="HP-211" panose="020B0803050302020204" pitchFamily="34" charset="0"/>
              </a:rPr>
              <a:t>c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á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BA580BC-0B0F-4ACB-8F16-75F234665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31" t="22009" r="43017" b="66448"/>
          <a:stretch/>
        </p:blipFill>
        <p:spPr>
          <a:xfrm flipH="1">
            <a:off x="9959340" y="4853940"/>
            <a:ext cx="336298" cy="196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78683-2785-4038-9B20-DC0A50D2E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F2F57-4291-40FA-94E8-76B6E0E1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2" y="-218326"/>
            <a:ext cx="6163043" cy="4190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D25CB9-CB12-4E4D-9B36-C4E71D3E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24" y="3689220"/>
            <a:ext cx="8971351" cy="3168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4E94D-2E2A-42F3-A169-E28E1769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40AFF9E2-DF13-4CD9-B4FD-E3CBE33AFAF2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56DD7253-ADE3-401A-86F5-FBC48D43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37" y="1518074"/>
            <a:ext cx="4822325" cy="4810070"/>
          </a:xfrm>
          <a:prstGeom prst="roundRect">
            <a:avLst>
              <a:gd name="adj" fmla="val 2586"/>
            </a:avLst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E8A2B9C5-1DDC-48DE-88C5-B78A5F5ECEF7}"/>
              </a:ext>
            </a:extLst>
          </p:cNvPr>
          <p:cNvSpPr/>
          <p:nvPr/>
        </p:nvSpPr>
        <p:spPr>
          <a:xfrm>
            <a:off x="7262749" y="5126442"/>
            <a:ext cx="1007446" cy="981536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332BB84-6ECE-43AC-AF81-D860E2DB31E9}"/>
              </a:ext>
            </a:extLst>
          </p:cNvPr>
          <p:cNvSpPr/>
          <p:nvPr/>
        </p:nvSpPr>
        <p:spPr>
          <a:xfrm>
            <a:off x="7262749" y="4010727"/>
            <a:ext cx="1007446" cy="981536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B771599A-D0CB-4D23-BB5A-1025CDF6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8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46ADC-61B3-4C09-BDFE-5D922E5D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48" y="1712165"/>
            <a:ext cx="4561103" cy="456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2F10B-A58C-46E7-9D07-20EF96B6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53C61C36-8738-4D28-984B-EDC941FDAB40}"/>
              </a:ext>
            </a:extLst>
          </p:cNvPr>
          <p:cNvSpPr/>
          <p:nvPr/>
        </p:nvSpPr>
        <p:spPr>
          <a:xfrm>
            <a:off x="5124323" y="4815876"/>
            <a:ext cx="181574" cy="181574"/>
          </a:xfrm>
          <a:prstGeom prst="ellipse">
            <a:avLst/>
          </a:prstGeom>
          <a:solidFill>
            <a:srgbClr val="F74C5C">
              <a:lumMod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A4F2433F-0B4D-4C38-A2F9-AD190FBFEE8F}"/>
              </a:ext>
            </a:extLst>
          </p:cNvPr>
          <p:cNvSpPr/>
          <p:nvPr/>
        </p:nvSpPr>
        <p:spPr>
          <a:xfrm>
            <a:off x="5859196" y="5686069"/>
            <a:ext cx="181574" cy="181574"/>
          </a:xfrm>
          <a:prstGeom prst="ellipse">
            <a:avLst/>
          </a:prstGeom>
          <a:solidFill>
            <a:srgbClr val="DF6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68292B5F-A4F6-4DDB-93F4-981A92A1C348}"/>
              </a:ext>
            </a:extLst>
          </p:cNvPr>
          <p:cNvSpPr/>
          <p:nvPr/>
        </p:nvSpPr>
        <p:spPr>
          <a:xfrm>
            <a:off x="6649707" y="5107381"/>
            <a:ext cx="181574" cy="181574"/>
          </a:xfrm>
          <a:prstGeom prst="ellipse">
            <a:avLst/>
          </a:prstGeom>
          <a:solidFill>
            <a:srgbClr val="DD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0E9C81C-A02A-4239-B5D4-1CEBC39EF41A}"/>
              </a:ext>
            </a:extLst>
          </p:cNvPr>
          <p:cNvSpPr/>
          <p:nvPr/>
        </p:nvSpPr>
        <p:spPr>
          <a:xfrm>
            <a:off x="6268943" y="4164016"/>
            <a:ext cx="181574" cy="181574"/>
          </a:xfrm>
          <a:prstGeom prst="ellipse">
            <a:avLst/>
          </a:prstGeom>
          <a:solidFill>
            <a:srgbClr val="F74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865C2-D936-4151-A0A8-7C96645E7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20" y="1503924"/>
            <a:ext cx="4803960" cy="4803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48063-75ED-4EFC-BB27-ED19FCC2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D3837-385E-4B8E-90D0-4D83B322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89" y="1159546"/>
            <a:ext cx="9971621" cy="51946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B82E80-13FF-4513-AC30-633740B65713}"/>
              </a:ext>
            </a:extLst>
          </p:cNvPr>
          <p:cNvGrpSpPr/>
          <p:nvPr/>
        </p:nvGrpSpPr>
        <p:grpSpPr>
          <a:xfrm>
            <a:off x="3136113" y="2973208"/>
            <a:ext cx="2232476" cy="1244579"/>
            <a:chOff x="3136113" y="2973208"/>
            <a:chExt cx="2232476" cy="12445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8B6510-230B-49A0-9F7A-0C12F98988C7}"/>
                </a:ext>
              </a:extLst>
            </p:cNvPr>
            <p:cNvSpPr/>
            <p:nvPr/>
          </p:nvSpPr>
          <p:spPr>
            <a:xfrm rot="413753">
              <a:off x="3136113" y="2973208"/>
              <a:ext cx="2232476" cy="1244579"/>
            </a:xfrm>
            <a:custGeom>
              <a:avLst/>
              <a:gdLst>
                <a:gd name="connsiteX0" fmla="*/ 1902969 w 3087488"/>
                <a:gd name="connsiteY0" fmla="*/ 476 h 1917791"/>
                <a:gd name="connsiteX1" fmla="*/ 2073279 w 3087488"/>
                <a:gd name="connsiteY1" fmla="*/ 54103 h 1917791"/>
                <a:gd name="connsiteX2" fmla="*/ 2128557 w 3087488"/>
                <a:gd name="connsiteY2" fmla="*/ 100938 h 1917791"/>
                <a:gd name="connsiteX3" fmla="*/ 2131974 w 3087488"/>
                <a:gd name="connsiteY3" fmla="*/ 103833 h 1917791"/>
                <a:gd name="connsiteX4" fmla="*/ 2425825 w 3087488"/>
                <a:gd name="connsiteY4" fmla="*/ 1434 h 1917791"/>
                <a:gd name="connsiteX5" fmla="*/ 2533822 w 3087488"/>
                <a:gd name="connsiteY5" fmla="*/ 24360 h 1917791"/>
                <a:gd name="connsiteX6" fmla="*/ 2737600 w 3087488"/>
                <a:gd name="connsiteY6" fmla="*/ 241169 h 1917791"/>
                <a:gd name="connsiteX7" fmla="*/ 2738710 w 3087488"/>
                <a:gd name="connsiteY7" fmla="*/ 241556 h 1917791"/>
                <a:gd name="connsiteX8" fmla="*/ 2824876 w 3087488"/>
                <a:gd name="connsiteY8" fmla="*/ 271588 h 1917791"/>
                <a:gd name="connsiteX9" fmla="*/ 2999123 w 3087488"/>
                <a:gd name="connsiteY9" fmla="*/ 451588 h 1917791"/>
                <a:gd name="connsiteX10" fmla="*/ 2987417 w 3087488"/>
                <a:gd name="connsiteY10" fmla="*/ 679756 h 1917791"/>
                <a:gd name="connsiteX11" fmla="*/ 3072925 w 3087488"/>
                <a:gd name="connsiteY11" fmla="*/ 1028621 h 1917791"/>
                <a:gd name="connsiteX12" fmla="*/ 2672363 w 3087488"/>
                <a:gd name="connsiteY12" fmla="*/ 1333999 h 1917791"/>
                <a:gd name="connsiteX13" fmla="*/ 2528968 w 3087488"/>
                <a:gd name="connsiteY13" fmla="*/ 1595669 h 1917791"/>
                <a:gd name="connsiteX14" fmla="*/ 2040756 w 3087488"/>
                <a:gd name="connsiteY14" fmla="*/ 1627352 h 1917791"/>
                <a:gd name="connsiteX15" fmla="*/ 1691869 w 3087488"/>
                <a:gd name="connsiteY15" fmla="*/ 1906505 h 1917791"/>
                <a:gd name="connsiteX16" fmla="*/ 1225081 w 3087488"/>
                <a:gd name="connsiteY16" fmla="*/ 1785926 h 1917791"/>
                <a:gd name="connsiteX17" fmla="*/ 1208356 w 3087488"/>
                <a:gd name="connsiteY17" fmla="*/ 1767890 h 1917791"/>
                <a:gd name="connsiteX18" fmla="*/ 1180827 w 3087488"/>
                <a:gd name="connsiteY18" fmla="*/ 1777980 h 1917791"/>
                <a:gd name="connsiteX19" fmla="*/ 912717 w 3087488"/>
                <a:gd name="connsiteY19" fmla="*/ 1807981 h 1917791"/>
                <a:gd name="connsiteX20" fmla="*/ 867076 w 3087488"/>
                <a:gd name="connsiteY20" fmla="*/ 1802027 h 1917791"/>
                <a:gd name="connsiteX21" fmla="*/ 861978 w 3087488"/>
                <a:gd name="connsiteY21" fmla="*/ 1802188 h 1917791"/>
                <a:gd name="connsiteX22" fmla="*/ 773657 w 3087488"/>
                <a:gd name="connsiteY22" fmla="*/ 1790254 h 1917791"/>
                <a:gd name="connsiteX23" fmla="*/ 552510 w 3087488"/>
                <a:gd name="connsiteY23" fmla="*/ 1908927 h 1917791"/>
                <a:gd name="connsiteX24" fmla="*/ 505272 w 3087488"/>
                <a:gd name="connsiteY24" fmla="*/ 1679832 h 1917791"/>
                <a:gd name="connsiteX25" fmla="*/ 387687 w 3087488"/>
                <a:gd name="connsiteY25" fmla="*/ 1587159 h 1917791"/>
                <a:gd name="connsiteX26" fmla="*/ 372109 w 3087488"/>
                <a:gd name="connsiteY26" fmla="*/ 1568792 h 1917791"/>
                <a:gd name="connsiteX27" fmla="*/ 360902 w 3087488"/>
                <a:gd name="connsiteY27" fmla="*/ 1569050 h 1917791"/>
                <a:gd name="connsiteX28" fmla="*/ 81838 w 3087488"/>
                <a:gd name="connsiteY28" fmla="*/ 1380413 h 1917791"/>
                <a:gd name="connsiteX29" fmla="*/ 153428 w 3087488"/>
                <a:gd name="connsiteY29" fmla="*/ 1127529 h 1917791"/>
                <a:gd name="connsiteX30" fmla="*/ 2254 w 3087488"/>
                <a:gd name="connsiteY30" fmla="*/ 868077 h 1917791"/>
                <a:gd name="connsiteX31" fmla="*/ 278337 w 3087488"/>
                <a:gd name="connsiteY31" fmla="*/ 637468 h 1917791"/>
                <a:gd name="connsiteX32" fmla="*/ 280978 w 3087488"/>
                <a:gd name="connsiteY32" fmla="*/ 631390 h 1917791"/>
                <a:gd name="connsiteX33" fmla="*/ 280978 w 3087488"/>
                <a:gd name="connsiteY33" fmla="*/ 631389 h 1917791"/>
                <a:gd name="connsiteX34" fmla="*/ 403959 w 3087488"/>
                <a:gd name="connsiteY34" fmla="*/ 300230 h 1917791"/>
                <a:gd name="connsiteX35" fmla="*/ 1002233 w 3087488"/>
                <a:gd name="connsiteY35" fmla="*/ 224573 h 1917791"/>
                <a:gd name="connsiteX36" fmla="*/ 1002348 w 3087488"/>
                <a:gd name="connsiteY36" fmla="*/ 224433 h 1917791"/>
                <a:gd name="connsiteX37" fmla="*/ 1054995 w 3087488"/>
                <a:gd name="connsiteY37" fmla="*/ 160299 h 1917791"/>
                <a:gd name="connsiteX38" fmla="*/ 1605433 w 3087488"/>
                <a:gd name="connsiteY38" fmla="*/ 146032 h 1917791"/>
                <a:gd name="connsiteX39" fmla="*/ 1608123 w 3087488"/>
                <a:gd name="connsiteY39" fmla="*/ 142590 h 1917791"/>
                <a:gd name="connsiteX40" fmla="*/ 1647197 w 3087488"/>
                <a:gd name="connsiteY40" fmla="*/ 92592 h 1917791"/>
                <a:gd name="connsiteX41" fmla="*/ 1840474 w 3087488"/>
                <a:gd name="connsiteY41" fmla="*/ 2617 h 1917791"/>
                <a:gd name="connsiteX42" fmla="*/ 1902969 w 3087488"/>
                <a:gd name="connsiteY42" fmla="*/ 476 h 1917791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87488" h="2092117">
                  <a:moveTo>
                    <a:pt x="1902969" y="476"/>
                  </a:moveTo>
                  <a:cubicBezTo>
                    <a:pt x="1964882" y="3632"/>
                    <a:pt x="2024201" y="22390"/>
                    <a:pt x="2073279" y="54103"/>
                  </a:cubicBezTo>
                  <a:lnTo>
                    <a:pt x="2128557" y="100938"/>
                  </a:lnTo>
                  <a:lnTo>
                    <a:pt x="2131974" y="103833"/>
                  </a:lnTo>
                  <a:cubicBezTo>
                    <a:pt x="2205955" y="30151"/>
                    <a:pt x="2316231" y="-6416"/>
                    <a:pt x="2425825" y="1434"/>
                  </a:cubicBezTo>
                  <a:cubicBezTo>
                    <a:pt x="2462356" y="4051"/>
                    <a:pt x="2498812" y="11603"/>
                    <a:pt x="2533822" y="24360"/>
                  </a:cubicBezTo>
                  <a:cubicBezTo>
                    <a:pt x="2640529" y="63231"/>
                    <a:pt x="2717044" y="144612"/>
                    <a:pt x="2737600" y="241169"/>
                  </a:cubicBezTo>
                  <a:lnTo>
                    <a:pt x="2738710" y="241556"/>
                  </a:lnTo>
                  <a:lnTo>
                    <a:pt x="2824876" y="271588"/>
                  </a:lnTo>
                  <a:cubicBezTo>
                    <a:pt x="2906405" y="310647"/>
                    <a:pt x="2969145" y="374378"/>
                    <a:pt x="2999123" y="451588"/>
                  </a:cubicBezTo>
                  <a:cubicBezTo>
                    <a:pt x="3028173" y="526313"/>
                    <a:pt x="3024033" y="607472"/>
                    <a:pt x="2987417" y="679756"/>
                  </a:cubicBezTo>
                  <a:cubicBezTo>
                    <a:pt x="3077422" y="778887"/>
                    <a:pt x="3108899" y="907392"/>
                    <a:pt x="3072925" y="1028621"/>
                  </a:cubicBezTo>
                  <a:cubicBezTo>
                    <a:pt x="3025103" y="1189785"/>
                    <a:pt x="2866791" y="1310481"/>
                    <a:pt x="2672363" y="1333999"/>
                  </a:cubicBezTo>
                  <a:cubicBezTo>
                    <a:pt x="2671435" y="1434593"/>
                    <a:pt x="2619116" y="1529996"/>
                    <a:pt x="2528968" y="1595669"/>
                  </a:cubicBezTo>
                  <a:cubicBezTo>
                    <a:pt x="2391997" y="1695465"/>
                    <a:pt x="2194143" y="1708289"/>
                    <a:pt x="2040756" y="1627352"/>
                  </a:cubicBezTo>
                  <a:cubicBezTo>
                    <a:pt x="1991149" y="1766374"/>
                    <a:pt x="1858318" y="1872648"/>
                    <a:pt x="1691869" y="1906505"/>
                  </a:cubicBezTo>
                  <a:cubicBezTo>
                    <a:pt x="1520245" y="1941411"/>
                    <a:pt x="1342064" y="1893726"/>
                    <a:pt x="1225081" y="1785926"/>
                  </a:cubicBezTo>
                  <a:lnTo>
                    <a:pt x="1208356" y="1767890"/>
                  </a:lnTo>
                  <a:lnTo>
                    <a:pt x="1180827" y="1777980"/>
                  </a:lnTo>
                  <a:cubicBezTo>
                    <a:pt x="1095294" y="1801803"/>
                    <a:pt x="1004664" y="1812384"/>
                    <a:pt x="912717" y="1807981"/>
                  </a:cubicBezTo>
                  <a:lnTo>
                    <a:pt x="867076" y="1802027"/>
                  </a:lnTo>
                  <a:lnTo>
                    <a:pt x="861978" y="1802188"/>
                  </a:lnTo>
                  <a:lnTo>
                    <a:pt x="773657" y="1790254"/>
                  </a:lnTo>
                  <a:cubicBezTo>
                    <a:pt x="633881" y="1890875"/>
                    <a:pt x="685681" y="1943539"/>
                    <a:pt x="354330" y="2092117"/>
                  </a:cubicBezTo>
                  <a:cubicBezTo>
                    <a:pt x="491516" y="1887302"/>
                    <a:pt x="521018" y="1756197"/>
                    <a:pt x="505272" y="1679832"/>
                  </a:cubicBezTo>
                  <a:cubicBezTo>
                    <a:pt x="461915" y="1652026"/>
                    <a:pt x="422679" y="1620920"/>
                    <a:pt x="387687" y="1587159"/>
                  </a:cubicBezTo>
                  <a:lnTo>
                    <a:pt x="372109" y="1568792"/>
                  </a:lnTo>
                  <a:lnTo>
                    <a:pt x="360902" y="1569050"/>
                  </a:lnTo>
                  <a:cubicBezTo>
                    <a:pt x="232119" y="1562225"/>
                    <a:pt x="118998" y="1488119"/>
                    <a:pt x="81838" y="1380413"/>
                  </a:cubicBezTo>
                  <a:cubicBezTo>
                    <a:pt x="51075" y="1291356"/>
                    <a:pt x="78269" y="1195243"/>
                    <a:pt x="153428" y="1127529"/>
                  </a:cubicBezTo>
                  <a:cubicBezTo>
                    <a:pt x="46792" y="1074414"/>
                    <a:pt x="-12593" y="972488"/>
                    <a:pt x="2254" y="868077"/>
                  </a:cubicBezTo>
                  <a:cubicBezTo>
                    <a:pt x="19669" y="745829"/>
                    <a:pt x="134300" y="650071"/>
                    <a:pt x="278337" y="637468"/>
                  </a:cubicBezTo>
                  <a:lnTo>
                    <a:pt x="280978" y="631390"/>
                  </a:lnTo>
                  <a:lnTo>
                    <a:pt x="280978" y="631389"/>
                  </a:lnTo>
                  <a:cubicBezTo>
                    <a:pt x="261635" y="511004"/>
                    <a:pt x="306744" y="389598"/>
                    <a:pt x="403959" y="300230"/>
                  </a:cubicBezTo>
                  <a:cubicBezTo>
                    <a:pt x="557560" y="159078"/>
                    <a:pt x="806591" y="127617"/>
                    <a:pt x="1002233" y="224573"/>
                  </a:cubicBezTo>
                  <a:cubicBezTo>
                    <a:pt x="1002271" y="224526"/>
                    <a:pt x="1002310" y="224480"/>
                    <a:pt x="1002348" y="224433"/>
                  </a:cubicBezTo>
                  <a:lnTo>
                    <a:pt x="1054995" y="160299"/>
                  </a:lnTo>
                  <a:cubicBezTo>
                    <a:pt x="1195344" y="27217"/>
                    <a:pt x="1446674" y="13633"/>
                    <a:pt x="1605433" y="146032"/>
                  </a:cubicBezTo>
                  <a:lnTo>
                    <a:pt x="1608123" y="142590"/>
                  </a:lnTo>
                  <a:lnTo>
                    <a:pt x="1647197" y="92592"/>
                  </a:lnTo>
                  <a:cubicBezTo>
                    <a:pt x="1695964" y="44192"/>
                    <a:pt x="1764405" y="11736"/>
                    <a:pt x="1840474" y="2617"/>
                  </a:cubicBezTo>
                  <a:cubicBezTo>
                    <a:pt x="1861405" y="104"/>
                    <a:pt x="1882331" y="-577"/>
                    <a:pt x="1902969" y="47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AAD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D0D49-7880-4233-BA05-B84B7A38660C}"/>
                </a:ext>
              </a:extLst>
            </p:cNvPr>
            <p:cNvSpPr txBox="1"/>
            <p:nvPr/>
          </p:nvSpPr>
          <p:spPr>
            <a:xfrm>
              <a:off x="3330483" y="3068586"/>
              <a:ext cx="2021371" cy="830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A, </a:t>
              </a:r>
              <a:r>
                <a:rPr lang="en-US" sz="48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48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48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591AEAA-CAF2-417C-9386-1B9BA85D5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46"/>
          <a:stretch/>
        </p:blipFill>
        <p:spPr>
          <a:xfrm>
            <a:off x="4261106" y="2930743"/>
            <a:ext cx="1152244" cy="4308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E3814F-BCA7-443C-B6EB-F5C07F30FBB1}"/>
              </a:ext>
            </a:extLst>
          </p:cNvPr>
          <p:cNvSpPr txBox="1"/>
          <p:nvPr/>
        </p:nvSpPr>
        <p:spPr>
          <a:xfrm>
            <a:off x="4136483" y="3067630"/>
            <a:ext cx="602923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83E63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45813-FB1C-4313-B9E3-391710F8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9625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3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89327-DA9E-41C1-A9AA-C261550A616E}"/>
              </a:ext>
            </a:extLst>
          </p:cNvPr>
          <p:cNvGrpSpPr/>
          <p:nvPr/>
        </p:nvGrpSpPr>
        <p:grpSpPr>
          <a:xfrm>
            <a:off x="2995924" y="1399891"/>
            <a:ext cx="8457526" cy="6553768"/>
            <a:chOff x="2995924" y="1399891"/>
            <a:chExt cx="8457526" cy="6553768"/>
          </a:xfrm>
        </p:grpSpPr>
        <p:sp>
          <p:nvSpPr>
  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  <a:extLst>
                <a:ext uri="{FF2B5EF4-FFF2-40B4-BE49-F238E27FC236}">
                  <a16:creationId xmlns:a16="http://schemas.microsoft.com/office/drawing/2014/main" id="{F414EBC2-2C01-4F83-A12B-6B31E3B4F287}"/>
                </a:ext>
              </a:extLst>
            </p:cNvPr>
            <p:cNvSpPr txBox="1"/>
            <p:nvPr/>
          </p:nvSpPr>
          <p:spPr>
            <a:xfrm>
              <a:off x="2995924" y="2287892"/>
              <a:ext cx="6572633" cy="377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00" dirty="0">
                  <a:ln w="0"/>
                  <a:solidFill>
                    <a:srgbClr val="E83E6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+mn-ea"/>
                  <a:sym typeface="+mn-lt"/>
                </a:rPr>
                <a:t>C </a:t>
              </a:r>
              <a:r>
                <a:rPr lang="en-US" altLang="zh-CN" sz="23900" dirty="0" err="1">
                  <a:ln w="0"/>
                  <a:solidFill>
                    <a:srgbClr val="E83E6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+mn-ea"/>
                  <a:sym typeface="+mn-lt"/>
                </a:rPr>
                <a:t>c</a:t>
              </a:r>
              <a:r>
                <a:rPr lang="en-US" altLang="zh-CN" sz="23900" dirty="0">
                  <a:ln w="0"/>
                  <a:solidFill>
                    <a:srgbClr val="E83E6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+mn-ea"/>
                  <a:sym typeface="+mn-lt"/>
                </a:rPr>
                <a:t>  </a:t>
              </a:r>
              <a:endParaRPr lang="zh-CN" altLang="en-US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6AD886-F3A8-4022-AD13-7CC4F37DA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25000" y="1399891"/>
              <a:ext cx="4828450" cy="6553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774D4-047D-4219-817F-938FD10EE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F4A7F-EDEA-410F-8E37-05EAD9D8C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8C75A-95C1-4475-9ABB-4467E5258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1672931" y="1680248"/>
            <a:ext cx="4101419" cy="4940280"/>
          </a:xfrm>
          <a:prstGeom prst="roundRect">
            <a:avLst>
              <a:gd name="adj" fmla="val 9162"/>
            </a:avLst>
          </a:prstGeom>
          <a:noFill/>
          <a:ln w="76200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C38C-5901-488E-BB6D-E70E88AD4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07" y="1673156"/>
            <a:ext cx="4101419" cy="4950579"/>
          </a:xfrm>
          <a:prstGeom prst="roundRect">
            <a:avLst>
              <a:gd name="adj" fmla="val 9383"/>
            </a:avLst>
          </a:prstGeom>
          <a:ln w="76200"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58C48D-FF01-4B01-8922-AB3C925D81A5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BC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4914D8-40B2-48DE-BD54-1B04276DF037}"/>
              </a:ext>
            </a:extLst>
          </p:cNvPr>
          <p:cNvSpPr/>
          <p:nvPr/>
        </p:nvSpPr>
        <p:spPr>
          <a:xfrm>
            <a:off x="4782532" y="67845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51D3F-F53E-43CA-95CE-8D9F7DB2A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12259" y="1433995"/>
            <a:ext cx="8767482" cy="3807381"/>
          </a:xfrm>
          <a:prstGeom prst="roundRect">
            <a:avLst>
              <a:gd name="adj" fmla="val 8903"/>
            </a:avLst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CỦNG CỐ </a:t>
            </a:r>
          </a:p>
          <a:p>
            <a:pPr algn="ctr"/>
            <a:r>
              <a:rPr lang="en-US" altLang="zh-CN" sz="115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BÀI HỌC</a:t>
            </a:r>
            <a:endParaRPr lang="zh-CN" altLang="en-US" sz="11500" b="1" spc="-300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A10EEB-F50B-47BE-B939-4E770940D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7" y="1198944"/>
            <a:ext cx="10280099" cy="4579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EC67D6-C487-4FA2-BC9B-2C728E807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9835" b="8467"/>
          <a:stretch/>
        </p:blipFill>
        <p:spPr>
          <a:xfrm>
            <a:off x="2001559" y="1095288"/>
            <a:ext cx="8183108" cy="390619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468512-6458-4362-9DB1-9101B2A7764E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92BF5E-81FA-41ED-9861-1607B3E81ADA}"/>
              </a:ext>
            </a:extLst>
          </p:cNvPr>
          <p:cNvSpPr/>
          <p:nvPr/>
        </p:nvSpPr>
        <p:spPr>
          <a:xfrm>
            <a:off x="2996767" y="5753778"/>
            <a:ext cx="6207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Nam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bố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câu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cá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006B8D-2D54-482D-9A31-27992AB0A983}"/>
              </a:ext>
            </a:extLst>
          </p:cNvPr>
          <p:cNvSpPr/>
          <p:nvPr/>
        </p:nvSpPr>
        <p:spPr>
          <a:xfrm>
            <a:off x="6560946" y="5786635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A1AA09-A2AA-473A-AE77-F8AB3820B3A5}"/>
              </a:ext>
            </a:extLst>
          </p:cNvPr>
          <p:cNvSpPr/>
          <p:nvPr/>
        </p:nvSpPr>
        <p:spPr>
          <a:xfrm>
            <a:off x="7960656" y="5785719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E533D-4AF6-4DFE-BCB2-AAD8F596D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5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453353" y="891200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67AC6-DD7D-402A-A570-753F5E75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FC428F-0A1C-4C1D-A48F-AFF0402BB673}"/>
              </a:ext>
            </a:extLst>
          </p:cNvPr>
          <p:cNvSpPr/>
          <p:nvPr/>
        </p:nvSpPr>
        <p:spPr>
          <a:xfrm>
            <a:off x="13048026" y="1721701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FAEC4-5DE2-44FA-9750-494DFB420B47}"/>
              </a:ext>
            </a:extLst>
          </p:cNvPr>
          <p:cNvSpPr/>
          <p:nvPr/>
        </p:nvSpPr>
        <p:spPr>
          <a:xfrm>
            <a:off x="13200598" y="1211561"/>
            <a:ext cx="334739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777352" y="1401340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2219625" y="891200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67AC6-DD7D-402A-A570-753F5E75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632EED-434C-4E12-BDA3-7AF32CD7A2C5}"/>
              </a:ext>
            </a:extLst>
          </p:cNvPr>
          <p:cNvSpPr/>
          <p:nvPr/>
        </p:nvSpPr>
        <p:spPr>
          <a:xfrm>
            <a:off x="7001188" y="1401340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4909C-C9D3-4AF5-BCA4-6337528AFDA4}"/>
              </a:ext>
            </a:extLst>
          </p:cNvPr>
          <p:cNvSpPr/>
          <p:nvPr/>
        </p:nvSpPr>
        <p:spPr>
          <a:xfrm>
            <a:off x="7153760" y="891200"/>
            <a:ext cx="334739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406CC-F08F-4BE4-B9E1-1F46FE3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F8A30-9A74-4BD7-B7A9-4A9295B06A79}"/>
              </a:ext>
            </a:extLst>
          </p:cNvPr>
          <p:cNvGrpSpPr/>
          <p:nvPr/>
        </p:nvGrpSpPr>
        <p:grpSpPr>
          <a:xfrm>
            <a:off x="3326664" y="1604062"/>
            <a:ext cx="5538673" cy="3688700"/>
            <a:chOff x="3326664" y="1604062"/>
            <a:chExt cx="5538673" cy="36887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FA7B747-AFCD-42AB-B85A-B5557162FBBE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246DA1-56D4-4B13-8E53-69EDD4E7C3CB}"/>
                </a:ext>
              </a:extLst>
            </p:cNvPr>
            <p:cNvSpPr/>
            <p:nvPr/>
          </p:nvSpPr>
          <p:spPr>
            <a:xfrm rot="1078839" flipH="1">
              <a:off x="4967184" y="2368513"/>
              <a:ext cx="2257633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rgbClr val="E83E63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2801D7-790B-43D4-98D4-85C916FA9E0B}"/>
              </a:ext>
            </a:extLst>
          </p:cNvPr>
          <p:cNvSpPr/>
          <p:nvPr/>
        </p:nvSpPr>
        <p:spPr>
          <a:xfrm>
            <a:off x="-29497" y="8996517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6E936-FFD3-49E5-A23B-D2D81D8D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E0C8B6-C193-40CF-B090-6B360EEE5A5D}"/>
              </a:ext>
            </a:extLst>
          </p:cNvPr>
          <p:cNvGrpSpPr/>
          <p:nvPr/>
        </p:nvGrpSpPr>
        <p:grpSpPr>
          <a:xfrm>
            <a:off x="4711331" y="693412"/>
            <a:ext cx="2769337" cy="1844350"/>
            <a:chOff x="3326664" y="1604062"/>
            <a:chExt cx="5538673" cy="36887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943269-111E-4023-A58B-6E78DB6B6A70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A024D-3D56-408B-A00D-373C71A14E5B}"/>
                </a:ext>
              </a:extLst>
            </p:cNvPr>
            <p:cNvSpPr/>
            <p:nvPr/>
          </p:nvSpPr>
          <p:spPr>
            <a:xfrm rot="1078839" flipH="1">
              <a:off x="4967184" y="2368514"/>
              <a:ext cx="2257634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rgbClr val="E83E63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183280-B0D9-4B75-ACBE-06C1E7AE15F0}"/>
              </a:ext>
            </a:extLst>
          </p:cNvPr>
          <p:cNvSpPr/>
          <p:nvPr/>
        </p:nvSpPr>
        <p:spPr>
          <a:xfrm flipH="1">
            <a:off x="-29497" y="4424517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AC78A4-9815-4255-9F1B-ECB466A85ADD}"/>
              </a:ext>
            </a:extLst>
          </p:cNvPr>
          <p:cNvSpPr/>
          <p:nvPr/>
        </p:nvSpPr>
        <p:spPr>
          <a:xfrm flipH="1">
            <a:off x="-131541" y="4416357"/>
            <a:ext cx="5971903" cy="2444870"/>
          </a:xfrm>
          <a:custGeom>
            <a:avLst/>
            <a:gdLst>
              <a:gd name="connsiteX0" fmla="*/ 0 w 5834743"/>
              <a:gd name="connsiteY0" fmla="*/ 0 h 2423886"/>
              <a:gd name="connsiteX1" fmla="*/ 2873828 w 5834743"/>
              <a:gd name="connsiteY1" fmla="*/ 1074057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728685 w 5834743"/>
              <a:gd name="connsiteY1" fmla="*/ 104491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477225 w 5834743"/>
              <a:gd name="connsiteY1" fmla="*/ 88426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507705 w 5834743"/>
              <a:gd name="connsiteY1" fmla="*/ 960765 h 2423886"/>
              <a:gd name="connsiteX2" fmla="*/ 5834743 w 5834743"/>
              <a:gd name="connsiteY2" fmla="*/ 2423886 h 24238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1903" h="2454486">
                <a:moveTo>
                  <a:pt x="0" y="0"/>
                </a:moveTo>
                <a:cubicBezTo>
                  <a:pt x="988785" y="266188"/>
                  <a:pt x="1672408" y="587384"/>
                  <a:pt x="2644865" y="991365"/>
                </a:cubicBezTo>
                <a:cubicBezTo>
                  <a:pt x="3744071" y="1449880"/>
                  <a:pt x="4950513" y="2017919"/>
                  <a:pt x="5971903" y="2454486"/>
                </a:cubicBezTo>
              </a:path>
            </a:pathLst>
          </a:custGeom>
          <a:noFill/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D1D4F54-6D0A-496E-84DC-5DA0AD65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61313" flipH="1">
            <a:off x="-3608578" y="6587164"/>
            <a:ext cx="3453668" cy="1099517"/>
          </a:xfrm>
          <a:custGeom>
            <a:avLst/>
            <a:gdLst>
              <a:gd name="connsiteX0" fmla="*/ 0 w 7210425"/>
              <a:gd name="connsiteY0" fmla="*/ 0 h 2295525"/>
              <a:gd name="connsiteX1" fmla="*/ 7210425 w 7210425"/>
              <a:gd name="connsiteY1" fmla="*/ 0 h 2295525"/>
              <a:gd name="connsiteX2" fmla="*/ 7210425 w 7210425"/>
              <a:gd name="connsiteY2" fmla="*/ 2295525 h 2295525"/>
              <a:gd name="connsiteX3" fmla="*/ 0 w 721042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0425" h="2295525">
                <a:moveTo>
                  <a:pt x="0" y="0"/>
                </a:moveTo>
                <a:lnTo>
                  <a:pt x="7210425" y="0"/>
                </a:lnTo>
                <a:lnTo>
                  <a:pt x="7210425" y="2295525"/>
                </a:lnTo>
                <a:lnTo>
                  <a:pt x="0" y="229552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F56E8C-D9C0-4B5A-9B99-F37B9ACBE625}"/>
              </a:ext>
            </a:extLst>
          </p:cNvPr>
          <p:cNvSpPr/>
          <p:nvPr/>
        </p:nvSpPr>
        <p:spPr>
          <a:xfrm>
            <a:off x="5128641" y="6980554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077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53998 -0.39074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44</Words>
  <Application>Microsoft Office PowerPoint</Application>
  <PresentationFormat>Widescreen</PresentationFormat>
  <Paragraphs>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Century Gothic</vt:lpstr>
      <vt:lpstr>Calibri</vt:lpstr>
      <vt:lpstr>Quicksand Medium</vt:lpstr>
      <vt:lpstr>Arial Rounded MT Bold</vt:lpstr>
      <vt:lpstr>Calibri Light</vt:lpstr>
      <vt:lpstr>#9Slide01 Noi dung ngan</vt:lpstr>
      <vt:lpstr>#9Slide03 Impact</vt:lpstr>
      <vt:lpstr>Arial</vt:lpstr>
      <vt:lpstr>HP-211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118</cp:revision>
  <dcterms:created xsi:type="dcterms:W3CDTF">2021-06-27T06:07:56Z</dcterms:created>
  <dcterms:modified xsi:type="dcterms:W3CDTF">2024-12-10T17:07:11Z</dcterms:modified>
  <cp:category>9Slide.vn</cp:category>
</cp:coreProperties>
</file>