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9" r:id="rId2"/>
    <p:sldId id="284" r:id="rId3"/>
    <p:sldId id="257" r:id="rId4"/>
    <p:sldId id="274" r:id="rId5"/>
    <p:sldId id="258" r:id="rId6"/>
    <p:sldId id="275" r:id="rId7"/>
    <p:sldId id="260" r:id="rId8"/>
    <p:sldId id="280" r:id="rId9"/>
    <p:sldId id="281" r:id="rId10"/>
    <p:sldId id="282" r:id="rId11"/>
    <p:sldId id="268" r:id="rId12"/>
    <p:sldId id="269" r:id="rId13"/>
    <p:sldId id="270" r:id="rId14"/>
    <p:sldId id="285" r:id="rId15"/>
    <p:sldId id="276" r:id="rId16"/>
    <p:sldId id="271" r:id="rId17"/>
    <p:sldId id="283" r:id="rId18"/>
    <p:sldId id="272" r:id="rId19"/>
    <p:sldId id="277" r:id="rId20"/>
    <p:sldId id="261" r:id="rId21"/>
    <p:sldId id="278" r:id="rId22"/>
    <p:sldId id="264" r:id="rId23"/>
    <p:sldId id="273" r:id="rId24"/>
    <p:sldId id="267" r:id="rId25"/>
  </p:sldIdLst>
  <p:sldSz cx="12192000" cy="6858000"/>
  <p:notesSz cx="6858000" cy="9144000"/>
  <p:embeddedFontLst>
    <p:embeddedFont>
      <p:font typeface="#9Slide01 Noi dung ngan" panose="020B0604020202020204" charset="0"/>
      <p:regular r:id="rId26"/>
    </p:embeddedFont>
    <p:embeddedFont>
      <p:font typeface="#9Slide03 Impact" panose="020B0604020202020204" charset="0"/>
      <p:regular r:id="rId27"/>
    </p:embeddedFont>
    <p:embeddedFont>
      <p:font typeface="Arial Rounded MT Bold" panose="020F0704030504030204" pitchFamily="34" charset="0"/>
      <p:regular r:id="rId28"/>
    </p:embeddedFont>
    <p:embeddedFont>
      <p:font typeface="Century Gothic" panose="020B0502020202020204" pitchFamily="34" charset="0"/>
      <p:regular r:id="rId29"/>
      <p:bold r:id="rId30"/>
      <p:italic r:id="rId31"/>
      <p:boldItalic r:id="rId32"/>
    </p:embeddedFont>
    <p:embeddedFont>
      <p:font typeface="HP-211" panose="020B0604020202020204"/>
      <p:regular r:id="rId33"/>
      <p:bold r:id="rId34"/>
      <p:italic r:id="rId35"/>
      <p:boldItalic r:id="rId36"/>
    </p:embeddedFont>
    <p:embeddedFont>
      <p:font typeface="Quicksand Medium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7C91"/>
    <a:srgbClr val="DF607C"/>
    <a:srgbClr val="F74C5C"/>
    <a:srgbClr val="DF9DAB"/>
    <a:srgbClr val="E13C60"/>
    <a:srgbClr val="EFABB1"/>
    <a:srgbClr val="F17E87"/>
    <a:srgbClr val="0087B9"/>
    <a:srgbClr val="FF4E60"/>
    <a:srgbClr val="F042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59" autoAdjust="0"/>
    <p:restoredTop sz="92009" autoAdjust="0"/>
  </p:normalViewPr>
  <p:slideViewPr>
    <p:cSldViewPr snapToGrid="0">
      <p:cViewPr varScale="1">
        <p:scale>
          <a:sx n="159" d="100"/>
          <a:sy n="159" d="100"/>
        </p:scale>
        <p:origin x="426" y="16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8D591-CF81-4CC7-BF72-3A58E4DCE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F6F2D-28BE-4983-9D07-6AE0AFA97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02C9E-07DD-4381-8863-85EE78D89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8A8E9-43F3-4514-9C41-A6A9CA3CB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117B2-C1D0-44AF-A828-B5E941FA0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59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25BC8-A900-4C2B-88E7-0459D4D7D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714BDC-CC58-45C0-83C7-E5C6D9D4A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0298B-C62E-4D56-AE1E-D79A2693A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3315E-2166-45F7-9EA8-E38CB00AE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4FF8F-446A-4D51-91AA-78D4F0A0E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41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34B660-50BF-4415-A24A-FB176A1B69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273852-FB8A-4808-BD71-94C6621863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90670-83F1-45BC-BF1A-9C35219B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5A83E-C2AA-445C-B2D0-594AF3150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787C4-6BF7-4D25-A715-B4AD96A49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88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2F99B-8564-4B0C-A704-C698E4C20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0A7D6-0651-4D75-8CBB-86DD004DA9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2146E-9D59-4E85-ACAF-6BDB0028D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A7D1A-82B9-406C-A55A-1D3E3AA9C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5A3AF-8984-42CD-B33A-5E36B2FCC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26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54C05-A82D-4991-A4AB-1658B4A18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A368C5-46E1-4964-AEA1-7752CC154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25FCA-3692-435E-B8F9-0ACABFFEE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F8C7B3-37CB-45CC-BD16-533D43D34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A50CE-A3B1-4E12-89B7-EC00AB458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53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8243E-7F4E-43B5-A229-2ADC5D3C2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D811F-9EF3-4AF8-8246-62C018FE1E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90DEEA-443A-4710-BE3F-87326E2BF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BA6169-C37D-40C5-B517-45BAC86E3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A2DFED-59CE-496C-9C1D-ED937B5A3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9C36C-E8DD-4A5A-9EDC-88E9E102F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86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23DEB-2FD8-472A-9BC3-C88B7CDA6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29C56-A873-4FFC-8A91-49888B39F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C97722-2D53-4AC0-A4D2-6E70852709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0382B2-D13A-44A4-AB63-07EF3F620E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5DA9F5-A9CB-4A54-A4E8-8888CD0C45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FB957-9240-4FED-8983-2FF59165F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5FD322-0AD5-4F3E-A105-BE2248378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2A1F1E-2EFE-4892-86C5-68C369852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000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6700C-0F4A-4065-8EF6-D676588D3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69E3EE-B2A3-4060-AB98-30B9D20AB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47CAB7-7646-4CC8-A54E-709A9E801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B822B0-FBF8-4605-93C0-EEBD3789C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56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60FA0F-DCC6-43B5-96A9-CBA4A3A77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0A6C19-D880-421C-8014-88B7284B0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24A725-5C01-486A-9151-1ED8CBE13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8">
            <a:extLst>
              <a:ext uri="{FF2B5EF4-FFF2-40B4-BE49-F238E27FC236}">
                <a16:creationId xmlns:a16="http://schemas.microsoft.com/office/drawing/2014/main" id="{9792D99B-3452-41CF-BB9B-E735E7B161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0"/>
            </a:schemeClr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4897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245A3-9439-4EEB-A98D-E55663298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F44F3-FE7D-4156-98A7-A1860C81B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A4F9D4-AC45-4097-B5AD-9BC793A03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8C65CF-8D0F-4DC7-B6AC-FA0FC25A4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15FE10-E98E-4CF9-A5E3-AEEFFDCCE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02D5C-16CE-4CF7-9C4D-A803EB7D7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253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63753-316B-462F-A9AD-F754F2DB2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769341-CF89-4DF2-9015-342C32378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89EC7A-75AD-4478-8ED7-778AA4EAA6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339F8C-002D-4AB9-A91D-416064468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31A2F-5D5F-41D7-823C-3A0990295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CDD49-7EDE-46FE-8E62-F960C3CB3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08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59F5E4E5-0F32-A701-F4EB-07877FF1997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CE6850-7260-4D80-8CAE-0604A3B04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BD524-90A1-48FF-A375-0F154921F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C7C63-19DD-4B6A-846F-EC1F8EBD66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14858-A093-45C9-83AB-98461CAB4A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0DDC2-94F2-4D9F-BD03-FBA416C25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2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V 1 - PHẠM DUYÊN 1 - 9Slide.vn">
            <a:extLst>
              <a:ext uri="{FF2B5EF4-FFF2-40B4-BE49-F238E27FC236}">
                <a16:creationId xmlns:a16="http://schemas.microsoft.com/office/drawing/2014/main" id="{9FD71527-BD33-40A6-903E-CA77F1A2F5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40" y="0"/>
            <a:ext cx="9711145" cy="6858000"/>
          </a:xfrm>
          <a:prstGeom prst="rect">
            <a:avLst/>
          </a:prstGeom>
          <a:ln>
            <a:noFill/>
          </a:ln>
        </p:spPr>
      </p:pic>
      <p:pic>
        <p:nvPicPr>
          <p:cNvPr id="3" name="TV 1 - PHẠM DUYÊN 2 - 9Slide.vn">
            <a:extLst>
              <a:ext uri="{FF2B5EF4-FFF2-40B4-BE49-F238E27FC236}">
                <a16:creationId xmlns:a16="http://schemas.microsoft.com/office/drawing/2014/main" id="{2BF6A922-11A1-4F14-8E1A-F2943658B6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-82583" y="98608"/>
            <a:ext cx="1859281" cy="1402080"/>
          </a:xfrm>
          <a:prstGeom prst="rect">
            <a:avLst/>
          </a:prstGeom>
        </p:spPr>
      </p:pic>
      <p:pic>
        <p:nvPicPr>
          <p:cNvPr id="4" name="TV 1 - PHẠM DUYÊN 3 - 9Slide.vn">
            <a:extLst>
              <a:ext uri="{FF2B5EF4-FFF2-40B4-BE49-F238E27FC236}">
                <a16:creationId xmlns:a16="http://schemas.microsoft.com/office/drawing/2014/main" id="{BD858B81-67DC-42C5-A1C9-77BDC2AD1E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4538" r="21244" b="20664"/>
          <a:stretch/>
        </p:blipFill>
        <p:spPr>
          <a:xfrm>
            <a:off x="8434873" y="4618653"/>
            <a:ext cx="2341984" cy="1700734"/>
          </a:xfrm>
          <a:prstGeom prst="ellipse">
            <a:avLst/>
          </a:prstGeom>
        </p:spPr>
      </p:pic>
      <p:pic>
        <p:nvPicPr>
          <p:cNvPr id="5" name="TV 1 - PHẠM DUYÊN 4 - 9Slide.vn">
            <a:extLst>
              <a:ext uri="{FF2B5EF4-FFF2-40B4-BE49-F238E27FC236}">
                <a16:creationId xmlns:a16="http://schemas.microsoft.com/office/drawing/2014/main" id="{0DF001C7-36A4-4534-B407-2CF1E62171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6" name="TV 1 - PHẠM DUYÊN 5 - 9Slide.vn">
            <a:extLst>
              <a:ext uri="{FF2B5EF4-FFF2-40B4-BE49-F238E27FC236}">
                <a16:creationId xmlns:a16="http://schemas.microsoft.com/office/drawing/2014/main" id="{3E3447D9-6C63-4ED4-AC9D-E633822B6908}"/>
              </a:ext>
            </a:extLst>
          </p:cNvPr>
          <p:cNvSpPr txBox="1"/>
          <p:nvPr/>
        </p:nvSpPr>
        <p:spPr>
          <a:xfrm>
            <a:off x="3300017" y="2188787"/>
            <a:ext cx="5751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ea typeface="包图小白体" panose="02010601030101010101" pitchFamily="2" charset="-122"/>
              </a:rPr>
              <a:t>TIẾNG VIỆT</a:t>
            </a:r>
            <a:endParaRPr lang="zh-CN" altLang="en-US" sz="72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7" name="TV 1 - PHẠM DUYÊN 6 - 9Slide.vn">
            <a:extLst>
              <a:ext uri="{FF2B5EF4-FFF2-40B4-BE49-F238E27FC236}">
                <a16:creationId xmlns:a16="http://schemas.microsoft.com/office/drawing/2014/main" id="{15817A56-DBFC-4A6E-B18C-BCD9B08971ED}"/>
              </a:ext>
            </a:extLst>
          </p:cNvPr>
          <p:cNvSpPr>
            <a:spLocks noChangeAspect="1"/>
          </p:cNvSpPr>
          <p:nvPr/>
        </p:nvSpPr>
        <p:spPr bwMode="auto">
          <a:xfrm>
            <a:off x="5791156" y="1465537"/>
            <a:ext cx="609685" cy="505006"/>
          </a:xfrm>
          <a:custGeom>
            <a:avLst/>
            <a:gdLst>
              <a:gd name="connsiteX0" fmla="*/ 293651 w 596984"/>
              <a:gd name="connsiteY0" fmla="*/ 259200 h 494486"/>
              <a:gd name="connsiteX1" fmla="*/ 469761 w 596984"/>
              <a:gd name="connsiteY1" fmla="*/ 431866 h 494486"/>
              <a:gd name="connsiteX2" fmla="*/ 438872 w 596984"/>
              <a:gd name="connsiteY2" fmla="*/ 489882 h 494486"/>
              <a:gd name="connsiteX3" fmla="*/ 422276 w 596984"/>
              <a:gd name="connsiteY3" fmla="*/ 494486 h 494486"/>
              <a:gd name="connsiteX4" fmla="*/ 371564 w 596984"/>
              <a:gd name="connsiteY4" fmla="*/ 471464 h 494486"/>
              <a:gd name="connsiteX5" fmla="*/ 366492 w 596984"/>
              <a:gd name="connsiteY5" fmla="*/ 467780 h 494486"/>
              <a:gd name="connsiteX6" fmla="*/ 290885 w 596984"/>
              <a:gd name="connsiteY6" fmla="*/ 436010 h 494486"/>
              <a:gd name="connsiteX7" fmla="*/ 224037 w 596984"/>
              <a:gd name="connsiteY7" fmla="*/ 464097 h 494486"/>
              <a:gd name="connsiteX8" fmla="*/ 214817 w 596984"/>
              <a:gd name="connsiteY8" fmla="*/ 470083 h 494486"/>
              <a:gd name="connsiteX9" fmla="*/ 162722 w 596984"/>
              <a:gd name="connsiteY9" fmla="*/ 492644 h 494486"/>
              <a:gd name="connsiteX10" fmla="*/ 144281 w 596984"/>
              <a:gd name="connsiteY10" fmla="*/ 487119 h 494486"/>
              <a:gd name="connsiteX11" fmla="*/ 116159 w 596984"/>
              <a:gd name="connsiteY11" fmla="*/ 431866 h 494486"/>
              <a:gd name="connsiteX12" fmla="*/ 175169 w 596984"/>
              <a:gd name="connsiteY12" fmla="*/ 309849 h 494486"/>
              <a:gd name="connsiteX13" fmla="*/ 293651 w 596984"/>
              <a:gd name="connsiteY13" fmla="*/ 259200 h 494486"/>
              <a:gd name="connsiteX14" fmla="*/ 544462 w 596984"/>
              <a:gd name="connsiteY14" fmla="*/ 175391 h 494486"/>
              <a:gd name="connsiteX15" fmla="*/ 555986 w 596984"/>
              <a:gd name="connsiteY15" fmla="*/ 176772 h 494486"/>
              <a:gd name="connsiteX16" fmla="*/ 593327 w 596984"/>
              <a:gd name="connsiteY16" fmla="*/ 271166 h 494486"/>
              <a:gd name="connsiteX17" fmla="*/ 526483 w 596984"/>
              <a:gd name="connsiteY17" fmla="*/ 337011 h 494486"/>
              <a:gd name="connsiteX18" fmla="*/ 515419 w 596984"/>
              <a:gd name="connsiteY18" fmla="*/ 335630 h 494486"/>
              <a:gd name="connsiteX19" fmla="*/ 478078 w 596984"/>
              <a:gd name="connsiteY19" fmla="*/ 241697 h 494486"/>
              <a:gd name="connsiteX20" fmla="*/ 544462 w 596984"/>
              <a:gd name="connsiteY20" fmla="*/ 175391 h 494486"/>
              <a:gd name="connsiteX21" fmla="*/ 52061 w 596984"/>
              <a:gd name="connsiteY21" fmla="*/ 175391 h 494486"/>
              <a:gd name="connsiteX22" fmla="*/ 118906 w 596984"/>
              <a:gd name="connsiteY22" fmla="*/ 241697 h 494486"/>
              <a:gd name="connsiteX23" fmla="*/ 81565 w 596984"/>
              <a:gd name="connsiteY23" fmla="*/ 335630 h 494486"/>
              <a:gd name="connsiteX24" fmla="*/ 70501 w 596984"/>
              <a:gd name="connsiteY24" fmla="*/ 337011 h 494486"/>
              <a:gd name="connsiteX25" fmla="*/ 3657 w 596984"/>
              <a:gd name="connsiteY25" fmla="*/ 271166 h 494486"/>
              <a:gd name="connsiteX26" fmla="*/ 40998 w 596984"/>
              <a:gd name="connsiteY26" fmla="*/ 176772 h 494486"/>
              <a:gd name="connsiteX27" fmla="*/ 52061 w 596984"/>
              <a:gd name="connsiteY27" fmla="*/ 175391 h 494486"/>
              <a:gd name="connsiteX28" fmla="*/ 405693 w 596984"/>
              <a:gd name="connsiteY28" fmla="*/ 0 h 494486"/>
              <a:gd name="connsiteX29" fmla="*/ 413532 w 596984"/>
              <a:gd name="connsiteY29" fmla="*/ 921 h 494486"/>
              <a:gd name="connsiteX30" fmla="*/ 463336 w 596984"/>
              <a:gd name="connsiteY30" fmla="*/ 38677 h 494486"/>
              <a:gd name="connsiteX31" fmla="*/ 476248 w 596984"/>
              <a:gd name="connsiteY31" fmla="*/ 118334 h 494486"/>
              <a:gd name="connsiteX32" fmla="*/ 384019 w 596984"/>
              <a:gd name="connsiteY32" fmla="*/ 214567 h 494486"/>
              <a:gd name="connsiteX33" fmla="*/ 321303 w 596984"/>
              <a:gd name="connsiteY33" fmla="*/ 97154 h 494486"/>
              <a:gd name="connsiteX34" fmla="*/ 405693 w 596984"/>
              <a:gd name="connsiteY34" fmla="*/ 0 h 494486"/>
              <a:gd name="connsiteX35" fmla="*/ 190879 w 596984"/>
              <a:gd name="connsiteY35" fmla="*/ 0 h 494486"/>
              <a:gd name="connsiteX36" fmla="*/ 275700 w 596984"/>
              <a:gd name="connsiteY36" fmla="*/ 97134 h 494486"/>
              <a:gd name="connsiteX37" fmla="*/ 213006 w 596984"/>
              <a:gd name="connsiteY37" fmla="*/ 214524 h 494486"/>
              <a:gd name="connsiteX38" fmla="*/ 205169 w 596984"/>
              <a:gd name="connsiteY38" fmla="*/ 215445 h 494486"/>
              <a:gd name="connsiteX39" fmla="*/ 120809 w 596984"/>
              <a:gd name="connsiteY39" fmla="*/ 118311 h 494486"/>
              <a:gd name="connsiteX40" fmla="*/ 133716 w 596984"/>
              <a:gd name="connsiteY40" fmla="*/ 38670 h 494486"/>
              <a:gd name="connsiteX41" fmla="*/ 183042 w 596984"/>
              <a:gd name="connsiteY41" fmla="*/ 921 h 494486"/>
              <a:gd name="connsiteX42" fmla="*/ 190879 w 596984"/>
              <a:gd name="connsiteY42" fmla="*/ 0 h 494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9" name="TV 1 - PHẠM DUYÊN 7 - 9Slide.vn">
            <a:extLst>
              <a:ext uri="{FF2B5EF4-FFF2-40B4-BE49-F238E27FC236}">
                <a16:creationId xmlns:a16="http://schemas.microsoft.com/office/drawing/2014/main" id="{12ABD2B5-CFB9-4E5A-A352-E21834E56A4C}"/>
              </a:ext>
            </a:extLst>
          </p:cNvPr>
          <p:cNvSpPr/>
          <p:nvPr/>
        </p:nvSpPr>
        <p:spPr>
          <a:xfrm>
            <a:off x="5308185" y="3750225"/>
            <a:ext cx="1821826" cy="96896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 cap="flat" cmpd="sng" algn="ctr">
            <a:solidFill>
              <a:srgbClr val="FFF7F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#9Slide01 Noi dung ngan" panose="00000600000000000000" pitchFamily="2" charset="0"/>
              <a:ea typeface="仓耳玄三M W05" panose="02020400000000000000" pitchFamily="18" charset="-122"/>
            </a:endParaRPr>
          </a:p>
        </p:txBody>
      </p:sp>
      <p:sp>
        <p:nvSpPr>
          <p:cNvPr id="10" name="TV 1 - PHẠM DUYÊN 8 - 9Slide.vn">
            <a:extLst>
              <a:ext uri="{FF2B5EF4-FFF2-40B4-BE49-F238E27FC236}">
                <a16:creationId xmlns:a16="http://schemas.microsoft.com/office/drawing/2014/main" id="{78F88CAB-76BC-4A15-ACD8-AC1C1DF956F6}"/>
              </a:ext>
            </a:extLst>
          </p:cNvPr>
          <p:cNvSpPr txBox="1"/>
          <p:nvPr/>
        </p:nvSpPr>
        <p:spPr>
          <a:xfrm>
            <a:off x="5450090" y="3809252"/>
            <a:ext cx="1519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000">
                <a:solidFill>
                  <a:srgbClr val="E7456A"/>
                </a:solidFill>
                <a:latin typeface="#9Slide03 Impact" panose="02040603050506020204" pitchFamily="18" charset="0"/>
                <a:ea typeface="仓耳玄三M W05" panose="02020400000000000000" pitchFamily="18" charset="-122"/>
              </a:rPr>
              <a:t>1</a:t>
            </a:r>
            <a:endParaRPr lang="zh-CN" altLang="en-US" sz="6000" dirty="0">
              <a:solidFill>
                <a:srgbClr val="E7456A"/>
              </a:solidFill>
              <a:latin typeface="#9Slide03 Impact" panose="02040603050506020204" pitchFamily="18" charset="0"/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1560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96E936-FFD3-49E5-A23B-D2D81D8DE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317"/>
            <a:ext cx="2322888" cy="124787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AE0C8B6-C193-40CF-B090-6B360EEE5A5D}"/>
              </a:ext>
            </a:extLst>
          </p:cNvPr>
          <p:cNvGrpSpPr/>
          <p:nvPr/>
        </p:nvGrpSpPr>
        <p:grpSpPr>
          <a:xfrm>
            <a:off x="4711331" y="693412"/>
            <a:ext cx="2769337" cy="1844350"/>
            <a:chOff x="3326664" y="1604062"/>
            <a:chExt cx="5538673" cy="36887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9943269-111E-4023-A58B-6E78DB6B6A70}"/>
                </a:ext>
              </a:extLst>
            </p:cNvPr>
            <p:cNvSpPr/>
            <p:nvPr/>
          </p:nvSpPr>
          <p:spPr>
            <a:xfrm>
              <a:off x="3326664" y="1604062"/>
              <a:ext cx="5538673" cy="3688700"/>
            </a:xfrm>
            <a:prstGeom prst="roundRect">
              <a:avLst/>
            </a:prstGeom>
            <a:solidFill>
              <a:srgbClr val="AADE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83E63"/>
                </a:solidFill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455A024D-3D56-408B-A00D-373C71A14E5B}"/>
                </a:ext>
              </a:extLst>
            </p:cNvPr>
            <p:cNvSpPr/>
            <p:nvPr/>
          </p:nvSpPr>
          <p:spPr>
            <a:xfrm rot="20521161">
              <a:off x="4967184" y="2368513"/>
              <a:ext cx="2257633" cy="2159798"/>
            </a:xfrm>
            <a:custGeom>
              <a:avLst/>
              <a:gdLst>
                <a:gd name="connsiteX0" fmla="*/ 0 w 895350"/>
                <a:gd name="connsiteY0" fmla="*/ 100013 h 828675"/>
                <a:gd name="connsiteX1" fmla="*/ 419100 w 895350"/>
                <a:gd name="connsiteY1" fmla="*/ 0 h 828675"/>
                <a:gd name="connsiteX2" fmla="*/ 895350 w 895350"/>
                <a:gd name="connsiteY2" fmla="*/ 785813 h 828675"/>
                <a:gd name="connsiteX3" fmla="*/ 709613 w 895350"/>
                <a:gd name="connsiteY3" fmla="*/ 828675 h 828675"/>
                <a:gd name="connsiteX4" fmla="*/ 0 w 895350"/>
                <a:gd name="connsiteY4" fmla="*/ 100013 h 828675"/>
                <a:gd name="connsiteX0" fmla="*/ 0 w 895350"/>
                <a:gd name="connsiteY0" fmla="*/ 100013 h 828675"/>
                <a:gd name="connsiteX1" fmla="*/ 419100 w 895350"/>
                <a:gd name="connsiteY1" fmla="*/ 0 h 828675"/>
                <a:gd name="connsiteX2" fmla="*/ 895350 w 895350"/>
                <a:gd name="connsiteY2" fmla="*/ 785813 h 828675"/>
                <a:gd name="connsiteX3" fmla="*/ 709613 w 895350"/>
                <a:gd name="connsiteY3" fmla="*/ 828675 h 828675"/>
                <a:gd name="connsiteX4" fmla="*/ 0 w 895350"/>
                <a:gd name="connsiteY4" fmla="*/ 100013 h 828675"/>
                <a:gd name="connsiteX0" fmla="*/ 0 w 895350"/>
                <a:gd name="connsiteY0" fmla="*/ 100013 h 828675"/>
                <a:gd name="connsiteX1" fmla="*/ 419100 w 895350"/>
                <a:gd name="connsiteY1" fmla="*/ 0 h 828675"/>
                <a:gd name="connsiteX2" fmla="*/ 895350 w 895350"/>
                <a:gd name="connsiteY2" fmla="*/ 785813 h 828675"/>
                <a:gd name="connsiteX3" fmla="*/ 709613 w 895350"/>
                <a:gd name="connsiteY3" fmla="*/ 828675 h 828675"/>
                <a:gd name="connsiteX4" fmla="*/ 0 w 895350"/>
                <a:gd name="connsiteY4" fmla="*/ 100013 h 828675"/>
                <a:gd name="connsiteX0" fmla="*/ 0 w 895350"/>
                <a:gd name="connsiteY0" fmla="*/ 100013 h 828675"/>
                <a:gd name="connsiteX1" fmla="*/ 419100 w 895350"/>
                <a:gd name="connsiteY1" fmla="*/ 0 h 828675"/>
                <a:gd name="connsiteX2" fmla="*/ 895350 w 895350"/>
                <a:gd name="connsiteY2" fmla="*/ 785813 h 828675"/>
                <a:gd name="connsiteX3" fmla="*/ 709613 w 895350"/>
                <a:gd name="connsiteY3" fmla="*/ 828675 h 828675"/>
                <a:gd name="connsiteX4" fmla="*/ 0 w 895350"/>
                <a:gd name="connsiteY4" fmla="*/ 100013 h 828675"/>
                <a:gd name="connsiteX0" fmla="*/ 0 w 895350"/>
                <a:gd name="connsiteY0" fmla="*/ 100013 h 828675"/>
                <a:gd name="connsiteX1" fmla="*/ 419100 w 895350"/>
                <a:gd name="connsiteY1" fmla="*/ 0 h 828675"/>
                <a:gd name="connsiteX2" fmla="*/ 895350 w 895350"/>
                <a:gd name="connsiteY2" fmla="*/ 785813 h 828675"/>
                <a:gd name="connsiteX3" fmla="*/ 709613 w 895350"/>
                <a:gd name="connsiteY3" fmla="*/ 828675 h 828675"/>
                <a:gd name="connsiteX4" fmla="*/ 0 w 895350"/>
                <a:gd name="connsiteY4" fmla="*/ 100013 h 828675"/>
                <a:gd name="connsiteX0" fmla="*/ 0 w 874259"/>
                <a:gd name="connsiteY0" fmla="*/ 103172 h 828675"/>
                <a:gd name="connsiteX1" fmla="*/ 398009 w 874259"/>
                <a:gd name="connsiteY1" fmla="*/ 0 h 828675"/>
                <a:gd name="connsiteX2" fmla="*/ 874259 w 874259"/>
                <a:gd name="connsiteY2" fmla="*/ 785813 h 828675"/>
                <a:gd name="connsiteX3" fmla="*/ 688522 w 874259"/>
                <a:gd name="connsiteY3" fmla="*/ 828675 h 828675"/>
                <a:gd name="connsiteX4" fmla="*/ 0 w 874259"/>
                <a:gd name="connsiteY4" fmla="*/ 103172 h 828675"/>
                <a:gd name="connsiteX0" fmla="*/ 0 w 874259"/>
                <a:gd name="connsiteY0" fmla="*/ 103172 h 828675"/>
                <a:gd name="connsiteX1" fmla="*/ 398009 w 874259"/>
                <a:gd name="connsiteY1" fmla="*/ 0 h 828675"/>
                <a:gd name="connsiteX2" fmla="*/ 874259 w 874259"/>
                <a:gd name="connsiteY2" fmla="*/ 785813 h 828675"/>
                <a:gd name="connsiteX3" fmla="*/ 688522 w 874259"/>
                <a:gd name="connsiteY3" fmla="*/ 828675 h 828675"/>
                <a:gd name="connsiteX4" fmla="*/ 0 w 874259"/>
                <a:gd name="connsiteY4" fmla="*/ 103172 h 828675"/>
                <a:gd name="connsiteX0" fmla="*/ 0 w 874259"/>
                <a:gd name="connsiteY0" fmla="*/ 108996 h 834499"/>
                <a:gd name="connsiteX1" fmla="*/ 398009 w 874259"/>
                <a:gd name="connsiteY1" fmla="*/ 5824 h 834499"/>
                <a:gd name="connsiteX2" fmla="*/ 874259 w 874259"/>
                <a:gd name="connsiteY2" fmla="*/ 791637 h 834499"/>
                <a:gd name="connsiteX3" fmla="*/ 688522 w 874259"/>
                <a:gd name="connsiteY3" fmla="*/ 834499 h 834499"/>
                <a:gd name="connsiteX4" fmla="*/ 0 w 874259"/>
                <a:gd name="connsiteY4" fmla="*/ 108996 h 834499"/>
                <a:gd name="connsiteX0" fmla="*/ 0 w 874259"/>
                <a:gd name="connsiteY0" fmla="*/ 110870 h 836373"/>
                <a:gd name="connsiteX1" fmla="*/ 398009 w 874259"/>
                <a:gd name="connsiteY1" fmla="*/ 7698 h 836373"/>
                <a:gd name="connsiteX2" fmla="*/ 874259 w 874259"/>
                <a:gd name="connsiteY2" fmla="*/ 793511 h 836373"/>
                <a:gd name="connsiteX3" fmla="*/ 688522 w 874259"/>
                <a:gd name="connsiteY3" fmla="*/ 836373 h 836373"/>
                <a:gd name="connsiteX4" fmla="*/ 0 w 874259"/>
                <a:gd name="connsiteY4" fmla="*/ 110870 h 836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4259" h="836373">
                  <a:moveTo>
                    <a:pt x="0" y="110870"/>
                  </a:moveTo>
                  <a:cubicBezTo>
                    <a:pt x="140064" y="-9196"/>
                    <a:pt x="246356" y="-8593"/>
                    <a:pt x="398009" y="7698"/>
                  </a:cubicBezTo>
                  <a:lnTo>
                    <a:pt x="874259" y="793511"/>
                  </a:lnTo>
                  <a:cubicBezTo>
                    <a:pt x="826634" y="826848"/>
                    <a:pt x="767103" y="836373"/>
                    <a:pt x="688522" y="836373"/>
                  </a:cubicBezTo>
                  <a:lnTo>
                    <a:pt x="0" y="110870"/>
                  </a:lnTo>
                  <a:close/>
                </a:path>
              </a:pathLst>
            </a:custGeom>
            <a:solidFill>
              <a:schemeClr val="accent6"/>
            </a:solidFill>
            <a:ln>
              <a:solidFill>
                <a:srgbClr val="F9B129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B183280-B0D9-4B75-ACBE-06C1E7AE15F0}"/>
              </a:ext>
            </a:extLst>
          </p:cNvPr>
          <p:cNvSpPr/>
          <p:nvPr/>
        </p:nvSpPr>
        <p:spPr>
          <a:xfrm>
            <a:off x="9832" y="4409768"/>
            <a:ext cx="12211665" cy="2448232"/>
          </a:xfrm>
          <a:custGeom>
            <a:avLst/>
            <a:gdLst>
              <a:gd name="connsiteX0" fmla="*/ 0 w 12211665"/>
              <a:gd name="connsiteY0" fmla="*/ 3008671 h 3038167"/>
              <a:gd name="connsiteX1" fmla="*/ 6076336 w 12211665"/>
              <a:gd name="connsiteY1" fmla="*/ 0 h 3038167"/>
              <a:gd name="connsiteX2" fmla="*/ 12211665 w 12211665"/>
              <a:gd name="connsiteY2" fmla="*/ 3038167 h 3038167"/>
              <a:gd name="connsiteX3" fmla="*/ 0 w 12211665"/>
              <a:gd name="connsiteY3" fmla="*/ 3008671 h 3038167"/>
              <a:gd name="connsiteX0" fmla="*/ 0 w 12211665"/>
              <a:gd name="connsiteY0" fmla="*/ 3008671 h 3038167"/>
              <a:gd name="connsiteX1" fmla="*/ 6076336 w 12211665"/>
              <a:gd name="connsiteY1" fmla="*/ 0 h 3038167"/>
              <a:gd name="connsiteX2" fmla="*/ 12211665 w 12211665"/>
              <a:gd name="connsiteY2" fmla="*/ 3038167 h 3038167"/>
              <a:gd name="connsiteX3" fmla="*/ 0 w 12211665"/>
              <a:gd name="connsiteY3" fmla="*/ 3008671 h 3038167"/>
              <a:gd name="connsiteX0" fmla="*/ 0 w 12211665"/>
              <a:gd name="connsiteY0" fmla="*/ 3008671 h 3038167"/>
              <a:gd name="connsiteX1" fmla="*/ 6076336 w 12211665"/>
              <a:gd name="connsiteY1" fmla="*/ 0 h 3038167"/>
              <a:gd name="connsiteX2" fmla="*/ 12211665 w 12211665"/>
              <a:gd name="connsiteY2" fmla="*/ 3038167 h 3038167"/>
              <a:gd name="connsiteX3" fmla="*/ 0 w 12211665"/>
              <a:gd name="connsiteY3" fmla="*/ 3008671 h 3038167"/>
              <a:gd name="connsiteX0" fmla="*/ 0 w 12211665"/>
              <a:gd name="connsiteY0" fmla="*/ 3008671 h 3038167"/>
              <a:gd name="connsiteX1" fmla="*/ 6076336 w 12211665"/>
              <a:gd name="connsiteY1" fmla="*/ 0 h 3038167"/>
              <a:gd name="connsiteX2" fmla="*/ 12211665 w 12211665"/>
              <a:gd name="connsiteY2" fmla="*/ 3038167 h 3038167"/>
              <a:gd name="connsiteX3" fmla="*/ 0 w 12211665"/>
              <a:gd name="connsiteY3" fmla="*/ 3008671 h 303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11665" h="3038167">
                <a:moveTo>
                  <a:pt x="0" y="3008671"/>
                </a:moveTo>
                <a:cubicBezTo>
                  <a:pt x="2025445" y="2005781"/>
                  <a:pt x="4889091" y="199118"/>
                  <a:pt x="6076336" y="0"/>
                </a:cubicBezTo>
                <a:cubicBezTo>
                  <a:pt x="6895896" y="4067"/>
                  <a:pt x="10166555" y="2025445"/>
                  <a:pt x="12211665" y="3038167"/>
                </a:cubicBezTo>
                <a:lnTo>
                  <a:pt x="0" y="3008671"/>
                </a:lnTo>
                <a:close/>
              </a:path>
            </a:pathLst>
          </a:custGeom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7AC78A4-9815-4255-9F1B-ECB466A85ADD}"/>
              </a:ext>
            </a:extLst>
          </p:cNvPr>
          <p:cNvSpPr/>
          <p:nvPr/>
        </p:nvSpPr>
        <p:spPr>
          <a:xfrm>
            <a:off x="6210265" y="4357364"/>
            <a:ext cx="5971903" cy="2444870"/>
          </a:xfrm>
          <a:custGeom>
            <a:avLst/>
            <a:gdLst>
              <a:gd name="connsiteX0" fmla="*/ 0 w 5834743"/>
              <a:gd name="connsiteY0" fmla="*/ 0 h 2423886"/>
              <a:gd name="connsiteX1" fmla="*/ 2873828 w 5834743"/>
              <a:gd name="connsiteY1" fmla="*/ 1074057 h 2423886"/>
              <a:gd name="connsiteX2" fmla="*/ 5834743 w 5834743"/>
              <a:gd name="connsiteY2" fmla="*/ 2423886 h 2423886"/>
              <a:gd name="connsiteX0" fmla="*/ 0 w 5834743"/>
              <a:gd name="connsiteY0" fmla="*/ 0 h 2423886"/>
              <a:gd name="connsiteX1" fmla="*/ 2728685 w 5834743"/>
              <a:gd name="connsiteY1" fmla="*/ 1044915 h 2423886"/>
              <a:gd name="connsiteX2" fmla="*/ 5834743 w 5834743"/>
              <a:gd name="connsiteY2" fmla="*/ 2423886 h 2423886"/>
              <a:gd name="connsiteX0" fmla="*/ 0 w 5834743"/>
              <a:gd name="connsiteY0" fmla="*/ 0 h 2423886"/>
              <a:gd name="connsiteX1" fmla="*/ 2477225 w 5834743"/>
              <a:gd name="connsiteY1" fmla="*/ 884265 h 2423886"/>
              <a:gd name="connsiteX2" fmla="*/ 5834743 w 5834743"/>
              <a:gd name="connsiteY2" fmla="*/ 2423886 h 2423886"/>
              <a:gd name="connsiteX0" fmla="*/ 0 w 5834743"/>
              <a:gd name="connsiteY0" fmla="*/ 0 h 2423886"/>
              <a:gd name="connsiteX1" fmla="*/ 2507705 w 5834743"/>
              <a:gd name="connsiteY1" fmla="*/ 960765 h 2423886"/>
              <a:gd name="connsiteX2" fmla="*/ 5834743 w 5834743"/>
              <a:gd name="connsiteY2" fmla="*/ 2423886 h 2423886"/>
              <a:gd name="connsiteX0" fmla="*/ 0 w 5971903"/>
              <a:gd name="connsiteY0" fmla="*/ 0 h 2454486"/>
              <a:gd name="connsiteX1" fmla="*/ 2644865 w 5971903"/>
              <a:gd name="connsiteY1" fmla="*/ 991365 h 2454486"/>
              <a:gd name="connsiteX2" fmla="*/ 5971903 w 5971903"/>
              <a:gd name="connsiteY2" fmla="*/ 2454486 h 2454486"/>
              <a:gd name="connsiteX0" fmla="*/ 0 w 5971903"/>
              <a:gd name="connsiteY0" fmla="*/ 0 h 2454486"/>
              <a:gd name="connsiteX1" fmla="*/ 2644865 w 5971903"/>
              <a:gd name="connsiteY1" fmla="*/ 991365 h 2454486"/>
              <a:gd name="connsiteX2" fmla="*/ 5971903 w 5971903"/>
              <a:gd name="connsiteY2" fmla="*/ 2454486 h 2454486"/>
              <a:gd name="connsiteX0" fmla="*/ 0 w 5971903"/>
              <a:gd name="connsiteY0" fmla="*/ 0 h 2454486"/>
              <a:gd name="connsiteX1" fmla="*/ 2644865 w 5971903"/>
              <a:gd name="connsiteY1" fmla="*/ 991365 h 2454486"/>
              <a:gd name="connsiteX2" fmla="*/ 5971903 w 5971903"/>
              <a:gd name="connsiteY2" fmla="*/ 2454486 h 2454486"/>
              <a:gd name="connsiteX0" fmla="*/ 0 w 5971903"/>
              <a:gd name="connsiteY0" fmla="*/ 0 h 2454486"/>
              <a:gd name="connsiteX1" fmla="*/ 2644865 w 5971903"/>
              <a:gd name="connsiteY1" fmla="*/ 991365 h 2454486"/>
              <a:gd name="connsiteX2" fmla="*/ 5971903 w 5971903"/>
              <a:gd name="connsiteY2" fmla="*/ 2454486 h 2454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71903" h="2454486">
                <a:moveTo>
                  <a:pt x="0" y="0"/>
                </a:moveTo>
                <a:cubicBezTo>
                  <a:pt x="988785" y="266188"/>
                  <a:pt x="1672408" y="587384"/>
                  <a:pt x="2644865" y="991365"/>
                </a:cubicBezTo>
                <a:cubicBezTo>
                  <a:pt x="3744071" y="1449880"/>
                  <a:pt x="4950513" y="2017919"/>
                  <a:pt x="5971903" y="2454486"/>
                </a:cubicBezTo>
              </a:path>
            </a:pathLst>
          </a:custGeom>
          <a:noFill/>
          <a:ln w="7620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0D1D4F54-6D0A-496E-84DC-5DA0AD65270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20000" contrast="2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208065" flipH="1">
            <a:off x="5849419" y="3906954"/>
            <a:ext cx="3453668" cy="1099517"/>
          </a:xfrm>
          <a:custGeom>
            <a:avLst/>
            <a:gdLst>
              <a:gd name="connsiteX0" fmla="*/ 0 w 7210425"/>
              <a:gd name="connsiteY0" fmla="*/ 0 h 2295525"/>
              <a:gd name="connsiteX1" fmla="*/ 7210425 w 7210425"/>
              <a:gd name="connsiteY1" fmla="*/ 0 h 2295525"/>
              <a:gd name="connsiteX2" fmla="*/ 7210425 w 7210425"/>
              <a:gd name="connsiteY2" fmla="*/ 2295525 h 2295525"/>
              <a:gd name="connsiteX3" fmla="*/ 0 w 7210425"/>
              <a:gd name="connsiteY3" fmla="*/ 2295525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0425" h="2295525">
                <a:moveTo>
                  <a:pt x="0" y="0"/>
                </a:moveTo>
                <a:lnTo>
                  <a:pt x="7210425" y="0"/>
                </a:lnTo>
                <a:lnTo>
                  <a:pt x="7210425" y="2295525"/>
                </a:lnTo>
                <a:lnTo>
                  <a:pt x="0" y="2295525"/>
                </a:lnTo>
                <a:close/>
              </a:path>
            </a:pathLst>
          </a:cu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5B606B8-199F-41A2-A74B-589EF2ADBD18}"/>
              </a:ext>
            </a:extLst>
          </p:cNvPr>
          <p:cNvSpPr/>
          <p:nvPr/>
        </p:nvSpPr>
        <p:spPr>
          <a:xfrm>
            <a:off x="-1918984" y="598770"/>
            <a:ext cx="123783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HP-211" panose="020B08030503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120774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8 -0.00648 L 0.55013 0.42986 " pathEditMode="relative" rAng="0" ptsTypes="AA">
                                      <p:cBhvr>
                                        <p:cTn id="16" dur="4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61" y="2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CD1BCF3-CC76-4703-B204-F652036AEC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5676212"/>
              </p:ext>
            </p:extLst>
          </p:nvPr>
        </p:nvGraphicFramePr>
        <p:xfrm>
          <a:off x="1081838" y="2523056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8E4CCC2-3467-4BD2-8699-220B47E80B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974201"/>
              </p:ext>
            </p:extLst>
          </p:nvPr>
        </p:nvGraphicFramePr>
        <p:xfrm>
          <a:off x="6568237" y="2523056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A57E056-8B6F-4CD0-A13B-D56E0091FD05}"/>
              </a:ext>
            </a:extLst>
          </p:cNvPr>
          <p:cNvSpPr/>
          <p:nvPr/>
        </p:nvSpPr>
        <p:spPr>
          <a:xfrm>
            <a:off x="5508046" y="293076"/>
            <a:ext cx="123783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HP-211" panose="020B0803050302020204" pitchFamily="34" charset="0"/>
              </a:rPr>
              <a:t>b</a:t>
            </a:r>
          </a:p>
        </p:txBody>
      </p:sp>
      <p:sp>
        <p:nvSpPr>
          <p:cNvPr id="10" name="Text Box 66">
            <a:extLst>
              <a:ext uri="{FF2B5EF4-FFF2-40B4-BE49-F238E27FC236}">
                <a16:creationId xmlns:a16="http://schemas.microsoft.com/office/drawing/2014/main" id="{2559E1C7-544F-419B-B3B9-C30DD5F73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964" y="2519858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charset="0"/>
              </a:rPr>
              <a:t>b</a:t>
            </a:r>
            <a:endParaRPr lang="vi-VN" sz="10000" dirty="0">
              <a:solidFill>
                <a:srgbClr val="FF0000"/>
              </a:solidFill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11" name="Text Box 66">
            <a:extLst>
              <a:ext uri="{FF2B5EF4-FFF2-40B4-BE49-F238E27FC236}">
                <a16:creationId xmlns:a16="http://schemas.microsoft.com/office/drawing/2014/main" id="{8678FE93-A56D-48B1-94FC-2F91DD7EC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7362" y="2519858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>
                <a:latin typeface="HP-211" panose="020B0803050302020204" pitchFamily="34" charset="0"/>
                <a:ea typeface="Batang" pitchFamily="18" charset="-127"/>
                <a:cs typeface="Arial" charset="0"/>
              </a:rPr>
              <a:t>a</a:t>
            </a:r>
            <a:endParaRPr lang="vi-VN" sz="10000" dirty="0"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12" name="Text Box 66">
            <a:extLst>
              <a:ext uri="{FF2B5EF4-FFF2-40B4-BE49-F238E27FC236}">
                <a16:creationId xmlns:a16="http://schemas.microsoft.com/office/drawing/2014/main" id="{D06E7B91-3895-466B-BF32-EEC95484F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964" y="4012493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 err="1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charset="0"/>
              </a:rPr>
              <a:t>b</a:t>
            </a:r>
            <a:r>
              <a:rPr lang="en-US" sz="10000" dirty="0" err="1">
                <a:latin typeface="HP-211" panose="020B0803050302020204" pitchFamily="34" charset="0"/>
                <a:ea typeface="Batang" pitchFamily="18" charset="-127"/>
                <a:cs typeface="Arial" charset="0"/>
              </a:rPr>
              <a:t>a</a:t>
            </a:r>
            <a:endParaRPr lang="vi-VN" sz="10000" dirty="0"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13" name="Text Box 66">
            <a:extLst>
              <a:ext uri="{FF2B5EF4-FFF2-40B4-BE49-F238E27FC236}">
                <a16:creationId xmlns:a16="http://schemas.microsoft.com/office/drawing/2014/main" id="{6E458CBA-7640-4904-90A8-A8ED1CAEA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1907" y="2519858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charset="0"/>
              </a:rPr>
              <a:t>b</a:t>
            </a:r>
            <a:endParaRPr lang="vi-VN" sz="10000" dirty="0">
              <a:solidFill>
                <a:srgbClr val="FF0000"/>
              </a:solidFill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14" name="Text Box 66">
            <a:extLst>
              <a:ext uri="{FF2B5EF4-FFF2-40B4-BE49-F238E27FC236}">
                <a16:creationId xmlns:a16="http://schemas.microsoft.com/office/drawing/2014/main" id="{E64ECDB7-6C33-4129-8F40-37F061122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7534" y="2519858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>
                <a:latin typeface="HP-211" panose="020B0803050302020204" pitchFamily="34" charset="0"/>
                <a:ea typeface="Batang" pitchFamily="18" charset="-127"/>
                <a:cs typeface="Arial" charset="0"/>
              </a:rPr>
              <a:t>a</a:t>
            </a:r>
            <a:endParaRPr lang="vi-VN" sz="10000" dirty="0"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15" name="Text Box 66">
            <a:extLst>
              <a:ext uri="{FF2B5EF4-FFF2-40B4-BE49-F238E27FC236}">
                <a16:creationId xmlns:a16="http://schemas.microsoft.com/office/drawing/2014/main" id="{526440AC-5FC4-4329-9D23-EAA3DE57B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2707" y="4011781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 err="1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charset="0"/>
              </a:rPr>
              <a:t>b</a:t>
            </a:r>
            <a:r>
              <a:rPr lang="en-US" sz="10000" dirty="0" err="1">
                <a:latin typeface="HP-211" panose="020B0803050302020204" pitchFamily="34" charset="0"/>
                <a:ea typeface="Batang" pitchFamily="18" charset="-127"/>
                <a:cs typeface="Arial" charset="0"/>
              </a:rPr>
              <a:t>a</a:t>
            </a:r>
            <a:endParaRPr lang="vi-VN" sz="10000" dirty="0"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0480B03-659F-4E08-9BC4-6395859C4D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31" t="22009" r="43017" b="66448"/>
          <a:stretch/>
        </p:blipFill>
        <p:spPr>
          <a:xfrm>
            <a:off x="9197134" y="4233266"/>
            <a:ext cx="519704" cy="3082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2501EE-0B37-45DE-9A91-E6428F3EB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317"/>
            <a:ext cx="2322888" cy="124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3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PHẠM DUYÊN 1 - 9Slide.vn">
            <a:extLst>
              <a:ext uri="{FF2B5EF4-FFF2-40B4-BE49-F238E27FC236}">
                <a16:creationId xmlns:a16="http://schemas.microsoft.com/office/drawing/2014/main" id="{047E98D1-A35A-4D53-81D1-6595A583E7C3}"/>
              </a:ext>
            </a:extLst>
          </p:cNvPr>
          <p:cNvGrpSpPr/>
          <p:nvPr/>
        </p:nvGrpSpPr>
        <p:grpSpPr>
          <a:xfrm>
            <a:off x="902228" y="1452755"/>
            <a:ext cx="2841705" cy="4228142"/>
            <a:chOff x="2171851" y="1676491"/>
            <a:chExt cx="2841705" cy="4228142"/>
          </a:xfrm>
        </p:grpSpPr>
        <p:sp>
          <p:nvSpPr>
            <p:cNvPr id="33" name="PHẠM DUYÊN 1">
              <a:extLst>
                <a:ext uri="{FF2B5EF4-FFF2-40B4-BE49-F238E27FC236}">
                  <a16:creationId xmlns:a16="http://schemas.microsoft.com/office/drawing/2014/main" id="{2CDD3AA6-4647-4494-A82C-ECBA3D6F930B}"/>
                </a:ext>
              </a:extLst>
            </p:cNvPr>
            <p:cNvSpPr/>
            <p:nvPr/>
          </p:nvSpPr>
          <p:spPr>
            <a:xfrm>
              <a:off x="2171851" y="1676491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EB9E9F2-C63F-4CF4-B07A-155A3C301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35758"/>
            <a:stretch/>
          </p:blipFill>
          <p:spPr>
            <a:xfrm>
              <a:off x="2756778" y="2462887"/>
              <a:ext cx="1693789" cy="22912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0" name="PHẠM DUYÊN 2 - 9Slide.vn">
            <a:extLst>
              <a:ext uri="{FF2B5EF4-FFF2-40B4-BE49-F238E27FC236}">
                <a16:creationId xmlns:a16="http://schemas.microsoft.com/office/drawing/2014/main" id="{C9A55A22-315D-4343-8340-3862765E8E38}"/>
              </a:ext>
            </a:extLst>
          </p:cNvPr>
          <p:cNvGrpSpPr/>
          <p:nvPr/>
        </p:nvGrpSpPr>
        <p:grpSpPr>
          <a:xfrm>
            <a:off x="4675147" y="1452755"/>
            <a:ext cx="2841705" cy="4228142"/>
            <a:chOff x="3747176" y="1177103"/>
            <a:chExt cx="2841705" cy="4228142"/>
          </a:xfrm>
        </p:grpSpPr>
        <p:sp>
          <p:nvSpPr>
            <p:cNvPr id="37" name="PHẠM DUYÊN 1">
              <a:extLst>
                <a:ext uri="{FF2B5EF4-FFF2-40B4-BE49-F238E27FC236}">
                  <a16:creationId xmlns:a16="http://schemas.microsoft.com/office/drawing/2014/main" id="{CACC1022-8D30-448A-A807-0DAA752FE696}"/>
                </a:ext>
              </a:extLst>
            </p:cNvPr>
            <p:cNvSpPr/>
            <p:nvPr/>
          </p:nvSpPr>
          <p:spPr>
            <a:xfrm>
              <a:off x="3747176" y="1177103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2EA6B95-1653-46BC-BB16-3DB6DDBB51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5425"/>
            <a:stretch/>
          </p:blipFill>
          <p:spPr>
            <a:xfrm>
              <a:off x="4091932" y="1319347"/>
              <a:ext cx="2152192" cy="320222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1" name="PHẠM DUYÊN 3 - 9Slide.vn">
            <a:extLst>
              <a:ext uri="{FF2B5EF4-FFF2-40B4-BE49-F238E27FC236}">
                <a16:creationId xmlns:a16="http://schemas.microsoft.com/office/drawing/2014/main" id="{52FD8F0E-8870-402E-8EB8-7E20A8D7DA29}"/>
              </a:ext>
            </a:extLst>
          </p:cNvPr>
          <p:cNvGrpSpPr/>
          <p:nvPr/>
        </p:nvGrpSpPr>
        <p:grpSpPr>
          <a:xfrm>
            <a:off x="8448067" y="1452755"/>
            <a:ext cx="2841705" cy="4228142"/>
            <a:chOff x="8448067" y="1452755"/>
            <a:chExt cx="2841705" cy="4228142"/>
          </a:xfrm>
        </p:grpSpPr>
        <p:sp>
          <p:nvSpPr>
            <p:cNvPr id="40" name="PHẠM DUYÊN 1">
              <a:extLst>
                <a:ext uri="{FF2B5EF4-FFF2-40B4-BE49-F238E27FC236}">
                  <a16:creationId xmlns:a16="http://schemas.microsoft.com/office/drawing/2014/main" id="{6409094C-5BA0-41DE-840A-5964A30D3B42}"/>
                </a:ext>
              </a:extLst>
            </p:cNvPr>
            <p:cNvSpPr/>
            <p:nvPr/>
          </p:nvSpPr>
          <p:spPr>
            <a:xfrm>
              <a:off x="8448067" y="1452755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0633E38-19D8-4045-AF40-F8DC19ABD1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6286"/>
            <a:stretch/>
          </p:blipFill>
          <p:spPr>
            <a:xfrm>
              <a:off x="8557090" y="2551325"/>
              <a:ext cx="2623658" cy="175534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45" name="PHẠM DUYÊN 4 - 9Slide.vn">
            <a:extLst>
              <a:ext uri="{FF2B5EF4-FFF2-40B4-BE49-F238E27FC236}">
                <a16:creationId xmlns:a16="http://schemas.microsoft.com/office/drawing/2014/main" id="{4775D8A5-C746-4B80-87AA-333A1702AA2A}"/>
              </a:ext>
            </a:extLst>
          </p:cNvPr>
          <p:cNvSpPr/>
          <p:nvPr/>
        </p:nvSpPr>
        <p:spPr>
          <a:xfrm>
            <a:off x="902229" y="4688731"/>
            <a:ext cx="2841704" cy="992165"/>
          </a:xfrm>
          <a:prstGeom prst="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E83E63"/>
                </a:solidFill>
                <a:latin typeface="HP-211" panose="020B0803050302020204" pitchFamily="34" charset="0"/>
              </a:rPr>
              <a:t>b</a:t>
            </a:r>
            <a:r>
              <a:rPr lang="en-US" sz="6000" dirty="0" err="1">
                <a:solidFill>
                  <a:schemeClr val="tx1"/>
                </a:solidFill>
                <a:latin typeface="HP-211" panose="020B0803050302020204" pitchFamily="34" charset="0"/>
              </a:rPr>
              <a:t>a</a:t>
            </a:r>
            <a:endParaRPr lang="en-US" sz="6000" dirty="0">
              <a:solidFill>
                <a:schemeClr val="tx1"/>
              </a:solidFill>
              <a:latin typeface="HP-211" panose="020B0803050302020204" pitchFamily="34" charset="0"/>
            </a:endParaRPr>
          </a:p>
        </p:txBody>
      </p:sp>
      <p:sp>
        <p:nvSpPr>
          <p:cNvPr id="48" name="PHẠM DUYÊN 5 - 9Slide.vn">
            <a:extLst>
              <a:ext uri="{FF2B5EF4-FFF2-40B4-BE49-F238E27FC236}">
                <a16:creationId xmlns:a16="http://schemas.microsoft.com/office/drawing/2014/main" id="{3007B066-1BD7-49B8-B013-2C268942AD8B}"/>
              </a:ext>
            </a:extLst>
          </p:cNvPr>
          <p:cNvSpPr/>
          <p:nvPr/>
        </p:nvSpPr>
        <p:spPr>
          <a:xfrm>
            <a:off x="8448066" y="4696204"/>
            <a:ext cx="2841704" cy="992165"/>
          </a:xfrm>
          <a:prstGeom prst="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E83E63"/>
                </a:solidFill>
                <a:latin typeface="HP-211" panose="020B0803050302020204" pitchFamily="34" charset="0"/>
              </a:rPr>
              <a:t>b</a:t>
            </a:r>
            <a:r>
              <a:rPr lang="en-US" sz="6000" dirty="0" err="1">
                <a:solidFill>
                  <a:schemeClr val="tx1"/>
                </a:solidFill>
                <a:latin typeface="HP-211" panose="020B0803050302020204" pitchFamily="34" charset="0"/>
              </a:rPr>
              <a:t>a</a:t>
            </a:r>
            <a:r>
              <a:rPr lang="en-US" sz="6000" dirty="0">
                <a:solidFill>
                  <a:schemeClr val="tx1"/>
                </a:solidFill>
                <a:latin typeface="HP-211" panose="020B0803050302020204" pitchFamily="34" charset="0"/>
              </a:rPr>
              <a:t> </a:t>
            </a:r>
            <a:r>
              <a:rPr lang="en-US" sz="6000" dirty="0" err="1">
                <a:solidFill>
                  <a:srgbClr val="E83E63"/>
                </a:solidFill>
                <a:latin typeface="HP-211" panose="020B0803050302020204" pitchFamily="34" charset="0"/>
              </a:rPr>
              <a:t>b</a:t>
            </a:r>
            <a:r>
              <a:rPr lang="en-US" sz="6000" dirty="0" err="1">
                <a:solidFill>
                  <a:schemeClr val="tx1"/>
                </a:solidFill>
                <a:latin typeface="HP-211" panose="020B0803050302020204" pitchFamily="34" charset="0"/>
              </a:rPr>
              <a:t>a</a:t>
            </a:r>
            <a:endParaRPr lang="en-US" sz="6000" dirty="0">
              <a:solidFill>
                <a:schemeClr val="tx1"/>
              </a:solidFill>
              <a:latin typeface="HP-211" panose="020B0803050302020204" pitchFamily="34" charset="0"/>
            </a:endParaRPr>
          </a:p>
        </p:txBody>
      </p:sp>
      <p:grpSp>
        <p:nvGrpSpPr>
          <p:cNvPr id="56" name="PHẠM DUYÊN 6 - 9Slide.vn">
            <a:extLst>
              <a:ext uri="{FF2B5EF4-FFF2-40B4-BE49-F238E27FC236}">
                <a16:creationId xmlns:a16="http://schemas.microsoft.com/office/drawing/2014/main" id="{0912E5EB-E250-4259-858D-D48616AF8D92}"/>
              </a:ext>
            </a:extLst>
          </p:cNvPr>
          <p:cNvGrpSpPr/>
          <p:nvPr/>
        </p:nvGrpSpPr>
        <p:grpSpPr>
          <a:xfrm>
            <a:off x="4675148" y="4688730"/>
            <a:ext cx="2841704" cy="1023137"/>
            <a:chOff x="4675148" y="4688730"/>
            <a:chExt cx="2841704" cy="102313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1798249-566D-459F-8AA8-020F53C4E838}"/>
                </a:ext>
              </a:extLst>
            </p:cNvPr>
            <p:cNvGrpSpPr/>
            <p:nvPr/>
          </p:nvGrpSpPr>
          <p:grpSpPr>
            <a:xfrm>
              <a:off x="4675148" y="4688730"/>
              <a:ext cx="2841704" cy="1023137"/>
              <a:chOff x="4675148" y="4688730"/>
              <a:chExt cx="2841704" cy="1023137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932EA138-7BA2-4726-B410-B35640D824E5}"/>
                  </a:ext>
                </a:extLst>
              </p:cNvPr>
              <p:cNvSpPr/>
              <p:nvPr/>
            </p:nvSpPr>
            <p:spPr>
              <a:xfrm>
                <a:off x="4675148" y="4688730"/>
                <a:ext cx="2841704" cy="992165"/>
              </a:xfrm>
              <a:prstGeom prst="rect">
                <a:avLst/>
              </a:prstGeom>
              <a:solidFill>
                <a:srgbClr val="AADE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 dirty="0" err="1">
                    <a:solidFill>
                      <a:srgbClr val="E83E63"/>
                    </a:solidFill>
                    <a:latin typeface="HP-211" panose="020B0803050302020204" pitchFamily="34" charset="0"/>
                  </a:rPr>
                  <a:t>b</a:t>
                </a:r>
                <a:r>
                  <a:rPr lang="en-US" sz="6000" dirty="0" err="1">
                    <a:solidFill>
                      <a:schemeClr val="tx1"/>
                    </a:solidFill>
                    <a:latin typeface="HP-211" panose="020B0803050302020204" pitchFamily="34" charset="0"/>
                  </a:rPr>
                  <a:t>a</a:t>
                </a:r>
                <a:endParaRPr lang="en-US" sz="6000" dirty="0">
                  <a:solidFill>
                    <a:schemeClr val="tx1"/>
                  </a:solidFill>
                  <a:latin typeface="HP-211" panose="020B0803050302020204" pitchFamily="34" charset="0"/>
                </a:endParaRPr>
              </a:p>
            </p:txBody>
          </p:sp>
          <p:sp>
            <p:nvSpPr>
              <p:cNvPr id="47" name="Text Box 66">
                <a:extLst>
                  <a:ext uri="{FF2B5EF4-FFF2-40B4-BE49-F238E27FC236}">
                    <a16:creationId xmlns:a16="http://schemas.microsoft.com/office/drawing/2014/main" id="{9B30E171-C10A-46F8-AA07-BAE1BB2E3F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02331" y="4696204"/>
                <a:ext cx="727784" cy="1015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HP001 4 hàng 2 ô ly" pitchFamily="34" charset="-93"/>
                    <a:cs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HP001 4 hàng 2 ô ly" pitchFamily="34" charset="-93"/>
                    <a:cs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HP001 4 hàng 2 ô ly" pitchFamily="34" charset="-93"/>
                    <a:cs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HP001 4 hàng 2 ô ly" pitchFamily="34" charset="-93"/>
                    <a:cs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HP001 4 hàng 2 ô ly" pitchFamily="34" charset="-93"/>
                    <a:cs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P001 4 hàng 2 ô ly" pitchFamily="34" charset="-93"/>
                    <a:cs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P001 4 hàng 2 ô ly" pitchFamily="34" charset="-93"/>
                    <a:cs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P001 4 hàng 2 ô ly" pitchFamily="34" charset="-93"/>
                    <a:cs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P001 4 hàng 2 ô ly" pitchFamily="34" charset="-93"/>
                    <a:cs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6000" dirty="0">
                    <a:latin typeface="HP-211" panose="020B0803050302020204" pitchFamily="34" charset="0"/>
                    <a:ea typeface="Batang" pitchFamily="18" charset="-127"/>
                    <a:cs typeface="Arial" charset="0"/>
                  </a:rPr>
                  <a:t>à</a:t>
                </a:r>
                <a:endParaRPr lang="vi-VN" sz="6000" dirty="0">
                  <a:latin typeface="Century Gothic" pitchFamily="34" charset="0"/>
                  <a:ea typeface="Batang" pitchFamily="18" charset="-127"/>
                  <a:cs typeface="Arial" charset="0"/>
                </a:endParaRPr>
              </a:p>
            </p:txBody>
          </p:sp>
        </p:grp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62E71A80-289C-40F5-AC59-8A4F70F33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7431" t="22009" r="43017" b="66448"/>
            <a:stretch/>
          </p:blipFill>
          <p:spPr>
            <a:xfrm>
              <a:off x="6231223" y="4852065"/>
              <a:ext cx="307319" cy="182265"/>
            </a:xfrm>
            <a:prstGeom prst="rect">
              <a:avLst/>
            </a:prstGeom>
          </p:spPr>
        </p:pic>
      </p:grpSp>
      <p:pic>
        <p:nvPicPr>
          <p:cNvPr id="19" name="PHẠM DUYÊN 7 - 9Slide.vn">
            <a:extLst>
              <a:ext uri="{FF2B5EF4-FFF2-40B4-BE49-F238E27FC236}">
                <a16:creationId xmlns:a16="http://schemas.microsoft.com/office/drawing/2014/main" id="{5E4E6706-8AD2-4B46-A8D5-CB46DFB047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317"/>
            <a:ext cx="2322888" cy="124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811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757A94-AC40-4605-933F-8E750E441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917" y="3976097"/>
            <a:ext cx="2494570" cy="2988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B6D154-DEFD-4FC5-93E0-F45474CC5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0513" y="3972256"/>
            <a:ext cx="2612425" cy="29924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39B214-F20F-4B81-9B13-5C688EBD6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9853" y="1624379"/>
            <a:ext cx="2942201" cy="25150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93D3F9-6ABA-434C-97F0-3F9AB78712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4782" y="152806"/>
            <a:ext cx="1942889" cy="21790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5A391D-3F71-433E-BACD-C8DBA2E7F1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7234" y="1621247"/>
            <a:ext cx="2967977" cy="25150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751D09-4DC1-441B-8315-8B63C4E57B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4287" y="3972255"/>
            <a:ext cx="2612425" cy="29924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C3C984-ED41-4E5B-A487-91139B92DB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317"/>
            <a:ext cx="2322888" cy="124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18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5776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8C6A7A2E-8FC7-4BBB-A91A-98D7E77A736E}"/>
              </a:ext>
            </a:extLst>
          </p:cNvPr>
          <p:cNvSpPr/>
          <p:nvPr/>
        </p:nvSpPr>
        <p:spPr>
          <a:xfrm>
            <a:off x="0" y="0"/>
            <a:ext cx="17542412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1A68AD-F70E-44BF-8E05-FC5FFD240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112" y="2045088"/>
            <a:ext cx="7943776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6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364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2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HẠM DUYÊN 1 - 9Slide.vn">
            <a:extLst>
              <a:ext uri="{FF2B5EF4-FFF2-40B4-BE49-F238E27FC236}">
                <a16:creationId xmlns:a16="http://schemas.microsoft.com/office/drawing/2014/main" id="{37D6BFB6-C2B3-4BAE-9D81-63552929EDED}"/>
              </a:ext>
            </a:extLst>
          </p:cNvPr>
          <p:cNvSpPr/>
          <p:nvPr/>
        </p:nvSpPr>
        <p:spPr>
          <a:xfrm>
            <a:off x="252397" y="1228128"/>
            <a:ext cx="11699349" cy="5355552"/>
          </a:xfrm>
          <a:prstGeom prst="roundRect">
            <a:avLst>
              <a:gd name="adj" fmla="val 12650"/>
            </a:avLst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88D47038-8866-4147-AC10-C59FC2B3F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370" y="1744980"/>
            <a:ext cx="3831402" cy="4462354"/>
          </a:xfrm>
          <a:prstGeom prst="roundRect">
            <a:avLst>
              <a:gd name="adj" fmla="val 4698"/>
            </a:avLst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CDDBA9E4-E4FD-4B79-8FA9-6A0E4BD4C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-50344"/>
            <a:ext cx="4076700" cy="1420432"/>
          </a:xfrm>
          <a:prstGeom prst="rect">
            <a:avLst/>
          </a:prstGeom>
        </p:spPr>
      </p:pic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583B25C4-4837-45FE-9BDF-3409AE9DCE9F}"/>
              </a:ext>
            </a:extLst>
          </p:cNvPr>
          <p:cNvSpPr/>
          <p:nvPr/>
        </p:nvSpPr>
        <p:spPr>
          <a:xfrm>
            <a:off x="6957210" y="5180087"/>
            <a:ext cx="694110" cy="676258"/>
          </a:xfrm>
          <a:prstGeom prst="rect">
            <a:avLst/>
          </a:prstGeom>
          <a:solidFill>
            <a:srgbClr val="E83E6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coolSlant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1</a:t>
            </a:r>
          </a:p>
        </p:txBody>
      </p:sp>
      <p:sp>
        <p:nvSpPr>
          <p:cNvPr id="8" name="PHẠM DUYÊN 5 - 9Slide.vn">
            <a:extLst>
              <a:ext uri="{FF2B5EF4-FFF2-40B4-BE49-F238E27FC236}">
                <a16:creationId xmlns:a16="http://schemas.microsoft.com/office/drawing/2014/main" id="{A7EEAE66-8FA9-4F13-8972-071F3AE81F29}"/>
              </a:ext>
            </a:extLst>
          </p:cNvPr>
          <p:cNvSpPr/>
          <p:nvPr/>
        </p:nvSpPr>
        <p:spPr>
          <a:xfrm>
            <a:off x="6957210" y="4411561"/>
            <a:ext cx="694110" cy="676258"/>
          </a:xfrm>
          <a:prstGeom prst="rect">
            <a:avLst/>
          </a:prstGeom>
          <a:solidFill>
            <a:srgbClr val="E13C60">
              <a:lumMod val="80000"/>
              <a:lumOff val="20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coolSlant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2</a:t>
            </a:r>
          </a:p>
        </p:txBody>
      </p:sp>
      <p:sp>
        <p:nvSpPr>
          <p:cNvPr id="9" name="PHẠM DUYÊN 6 - 9Slide.vn">
            <a:extLst>
              <a:ext uri="{FF2B5EF4-FFF2-40B4-BE49-F238E27FC236}">
                <a16:creationId xmlns:a16="http://schemas.microsoft.com/office/drawing/2014/main" id="{5B1793A3-BE4D-4A00-BC28-B5220D1C7D77}"/>
              </a:ext>
            </a:extLst>
          </p:cNvPr>
          <p:cNvSpPr/>
          <p:nvPr/>
        </p:nvSpPr>
        <p:spPr>
          <a:xfrm>
            <a:off x="6957210" y="3643036"/>
            <a:ext cx="694110" cy="676258"/>
          </a:xfrm>
          <a:prstGeom prst="rect">
            <a:avLst/>
          </a:prstGeom>
          <a:solidFill>
            <a:srgbClr val="DF607C">
              <a:lumMod val="80000"/>
              <a:lumOff val="20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coolSlant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3</a:t>
            </a:r>
          </a:p>
        </p:txBody>
      </p:sp>
      <p:sp>
        <p:nvSpPr>
          <p:cNvPr id="10" name="PHẠM DUYÊN 7 - 9Slide.vn">
            <a:extLst>
              <a:ext uri="{FF2B5EF4-FFF2-40B4-BE49-F238E27FC236}">
                <a16:creationId xmlns:a16="http://schemas.microsoft.com/office/drawing/2014/main" id="{ED707F00-651A-4207-BC6C-24A47F4F5D8F}"/>
              </a:ext>
            </a:extLst>
          </p:cNvPr>
          <p:cNvSpPr/>
          <p:nvPr/>
        </p:nvSpPr>
        <p:spPr>
          <a:xfrm>
            <a:off x="6957210" y="2874511"/>
            <a:ext cx="694110" cy="676258"/>
          </a:xfrm>
          <a:prstGeom prst="rect">
            <a:avLst/>
          </a:prstGeom>
          <a:solidFill>
            <a:srgbClr val="DD7C91">
              <a:lumMod val="70000"/>
              <a:lumOff val="30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coolSlant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PHẠM DUYÊN 8 - 9Slide.vn">
            <a:extLst>
              <a:ext uri="{FF2B5EF4-FFF2-40B4-BE49-F238E27FC236}">
                <a16:creationId xmlns:a16="http://schemas.microsoft.com/office/drawing/2014/main" id="{0C800464-7408-42D5-8210-19B23106A87B}"/>
              </a:ext>
            </a:extLst>
          </p:cNvPr>
          <p:cNvSpPr/>
          <p:nvPr/>
        </p:nvSpPr>
        <p:spPr>
          <a:xfrm>
            <a:off x="6957210" y="2105986"/>
            <a:ext cx="694110" cy="676258"/>
          </a:xfrm>
          <a:prstGeom prst="rect">
            <a:avLst/>
          </a:prstGeom>
          <a:solidFill>
            <a:srgbClr val="DF9DAB">
              <a:lumMod val="60000"/>
              <a:lumOff val="40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coolSlant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86484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HẠM DUYÊN 1 1 - 9Slide.vn">
            <a:extLst>
              <a:ext uri="{FF2B5EF4-FFF2-40B4-BE49-F238E27FC236}">
                <a16:creationId xmlns:a16="http://schemas.microsoft.com/office/drawing/2014/main" id="{37D6BFB6-C2B3-4BAE-9D81-63552929EDED}"/>
              </a:ext>
            </a:extLst>
          </p:cNvPr>
          <p:cNvSpPr/>
          <p:nvPr/>
        </p:nvSpPr>
        <p:spPr>
          <a:xfrm>
            <a:off x="252397" y="1228128"/>
            <a:ext cx="11699349" cy="5355552"/>
          </a:xfrm>
          <a:prstGeom prst="roundRect">
            <a:avLst>
              <a:gd name="adj" fmla="val 12650"/>
            </a:avLst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pic>
        <p:nvPicPr>
          <p:cNvPr id="2" name="PHẠM DUYÊN 1 2 - 9Slide.vn">
            <a:extLst>
              <a:ext uri="{FF2B5EF4-FFF2-40B4-BE49-F238E27FC236}">
                <a16:creationId xmlns:a16="http://schemas.microsoft.com/office/drawing/2014/main" id="{AB39441A-EA6E-4D47-991A-984C538E0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082" y="1824011"/>
            <a:ext cx="4163786" cy="4163786"/>
          </a:xfrm>
          <a:prstGeom prst="rect">
            <a:avLst/>
          </a:prstGeom>
        </p:spPr>
      </p:pic>
      <p:pic>
        <p:nvPicPr>
          <p:cNvPr id="6" name="PHẠM DUYÊN 1 3 - 9Slide.vn">
            <a:extLst>
              <a:ext uri="{FF2B5EF4-FFF2-40B4-BE49-F238E27FC236}">
                <a16:creationId xmlns:a16="http://schemas.microsoft.com/office/drawing/2014/main" id="{CDDBA9E4-E4FD-4B79-8FA9-6A0E4BD4C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-50344"/>
            <a:ext cx="4076700" cy="1420432"/>
          </a:xfrm>
          <a:prstGeom prst="rect">
            <a:avLst/>
          </a:prstGeom>
        </p:spPr>
      </p:pic>
      <p:sp>
        <p:nvSpPr>
          <p:cNvPr id="12" name="PHẠM DUYÊN 1 4 - 9Slide.vn">
            <a:extLst>
              <a:ext uri="{FF2B5EF4-FFF2-40B4-BE49-F238E27FC236}">
                <a16:creationId xmlns:a16="http://schemas.microsoft.com/office/drawing/2014/main" id="{D0B7252C-0A5F-498F-84C0-09EE8563CCE8}"/>
              </a:ext>
            </a:extLst>
          </p:cNvPr>
          <p:cNvSpPr/>
          <p:nvPr/>
        </p:nvSpPr>
        <p:spPr>
          <a:xfrm>
            <a:off x="4400423" y="4853976"/>
            <a:ext cx="181574" cy="181574"/>
          </a:xfrm>
          <a:prstGeom prst="ellipse">
            <a:avLst/>
          </a:prstGeom>
          <a:solidFill>
            <a:srgbClr val="F74C5C">
              <a:lumMod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HẠM DUYÊN 1 5 - 9Slide.vn">
            <a:extLst>
              <a:ext uri="{FF2B5EF4-FFF2-40B4-BE49-F238E27FC236}">
                <a16:creationId xmlns:a16="http://schemas.microsoft.com/office/drawing/2014/main" id="{2E569B1D-AADA-42FF-B17B-5AEB1704D91B}"/>
              </a:ext>
            </a:extLst>
          </p:cNvPr>
          <p:cNvSpPr/>
          <p:nvPr/>
        </p:nvSpPr>
        <p:spPr>
          <a:xfrm>
            <a:off x="5487721" y="4162069"/>
            <a:ext cx="181574" cy="181574"/>
          </a:xfrm>
          <a:prstGeom prst="ellipse">
            <a:avLst/>
          </a:prstGeom>
          <a:solidFill>
            <a:srgbClr val="DF60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HẠM DUYÊN 1 6 - 9Slide.vn">
            <a:extLst>
              <a:ext uri="{FF2B5EF4-FFF2-40B4-BE49-F238E27FC236}">
                <a16:creationId xmlns:a16="http://schemas.microsoft.com/office/drawing/2014/main" id="{9F971979-411D-4411-A385-FFBA9EB4EE15}"/>
              </a:ext>
            </a:extLst>
          </p:cNvPr>
          <p:cNvSpPr/>
          <p:nvPr/>
        </p:nvSpPr>
        <p:spPr>
          <a:xfrm>
            <a:off x="6516357" y="4459681"/>
            <a:ext cx="181574" cy="181574"/>
          </a:xfrm>
          <a:prstGeom prst="ellipse">
            <a:avLst/>
          </a:prstGeom>
          <a:solidFill>
            <a:srgbClr val="DD7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HẠM DUYÊN 1 7 - 9Slide.vn">
            <a:extLst>
              <a:ext uri="{FF2B5EF4-FFF2-40B4-BE49-F238E27FC236}">
                <a16:creationId xmlns:a16="http://schemas.microsoft.com/office/drawing/2014/main" id="{C0C6FE4F-B612-492F-8B69-44B7B8215BAA}"/>
              </a:ext>
            </a:extLst>
          </p:cNvPr>
          <p:cNvSpPr/>
          <p:nvPr/>
        </p:nvSpPr>
        <p:spPr>
          <a:xfrm>
            <a:off x="5478368" y="2773366"/>
            <a:ext cx="181574" cy="181574"/>
          </a:xfrm>
          <a:prstGeom prst="ellipse">
            <a:avLst/>
          </a:prstGeom>
          <a:solidFill>
            <a:srgbClr val="F74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467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1" nodeType="withEffect">
                                  <p:stCondLst>
                                    <p:cond delay="4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7D6BFB6-C2B3-4BAE-9D81-63552929EDED}"/>
              </a:ext>
            </a:extLst>
          </p:cNvPr>
          <p:cNvSpPr/>
          <p:nvPr/>
        </p:nvSpPr>
        <p:spPr>
          <a:xfrm>
            <a:off x="252397" y="1228128"/>
            <a:ext cx="11699349" cy="5355552"/>
          </a:xfrm>
          <a:prstGeom prst="roundRect">
            <a:avLst>
              <a:gd name="adj" fmla="val 12650"/>
            </a:avLst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2B21E1-DCE2-460B-9D37-83A8D5DB2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331" y="1824011"/>
            <a:ext cx="4857749" cy="41840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A87B05-4360-4AC4-91EC-367CF15FE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-50344"/>
            <a:ext cx="4076700" cy="142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81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8C6A7A2E-8FC7-4BBB-A91A-98D7E77A736E}"/>
              </a:ext>
            </a:extLst>
          </p:cNvPr>
          <p:cNvSpPr/>
          <p:nvPr/>
        </p:nvSpPr>
        <p:spPr>
          <a:xfrm>
            <a:off x="0" y="0"/>
            <a:ext cx="17542412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D5C8CC-6554-431D-A5DE-F0484AF2F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6384" y="1768738"/>
            <a:ext cx="6599232" cy="354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68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364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9806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D777FFF-189A-4D5A-A0AD-F2599E09A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213" y="1169982"/>
            <a:ext cx="8641975" cy="5425601"/>
          </a:xfrm>
          <a:prstGeom prst="roundRect">
            <a:avLst>
              <a:gd name="adj" fmla="val 7990"/>
            </a:avLst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8D0D49-7880-4233-BA05-B84B7A38660C}"/>
              </a:ext>
            </a:extLst>
          </p:cNvPr>
          <p:cNvSpPr txBox="1"/>
          <p:nvPr/>
        </p:nvSpPr>
        <p:spPr>
          <a:xfrm rot="306321">
            <a:off x="7799808" y="2621669"/>
            <a:ext cx="2021371" cy="83099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A, </a:t>
            </a:r>
            <a:r>
              <a:rPr lang="en-US" sz="4800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800" dirty="0" err="1">
                <a:solidFill>
                  <a:schemeClr val="tx1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lang="en-US" sz="4800" dirty="0">
                <a:solidFill>
                  <a:schemeClr val="tx1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800" dirty="0">
              <a:latin typeface="HP-211" panose="020B08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49648E-3965-4F76-BA08-C1320A528051}"/>
              </a:ext>
            </a:extLst>
          </p:cNvPr>
          <p:cNvSpPr txBox="1"/>
          <p:nvPr/>
        </p:nvSpPr>
        <p:spPr>
          <a:xfrm rot="306321">
            <a:off x="8605808" y="2630857"/>
            <a:ext cx="602923" cy="83099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E83E63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CED308-D6CD-4E95-9C7F-4DEB0F52D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2034"/>
            <a:ext cx="2125004" cy="114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834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8C6A7A2E-8FC7-4BBB-A91A-98D7E77A736E}"/>
              </a:ext>
            </a:extLst>
          </p:cNvPr>
          <p:cNvSpPr/>
          <p:nvPr/>
        </p:nvSpPr>
        <p:spPr>
          <a:xfrm>
            <a:off x="0" y="0"/>
            <a:ext cx="17542412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2A8B92-A643-4A94-ACB0-FB66F4A78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1404" y="1952726"/>
            <a:ext cx="5769192" cy="321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798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364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21BB07-6140-41DC-B2C1-C20CFF02C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000250" cy="111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98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38679B-19A1-4BE3-BAC8-B67236504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920" y="1818526"/>
            <a:ext cx="8206160" cy="47158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4AD0E49-7339-4337-A708-1730D577C579}"/>
              </a:ext>
            </a:extLst>
          </p:cNvPr>
          <p:cNvSpPr/>
          <p:nvPr/>
        </p:nvSpPr>
        <p:spPr>
          <a:xfrm>
            <a:off x="4035634" y="703519"/>
            <a:ext cx="4401604" cy="796763"/>
          </a:xfrm>
          <a:prstGeom prst="roundRect">
            <a:avLst/>
          </a:prstGeom>
          <a:solidFill>
            <a:srgbClr val="FBC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C0F364-483A-4117-8CBA-FF21DE285069}"/>
              </a:ext>
            </a:extLst>
          </p:cNvPr>
          <p:cNvSpPr/>
          <p:nvPr/>
        </p:nvSpPr>
        <p:spPr>
          <a:xfrm>
            <a:off x="4782532" y="678451"/>
            <a:ext cx="27735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HP-211" panose="020B0803050302020204" pitchFamily="34" charset="0"/>
              </a:rPr>
              <a:t>Gia </a:t>
            </a:r>
            <a:r>
              <a:rPr lang="en-US" sz="4800" dirty="0" err="1">
                <a:latin typeface="HP-211" panose="020B0803050302020204" pitchFamily="34" charset="0"/>
              </a:rPr>
              <a:t>đình</a:t>
            </a:r>
            <a:endParaRPr lang="en-US" sz="4800" dirty="0">
              <a:latin typeface="HP-211" panose="020B08030503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0A334B-908D-4B1F-8AD2-6A4AAF6FC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000250" cy="111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13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FBEFC18E-6EBA-4AC4-BF0E-9A6042A9FEB0}"/>
              </a:ext>
            </a:extLst>
          </p:cNvPr>
          <p:cNvSpPr txBox="1"/>
          <p:nvPr/>
        </p:nvSpPr>
        <p:spPr>
          <a:xfrm>
            <a:off x="1712259" y="1433995"/>
            <a:ext cx="8767482" cy="3807381"/>
          </a:xfrm>
          <a:prstGeom prst="roundRect">
            <a:avLst>
              <a:gd name="adj" fmla="val 8903"/>
            </a:avLst>
          </a:prstGeom>
          <a:blipFill>
            <a:blip r:embed="rId3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 spc="-300" dirty="0">
                <a:blipFill>
                  <a:blip r:embed="rId4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CỦNG CỐ </a:t>
            </a:r>
          </a:p>
          <a:p>
            <a:pPr algn="ctr"/>
            <a:r>
              <a:rPr lang="en-US" altLang="zh-CN" sz="11500" b="1" spc="-300" dirty="0">
                <a:blipFill>
                  <a:blip r:embed="rId4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BÀI HỌC</a:t>
            </a:r>
            <a:endParaRPr lang="zh-CN" altLang="en-US" sz="11500" b="1" spc="-300" dirty="0">
              <a:blipFill>
                <a:blip r:embed="rId4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9112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8">
            <a:extLst>
              <a:ext uri="{FF2B5EF4-FFF2-40B4-BE49-F238E27FC236}">
                <a16:creationId xmlns:a16="http://schemas.microsoft.com/office/drawing/2014/main" id="{C1F62D09-B58B-4B99-B215-B30424122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7750" y="0"/>
            <a:ext cx="14478000" cy="6858000"/>
          </a:xfrm>
          <a:prstGeom prst="rect">
            <a:avLst/>
          </a:prstGeom>
          <a:solidFill>
            <a:schemeClr val="dk1"/>
          </a:solidFill>
        </p:spPr>
      </p:pic>
      <p:sp>
        <p:nvSpPr>
          <p:cNvPr id="4" name="5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B0E63706-7E90-4965-B8FD-8AA448BD5993}"/>
              </a:ext>
            </a:extLst>
          </p:cNvPr>
          <p:cNvSpPr txBox="1"/>
          <p:nvPr/>
        </p:nvSpPr>
        <p:spPr>
          <a:xfrm>
            <a:off x="4223281" y="688085"/>
            <a:ext cx="428995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800" spc="-300" dirty="0" err="1">
                <a:solidFill>
                  <a:srgbClr val="4472C4"/>
                </a:solidFill>
                <a:latin typeface="Arial Rounded MT Bold" panose="020F0704030504030204" pitchFamily="34" charset="0"/>
                <a:cs typeface="+mn-ea"/>
                <a:sym typeface="+mn-lt"/>
              </a:rPr>
              <a:t>Bài</a:t>
            </a:r>
            <a:r>
              <a:rPr lang="en-US" altLang="zh-CN" sz="13800" spc="-300" dirty="0">
                <a:solidFill>
                  <a:srgbClr val="4472C4"/>
                </a:solidFill>
                <a:latin typeface="Arial Rounded MT Bold" panose="020F0704030504030204" pitchFamily="34" charset="0"/>
                <a:cs typeface="+mn-ea"/>
                <a:sym typeface="+mn-lt"/>
              </a:rPr>
              <a:t> 2</a:t>
            </a:r>
            <a:endParaRPr lang="zh-CN" altLang="en-US" sz="13800" spc="-300" dirty="0">
              <a:solidFill>
                <a:srgbClr val="4472C4"/>
              </a:solidFill>
              <a:latin typeface="Arial Rounded MT Bold" panose="020F0704030504030204" pitchFamily="34" charset="0"/>
              <a:cs typeface="+mn-ea"/>
              <a:sym typeface="+mn-lt"/>
            </a:endParaRPr>
          </a:p>
        </p:txBody>
      </p:sp>
      <p:sp>
        <p:nvSpPr>
          <p:cNvPr id="6" name="5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F414EBC2-2C01-4F83-A12B-6B31E3B4F287}"/>
              </a:ext>
            </a:extLst>
          </p:cNvPr>
          <p:cNvSpPr txBox="1"/>
          <p:nvPr/>
        </p:nvSpPr>
        <p:spPr>
          <a:xfrm>
            <a:off x="3024499" y="2287892"/>
            <a:ext cx="6857968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3900" dirty="0">
                <a:ln w="0"/>
                <a:solidFill>
                  <a:srgbClr val="E83E6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cs typeface="+mn-ea"/>
                <a:sym typeface="+mn-lt"/>
              </a:rPr>
              <a:t>B </a:t>
            </a:r>
            <a:r>
              <a:rPr lang="en-US" altLang="zh-CN" sz="23900" dirty="0" err="1">
                <a:ln w="0"/>
                <a:solidFill>
                  <a:srgbClr val="E83E6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cs typeface="+mn-ea"/>
                <a:sym typeface="+mn-lt"/>
              </a:rPr>
              <a:t>b</a:t>
            </a:r>
            <a:r>
              <a:rPr lang="en-US" altLang="zh-CN" sz="23900" dirty="0">
                <a:ln w="0"/>
                <a:solidFill>
                  <a:srgbClr val="E83E6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cs typeface="+mn-ea"/>
                <a:sym typeface="+mn-lt"/>
              </a:rPr>
              <a:t> `</a:t>
            </a:r>
            <a:endParaRPr lang="zh-CN" altLang="en-US" sz="23900" dirty="0">
              <a:ln w="0"/>
              <a:solidFill>
                <a:srgbClr val="E83E6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8802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6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6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1" nodeType="withEffect">
                                  <p:stCondLst>
                                    <p:cond delay="160"/>
                                  </p:stCondLst>
                                  <p:childTnLst>
                                    <p:animScale>
                                      <p:cBhvr>
                                        <p:cTn id="10" dur="24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8C6A7A2E-8FC7-4BBB-A91A-98D7E77A736E}"/>
              </a:ext>
            </a:extLst>
          </p:cNvPr>
          <p:cNvSpPr/>
          <p:nvPr/>
        </p:nvSpPr>
        <p:spPr>
          <a:xfrm>
            <a:off x="0" y="0"/>
            <a:ext cx="17542412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F2DD31-3158-4F89-873B-DBB4D4FBA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1523" y="1921474"/>
            <a:ext cx="8718852" cy="301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9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364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7B6531A-12C7-4A3E-ADD4-E9246455A703}"/>
              </a:ext>
            </a:extLst>
          </p:cNvPr>
          <p:cNvSpPr/>
          <p:nvPr/>
        </p:nvSpPr>
        <p:spPr>
          <a:xfrm>
            <a:off x="1841073" y="5778846"/>
            <a:ext cx="8206569" cy="796763"/>
          </a:xfrm>
          <a:prstGeom prst="roundRect">
            <a:avLst/>
          </a:prstGeom>
          <a:solidFill>
            <a:srgbClr val="FFC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DFE4B0-E0B6-4E29-AFB3-434CAAF0FFAF}"/>
              </a:ext>
            </a:extLst>
          </p:cNvPr>
          <p:cNvSpPr/>
          <p:nvPr/>
        </p:nvSpPr>
        <p:spPr>
          <a:xfrm>
            <a:off x="2996767" y="5753778"/>
            <a:ext cx="59506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HP-211" panose="020B0803050302020204" pitchFamily="34" charset="0"/>
              </a:rPr>
              <a:t>Bà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cho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bé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búp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bê</a:t>
            </a:r>
            <a:r>
              <a:rPr lang="en-US" sz="4800" dirty="0">
                <a:latin typeface="HP-211" panose="020B080305030202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FBCB37-0421-42FB-A51D-C1CFE1FAFA12}"/>
              </a:ext>
            </a:extLst>
          </p:cNvPr>
          <p:cNvSpPr/>
          <p:nvPr/>
        </p:nvSpPr>
        <p:spPr>
          <a:xfrm>
            <a:off x="2997885" y="5783223"/>
            <a:ext cx="5421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HP-211" panose="020B0803050302020204" pitchFamily="34" charset="0"/>
              </a:rPr>
              <a:t>B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A23434-7E87-4CAC-B7CD-D6D6FEFB1FFA}"/>
              </a:ext>
            </a:extLst>
          </p:cNvPr>
          <p:cNvSpPr/>
          <p:nvPr/>
        </p:nvSpPr>
        <p:spPr>
          <a:xfrm>
            <a:off x="5305882" y="5782307"/>
            <a:ext cx="6062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HP-211" panose="020B0803050302020204" pitchFamily="34" charset="0"/>
              </a:rPr>
              <a:t>b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99DE00-50B9-48AD-98D0-3903FAEA96AD}"/>
              </a:ext>
            </a:extLst>
          </p:cNvPr>
          <p:cNvSpPr/>
          <p:nvPr/>
        </p:nvSpPr>
        <p:spPr>
          <a:xfrm>
            <a:off x="6302043" y="5782306"/>
            <a:ext cx="6062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HP-211" panose="020B0803050302020204" pitchFamily="34" charset="0"/>
              </a:rPr>
              <a:t>b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576193-2B3B-4B6B-9DB5-52B3F53E92FD}"/>
              </a:ext>
            </a:extLst>
          </p:cNvPr>
          <p:cNvSpPr/>
          <p:nvPr/>
        </p:nvSpPr>
        <p:spPr>
          <a:xfrm>
            <a:off x="7709991" y="5783734"/>
            <a:ext cx="6062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HP-211" panose="020B0803050302020204" pitchFamily="34" charset="0"/>
              </a:rPr>
              <a:t>b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4366DF-E5E3-48F7-975C-AA23A4250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194" y="1151430"/>
            <a:ext cx="9215356" cy="44590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D72BE42-18C9-46F5-A8E2-A2EB6E6FB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602" y="1937332"/>
            <a:ext cx="9285753" cy="36068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566219-2FDD-4AF2-B795-0A7914E32C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920"/>
            <a:ext cx="2853026" cy="9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35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  <p:bldP spid="14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 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8C6A7A2E-8FC7-4BBB-A91A-98D7E77A736E}"/>
              </a:ext>
            </a:extLst>
          </p:cNvPr>
          <p:cNvSpPr/>
          <p:nvPr/>
        </p:nvSpPr>
        <p:spPr>
          <a:xfrm>
            <a:off x="0" y="0"/>
            <a:ext cx="17542412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95509E-A2EF-4C27-B8C0-7CCB0C1F9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3908" y="1874094"/>
            <a:ext cx="5257298" cy="282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73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364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E14CD0F-EFE6-42E2-BB32-8C90329C95E6}"/>
              </a:ext>
            </a:extLst>
          </p:cNvPr>
          <p:cNvSpPr/>
          <p:nvPr/>
        </p:nvSpPr>
        <p:spPr>
          <a:xfrm>
            <a:off x="3045929" y="1604062"/>
            <a:ext cx="5538673" cy="3688700"/>
          </a:xfrm>
          <a:prstGeom prst="round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7BC924-03AA-458D-B23A-0D7E43526A2C}"/>
              </a:ext>
            </a:extLst>
          </p:cNvPr>
          <p:cNvSpPr/>
          <p:nvPr/>
        </p:nvSpPr>
        <p:spPr>
          <a:xfrm>
            <a:off x="4587252" y="1211561"/>
            <a:ext cx="2816797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HP-211" panose="020B0803050302020204" pitchFamily="34" charset="0"/>
              </a:rPr>
              <a:t>b</a:t>
            </a:r>
            <a:endParaRPr lang="en-US" sz="300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1C661C-EDB1-4508-A36E-358263EE1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317"/>
            <a:ext cx="2322888" cy="124787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7093A11-2B03-472D-9238-4EAE29975B52}"/>
              </a:ext>
            </a:extLst>
          </p:cNvPr>
          <p:cNvSpPr/>
          <p:nvPr/>
        </p:nvSpPr>
        <p:spPr>
          <a:xfrm>
            <a:off x="13103821" y="1604062"/>
            <a:ext cx="3707956" cy="3688700"/>
          </a:xfrm>
          <a:prstGeom prst="round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1B6CAC-C58B-4407-873C-016B341F9AD2}"/>
              </a:ext>
            </a:extLst>
          </p:cNvPr>
          <p:cNvSpPr/>
          <p:nvPr/>
        </p:nvSpPr>
        <p:spPr>
          <a:xfrm>
            <a:off x="13749776" y="972656"/>
            <a:ext cx="2416046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>
                <a:solidFill>
                  <a:srgbClr val="FF0000"/>
                </a:solidFill>
                <a:latin typeface="HP-211" panose="020B0803050302020204" pitchFamily="34" charset="0"/>
              </a:rPr>
              <a:t>B</a:t>
            </a:r>
            <a:endParaRPr lang="en-US" sz="30000" dirty="0">
              <a:solidFill>
                <a:srgbClr val="FF0000"/>
              </a:solidFill>
              <a:latin typeface="HP-211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004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8B872FD-F349-4D8F-BF78-89165C59EA0A}"/>
              </a:ext>
            </a:extLst>
          </p:cNvPr>
          <p:cNvSpPr/>
          <p:nvPr/>
        </p:nvSpPr>
        <p:spPr>
          <a:xfrm>
            <a:off x="1425423" y="1604062"/>
            <a:ext cx="3707956" cy="3688700"/>
          </a:xfrm>
          <a:prstGeom prst="round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D3764A-4271-4C79-B564-7C66C575040F}"/>
              </a:ext>
            </a:extLst>
          </p:cNvPr>
          <p:cNvSpPr/>
          <p:nvPr/>
        </p:nvSpPr>
        <p:spPr>
          <a:xfrm>
            <a:off x="1871003" y="1114061"/>
            <a:ext cx="2816797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HP-211" panose="020B0803050302020204" pitchFamily="34" charset="0"/>
              </a:rPr>
              <a:t>b</a:t>
            </a:r>
            <a:endParaRPr lang="en-US" sz="30000" dirty="0">
              <a:solidFill>
                <a:srgbClr val="FF000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F4B6591-6C5C-44D4-B132-C0067DE3F077}"/>
              </a:ext>
            </a:extLst>
          </p:cNvPr>
          <p:cNvSpPr/>
          <p:nvPr/>
        </p:nvSpPr>
        <p:spPr>
          <a:xfrm>
            <a:off x="7058621" y="1604062"/>
            <a:ext cx="3707956" cy="3688700"/>
          </a:xfrm>
          <a:prstGeom prst="round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65F8FB-154C-4AAC-A65F-35D36FED44E6}"/>
              </a:ext>
            </a:extLst>
          </p:cNvPr>
          <p:cNvSpPr/>
          <p:nvPr/>
        </p:nvSpPr>
        <p:spPr>
          <a:xfrm>
            <a:off x="7704576" y="972656"/>
            <a:ext cx="2416046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>
                <a:solidFill>
                  <a:srgbClr val="FF0000"/>
                </a:solidFill>
                <a:latin typeface="HP-211" panose="020B0803050302020204" pitchFamily="34" charset="0"/>
              </a:rPr>
              <a:t>B</a:t>
            </a:r>
            <a:endParaRPr lang="en-US" sz="30000" dirty="0">
              <a:solidFill>
                <a:srgbClr val="FF0000"/>
              </a:solidFill>
              <a:latin typeface="HP-211" panose="020B08030503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0406CC-F08F-4BE4-B9E1-1F46FE3CB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317"/>
            <a:ext cx="2322888" cy="124787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AEA7F6D-B79D-49D8-A19E-B07FF63F037D}"/>
              </a:ext>
            </a:extLst>
          </p:cNvPr>
          <p:cNvGrpSpPr/>
          <p:nvPr/>
        </p:nvGrpSpPr>
        <p:grpSpPr>
          <a:xfrm>
            <a:off x="16511731" y="1604062"/>
            <a:ext cx="5538673" cy="3688700"/>
            <a:chOff x="3326664" y="1604062"/>
            <a:chExt cx="5538673" cy="368870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C76E46A-C72C-4086-99EC-9D2073651F61}"/>
                </a:ext>
              </a:extLst>
            </p:cNvPr>
            <p:cNvSpPr/>
            <p:nvPr/>
          </p:nvSpPr>
          <p:spPr>
            <a:xfrm>
              <a:off x="3326664" y="1604062"/>
              <a:ext cx="5538673" cy="3688700"/>
            </a:xfrm>
            <a:prstGeom prst="roundRect">
              <a:avLst/>
            </a:prstGeom>
            <a:solidFill>
              <a:srgbClr val="AADE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83E63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93E8F39-32EB-44E1-B654-6E7B705CBB60}"/>
                </a:ext>
              </a:extLst>
            </p:cNvPr>
            <p:cNvSpPr/>
            <p:nvPr/>
          </p:nvSpPr>
          <p:spPr>
            <a:xfrm rot="20521161">
              <a:off x="4967184" y="2368513"/>
              <a:ext cx="2257633" cy="2159798"/>
            </a:xfrm>
            <a:custGeom>
              <a:avLst/>
              <a:gdLst>
                <a:gd name="connsiteX0" fmla="*/ 0 w 895350"/>
                <a:gd name="connsiteY0" fmla="*/ 100013 h 828675"/>
                <a:gd name="connsiteX1" fmla="*/ 419100 w 895350"/>
                <a:gd name="connsiteY1" fmla="*/ 0 h 828675"/>
                <a:gd name="connsiteX2" fmla="*/ 895350 w 895350"/>
                <a:gd name="connsiteY2" fmla="*/ 785813 h 828675"/>
                <a:gd name="connsiteX3" fmla="*/ 709613 w 895350"/>
                <a:gd name="connsiteY3" fmla="*/ 828675 h 828675"/>
                <a:gd name="connsiteX4" fmla="*/ 0 w 895350"/>
                <a:gd name="connsiteY4" fmla="*/ 100013 h 828675"/>
                <a:gd name="connsiteX0" fmla="*/ 0 w 895350"/>
                <a:gd name="connsiteY0" fmla="*/ 100013 h 828675"/>
                <a:gd name="connsiteX1" fmla="*/ 419100 w 895350"/>
                <a:gd name="connsiteY1" fmla="*/ 0 h 828675"/>
                <a:gd name="connsiteX2" fmla="*/ 895350 w 895350"/>
                <a:gd name="connsiteY2" fmla="*/ 785813 h 828675"/>
                <a:gd name="connsiteX3" fmla="*/ 709613 w 895350"/>
                <a:gd name="connsiteY3" fmla="*/ 828675 h 828675"/>
                <a:gd name="connsiteX4" fmla="*/ 0 w 895350"/>
                <a:gd name="connsiteY4" fmla="*/ 100013 h 828675"/>
                <a:gd name="connsiteX0" fmla="*/ 0 w 895350"/>
                <a:gd name="connsiteY0" fmla="*/ 100013 h 828675"/>
                <a:gd name="connsiteX1" fmla="*/ 419100 w 895350"/>
                <a:gd name="connsiteY1" fmla="*/ 0 h 828675"/>
                <a:gd name="connsiteX2" fmla="*/ 895350 w 895350"/>
                <a:gd name="connsiteY2" fmla="*/ 785813 h 828675"/>
                <a:gd name="connsiteX3" fmla="*/ 709613 w 895350"/>
                <a:gd name="connsiteY3" fmla="*/ 828675 h 828675"/>
                <a:gd name="connsiteX4" fmla="*/ 0 w 895350"/>
                <a:gd name="connsiteY4" fmla="*/ 100013 h 828675"/>
                <a:gd name="connsiteX0" fmla="*/ 0 w 895350"/>
                <a:gd name="connsiteY0" fmla="*/ 100013 h 828675"/>
                <a:gd name="connsiteX1" fmla="*/ 419100 w 895350"/>
                <a:gd name="connsiteY1" fmla="*/ 0 h 828675"/>
                <a:gd name="connsiteX2" fmla="*/ 895350 w 895350"/>
                <a:gd name="connsiteY2" fmla="*/ 785813 h 828675"/>
                <a:gd name="connsiteX3" fmla="*/ 709613 w 895350"/>
                <a:gd name="connsiteY3" fmla="*/ 828675 h 828675"/>
                <a:gd name="connsiteX4" fmla="*/ 0 w 895350"/>
                <a:gd name="connsiteY4" fmla="*/ 100013 h 828675"/>
                <a:gd name="connsiteX0" fmla="*/ 0 w 895350"/>
                <a:gd name="connsiteY0" fmla="*/ 100013 h 828675"/>
                <a:gd name="connsiteX1" fmla="*/ 419100 w 895350"/>
                <a:gd name="connsiteY1" fmla="*/ 0 h 828675"/>
                <a:gd name="connsiteX2" fmla="*/ 895350 w 895350"/>
                <a:gd name="connsiteY2" fmla="*/ 785813 h 828675"/>
                <a:gd name="connsiteX3" fmla="*/ 709613 w 895350"/>
                <a:gd name="connsiteY3" fmla="*/ 828675 h 828675"/>
                <a:gd name="connsiteX4" fmla="*/ 0 w 895350"/>
                <a:gd name="connsiteY4" fmla="*/ 100013 h 828675"/>
                <a:gd name="connsiteX0" fmla="*/ 0 w 874259"/>
                <a:gd name="connsiteY0" fmla="*/ 103172 h 828675"/>
                <a:gd name="connsiteX1" fmla="*/ 398009 w 874259"/>
                <a:gd name="connsiteY1" fmla="*/ 0 h 828675"/>
                <a:gd name="connsiteX2" fmla="*/ 874259 w 874259"/>
                <a:gd name="connsiteY2" fmla="*/ 785813 h 828675"/>
                <a:gd name="connsiteX3" fmla="*/ 688522 w 874259"/>
                <a:gd name="connsiteY3" fmla="*/ 828675 h 828675"/>
                <a:gd name="connsiteX4" fmla="*/ 0 w 874259"/>
                <a:gd name="connsiteY4" fmla="*/ 103172 h 828675"/>
                <a:gd name="connsiteX0" fmla="*/ 0 w 874259"/>
                <a:gd name="connsiteY0" fmla="*/ 103172 h 828675"/>
                <a:gd name="connsiteX1" fmla="*/ 398009 w 874259"/>
                <a:gd name="connsiteY1" fmla="*/ 0 h 828675"/>
                <a:gd name="connsiteX2" fmla="*/ 874259 w 874259"/>
                <a:gd name="connsiteY2" fmla="*/ 785813 h 828675"/>
                <a:gd name="connsiteX3" fmla="*/ 688522 w 874259"/>
                <a:gd name="connsiteY3" fmla="*/ 828675 h 828675"/>
                <a:gd name="connsiteX4" fmla="*/ 0 w 874259"/>
                <a:gd name="connsiteY4" fmla="*/ 103172 h 828675"/>
                <a:gd name="connsiteX0" fmla="*/ 0 w 874259"/>
                <a:gd name="connsiteY0" fmla="*/ 108996 h 834499"/>
                <a:gd name="connsiteX1" fmla="*/ 398009 w 874259"/>
                <a:gd name="connsiteY1" fmla="*/ 5824 h 834499"/>
                <a:gd name="connsiteX2" fmla="*/ 874259 w 874259"/>
                <a:gd name="connsiteY2" fmla="*/ 791637 h 834499"/>
                <a:gd name="connsiteX3" fmla="*/ 688522 w 874259"/>
                <a:gd name="connsiteY3" fmla="*/ 834499 h 834499"/>
                <a:gd name="connsiteX4" fmla="*/ 0 w 874259"/>
                <a:gd name="connsiteY4" fmla="*/ 108996 h 834499"/>
                <a:gd name="connsiteX0" fmla="*/ 0 w 874259"/>
                <a:gd name="connsiteY0" fmla="*/ 110870 h 836373"/>
                <a:gd name="connsiteX1" fmla="*/ 398009 w 874259"/>
                <a:gd name="connsiteY1" fmla="*/ 7698 h 836373"/>
                <a:gd name="connsiteX2" fmla="*/ 874259 w 874259"/>
                <a:gd name="connsiteY2" fmla="*/ 793511 h 836373"/>
                <a:gd name="connsiteX3" fmla="*/ 688522 w 874259"/>
                <a:gd name="connsiteY3" fmla="*/ 836373 h 836373"/>
                <a:gd name="connsiteX4" fmla="*/ 0 w 874259"/>
                <a:gd name="connsiteY4" fmla="*/ 110870 h 836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4259" h="836373">
                  <a:moveTo>
                    <a:pt x="0" y="110870"/>
                  </a:moveTo>
                  <a:cubicBezTo>
                    <a:pt x="140064" y="-9196"/>
                    <a:pt x="246356" y="-8593"/>
                    <a:pt x="398009" y="7698"/>
                  </a:cubicBezTo>
                  <a:lnTo>
                    <a:pt x="874259" y="793511"/>
                  </a:lnTo>
                  <a:cubicBezTo>
                    <a:pt x="826634" y="826848"/>
                    <a:pt x="767103" y="836373"/>
                    <a:pt x="688522" y="836373"/>
                  </a:cubicBezTo>
                  <a:lnTo>
                    <a:pt x="0" y="110870"/>
                  </a:lnTo>
                  <a:close/>
                </a:path>
              </a:pathLst>
            </a:custGeom>
            <a:solidFill>
              <a:schemeClr val="accent6"/>
            </a:solidFill>
            <a:ln>
              <a:solidFill>
                <a:srgbClr val="F9B129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2267756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0406CC-F08F-4BE4-B9E1-1F46FE3CB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317"/>
            <a:ext cx="2322888" cy="124787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F3F8A30-9A74-4BD7-B7A9-4A9295B06A79}"/>
              </a:ext>
            </a:extLst>
          </p:cNvPr>
          <p:cNvGrpSpPr/>
          <p:nvPr/>
        </p:nvGrpSpPr>
        <p:grpSpPr>
          <a:xfrm>
            <a:off x="3326664" y="1604062"/>
            <a:ext cx="5538673" cy="3688700"/>
            <a:chOff x="3326664" y="1604062"/>
            <a:chExt cx="5538673" cy="36887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FA7B747-AFCD-42AB-B85A-B5557162FBBE}"/>
                </a:ext>
              </a:extLst>
            </p:cNvPr>
            <p:cNvSpPr/>
            <p:nvPr/>
          </p:nvSpPr>
          <p:spPr>
            <a:xfrm>
              <a:off x="3326664" y="1604062"/>
              <a:ext cx="5538673" cy="3688700"/>
            </a:xfrm>
            <a:prstGeom prst="roundRect">
              <a:avLst/>
            </a:prstGeom>
            <a:solidFill>
              <a:srgbClr val="AADE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83E63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246DA1-56D4-4B13-8E53-69EDD4E7C3CB}"/>
                </a:ext>
              </a:extLst>
            </p:cNvPr>
            <p:cNvSpPr/>
            <p:nvPr/>
          </p:nvSpPr>
          <p:spPr>
            <a:xfrm rot="20521161">
              <a:off x="4967184" y="2368513"/>
              <a:ext cx="2257633" cy="2159798"/>
            </a:xfrm>
            <a:custGeom>
              <a:avLst/>
              <a:gdLst>
                <a:gd name="connsiteX0" fmla="*/ 0 w 895350"/>
                <a:gd name="connsiteY0" fmla="*/ 100013 h 828675"/>
                <a:gd name="connsiteX1" fmla="*/ 419100 w 895350"/>
                <a:gd name="connsiteY1" fmla="*/ 0 h 828675"/>
                <a:gd name="connsiteX2" fmla="*/ 895350 w 895350"/>
                <a:gd name="connsiteY2" fmla="*/ 785813 h 828675"/>
                <a:gd name="connsiteX3" fmla="*/ 709613 w 895350"/>
                <a:gd name="connsiteY3" fmla="*/ 828675 h 828675"/>
                <a:gd name="connsiteX4" fmla="*/ 0 w 895350"/>
                <a:gd name="connsiteY4" fmla="*/ 100013 h 828675"/>
                <a:gd name="connsiteX0" fmla="*/ 0 w 895350"/>
                <a:gd name="connsiteY0" fmla="*/ 100013 h 828675"/>
                <a:gd name="connsiteX1" fmla="*/ 419100 w 895350"/>
                <a:gd name="connsiteY1" fmla="*/ 0 h 828675"/>
                <a:gd name="connsiteX2" fmla="*/ 895350 w 895350"/>
                <a:gd name="connsiteY2" fmla="*/ 785813 h 828675"/>
                <a:gd name="connsiteX3" fmla="*/ 709613 w 895350"/>
                <a:gd name="connsiteY3" fmla="*/ 828675 h 828675"/>
                <a:gd name="connsiteX4" fmla="*/ 0 w 895350"/>
                <a:gd name="connsiteY4" fmla="*/ 100013 h 828675"/>
                <a:gd name="connsiteX0" fmla="*/ 0 w 895350"/>
                <a:gd name="connsiteY0" fmla="*/ 100013 h 828675"/>
                <a:gd name="connsiteX1" fmla="*/ 419100 w 895350"/>
                <a:gd name="connsiteY1" fmla="*/ 0 h 828675"/>
                <a:gd name="connsiteX2" fmla="*/ 895350 w 895350"/>
                <a:gd name="connsiteY2" fmla="*/ 785813 h 828675"/>
                <a:gd name="connsiteX3" fmla="*/ 709613 w 895350"/>
                <a:gd name="connsiteY3" fmla="*/ 828675 h 828675"/>
                <a:gd name="connsiteX4" fmla="*/ 0 w 895350"/>
                <a:gd name="connsiteY4" fmla="*/ 100013 h 828675"/>
                <a:gd name="connsiteX0" fmla="*/ 0 w 895350"/>
                <a:gd name="connsiteY0" fmla="*/ 100013 h 828675"/>
                <a:gd name="connsiteX1" fmla="*/ 419100 w 895350"/>
                <a:gd name="connsiteY1" fmla="*/ 0 h 828675"/>
                <a:gd name="connsiteX2" fmla="*/ 895350 w 895350"/>
                <a:gd name="connsiteY2" fmla="*/ 785813 h 828675"/>
                <a:gd name="connsiteX3" fmla="*/ 709613 w 895350"/>
                <a:gd name="connsiteY3" fmla="*/ 828675 h 828675"/>
                <a:gd name="connsiteX4" fmla="*/ 0 w 895350"/>
                <a:gd name="connsiteY4" fmla="*/ 100013 h 828675"/>
                <a:gd name="connsiteX0" fmla="*/ 0 w 895350"/>
                <a:gd name="connsiteY0" fmla="*/ 100013 h 828675"/>
                <a:gd name="connsiteX1" fmla="*/ 419100 w 895350"/>
                <a:gd name="connsiteY1" fmla="*/ 0 h 828675"/>
                <a:gd name="connsiteX2" fmla="*/ 895350 w 895350"/>
                <a:gd name="connsiteY2" fmla="*/ 785813 h 828675"/>
                <a:gd name="connsiteX3" fmla="*/ 709613 w 895350"/>
                <a:gd name="connsiteY3" fmla="*/ 828675 h 828675"/>
                <a:gd name="connsiteX4" fmla="*/ 0 w 895350"/>
                <a:gd name="connsiteY4" fmla="*/ 100013 h 828675"/>
                <a:gd name="connsiteX0" fmla="*/ 0 w 874259"/>
                <a:gd name="connsiteY0" fmla="*/ 103172 h 828675"/>
                <a:gd name="connsiteX1" fmla="*/ 398009 w 874259"/>
                <a:gd name="connsiteY1" fmla="*/ 0 h 828675"/>
                <a:gd name="connsiteX2" fmla="*/ 874259 w 874259"/>
                <a:gd name="connsiteY2" fmla="*/ 785813 h 828675"/>
                <a:gd name="connsiteX3" fmla="*/ 688522 w 874259"/>
                <a:gd name="connsiteY3" fmla="*/ 828675 h 828675"/>
                <a:gd name="connsiteX4" fmla="*/ 0 w 874259"/>
                <a:gd name="connsiteY4" fmla="*/ 103172 h 828675"/>
                <a:gd name="connsiteX0" fmla="*/ 0 w 874259"/>
                <a:gd name="connsiteY0" fmla="*/ 103172 h 828675"/>
                <a:gd name="connsiteX1" fmla="*/ 398009 w 874259"/>
                <a:gd name="connsiteY1" fmla="*/ 0 h 828675"/>
                <a:gd name="connsiteX2" fmla="*/ 874259 w 874259"/>
                <a:gd name="connsiteY2" fmla="*/ 785813 h 828675"/>
                <a:gd name="connsiteX3" fmla="*/ 688522 w 874259"/>
                <a:gd name="connsiteY3" fmla="*/ 828675 h 828675"/>
                <a:gd name="connsiteX4" fmla="*/ 0 w 874259"/>
                <a:gd name="connsiteY4" fmla="*/ 103172 h 828675"/>
                <a:gd name="connsiteX0" fmla="*/ 0 w 874259"/>
                <a:gd name="connsiteY0" fmla="*/ 108996 h 834499"/>
                <a:gd name="connsiteX1" fmla="*/ 398009 w 874259"/>
                <a:gd name="connsiteY1" fmla="*/ 5824 h 834499"/>
                <a:gd name="connsiteX2" fmla="*/ 874259 w 874259"/>
                <a:gd name="connsiteY2" fmla="*/ 791637 h 834499"/>
                <a:gd name="connsiteX3" fmla="*/ 688522 w 874259"/>
                <a:gd name="connsiteY3" fmla="*/ 834499 h 834499"/>
                <a:gd name="connsiteX4" fmla="*/ 0 w 874259"/>
                <a:gd name="connsiteY4" fmla="*/ 108996 h 834499"/>
                <a:gd name="connsiteX0" fmla="*/ 0 w 874259"/>
                <a:gd name="connsiteY0" fmla="*/ 110870 h 836373"/>
                <a:gd name="connsiteX1" fmla="*/ 398009 w 874259"/>
                <a:gd name="connsiteY1" fmla="*/ 7698 h 836373"/>
                <a:gd name="connsiteX2" fmla="*/ 874259 w 874259"/>
                <a:gd name="connsiteY2" fmla="*/ 793511 h 836373"/>
                <a:gd name="connsiteX3" fmla="*/ 688522 w 874259"/>
                <a:gd name="connsiteY3" fmla="*/ 836373 h 836373"/>
                <a:gd name="connsiteX4" fmla="*/ 0 w 874259"/>
                <a:gd name="connsiteY4" fmla="*/ 110870 h 836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4259" h="836373">
                  <a:moveTo>
                    <a:pt x="0" y="110870"/>
                  </a:moveTo>
                  <a:cubicBezTo>
                    <a:pt x="140064" y="-9196"/>
                    <a:pt x="246356" y="-8593"/>
                    <a:pt x="398009" y="7698"/>
                  </a:cubicBezTo>
                  <a:lnTo>
                    <a:pt x="874259" y="793511"/>
                  </a:lnTo>
                  <a:cubicBezTo>
                    <a:pt x="826634" y="826848"/>
                    <a:pt x="767103" y="836373"/>
                    <a:pt x="688522" y="836373"/>
                  </a:cubicBezTo>
                  <a:lnTo>
                    <a:pt x="0" y="110870"/>
                  </a:lnTo>
                  <a:close/>
                </a:path>
              </a:pathLst>
            </a:custGeom>
            <a:solidFill>
              <a:schemeClr val="accent6"/>
            </a:solidFill>
            <a:ln>
              <a:solidFill>
                <a:srgbClr val="F9B129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72801D7-790B-43D4-98D4-85C916FA9E0B}"/>
              </a:ext>
            </a:extLst>
          </p:cNvPr>
          <p:cNvSpPr/>
          <p:nvPr/>
        </p:nvSpPr>
        <p:spPr>
          <a:xfrm>
            <a:off x="-29497" y="8996517"/>
            <a:ext cx="12211665" cy="2448232"/>
          </a:xfrm>
          <a:custGeom>
            <a:avLst/>
            <a:gdLst>
              <a:gd name="connsiteX0" fmla="*/ 0 w 12211665"/>
              <a:gd name="connsiteY0" fmla="*/ 3008671 h 3038167"/>
              <a:gd name="connsiteX1" fmla="*/ 6076336 w 12211665"/>
              <a:gd name="connsiteY1" fmla="*/ 0 h 3038167"/>
              <a:gd name="connsiteX2" fmla="*/ 12211665 w 12211665"/>
              <a:gd name="connsiteY2" fmla="*/ 3038167 h 3038167"/>
              <a:gd name="connsiteX3" fmla="*/ 0 w 12211665"/>
              <a:gd name="connsiteY3" fmla="*/ 3008671 h 3038167"/>
              <a:gd name="connsiteX0" fmla="*/ 0 w 12211665"/>
              <a:gd name="connsiteY0" fmla="*/ 3008671 h 3038167"/>
              <a:gd name="connsiteX1" fmla="*/ 6076336 w 12211665"/>
              <a:gd name="connsiteY1" fmla="*/ 0 h 3038167"/>
              <a:gd name="connsiteX2" fmla="*/ 12211665 w 12211665"/>
              <a:gd name="connsiteY2" fmla="*/ 3038167 h 3038167"/>
              <a:gd name="connsiteX3" fmla="*/ 0 w 12211665"/>
              <a:gd name="connsiteY3" fmla="*/ 3008671 h 3038167"/>
              <a:gd name="connsiteX0" fmla="*/ 0 w 12211665"/>
              <a:gd name="connsiteY0" fmla="*/ 3008671 h 3038167"/>
              <a:gd name="connsiteX1" fmla="*/ 6076336 w 12211665"/>
              <a:gd name="connsiteY1" fmla="*/ 0 h 3038167"/>
              <a:gd name="connsiteX2" fmla="*/ 12211665 w 12211665"/>
              <a:gd name="connsiteY2" fmla="*/ 3038167 h 3038167"/>
              <a:gd name="connsiteX3" fmla="*/ 0 w 12211665"/>
              <a:gd name="connsiteY3" fmla="*/ 3008671 h 3038167"/>
              <a:gd name="connsiteX0" fmla="*/ 0 w 12211665"/>
              <a:gd name="connsiteY0" fmla="*/ 3008671 h 3038167"/>
              <a:gd name="connsiteX1" fmla="*/ 6076336 w 12211665"/>
              <a:gd name="connsiteY1" fmla="*/ 0 h 3038167"/>
              <a:gd name="connsiteX2" fmla="*/ 12211665 w 12211665"/>
              <a:gd name="connsiteY2" fmla="*/ 3038167 h 3038167"/>
              <a:gd name="connsiteX3" fmla="*/ 0 w 12211665"/>
              <a:gd name="connsiteY3" fmla="*/ 3008671 h 303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11665" h="3038167">
                <a:moveTo>
                  <a:pt x="0" y="3008671"/>
                </a:moveTo>
                <a:cubicBezTo>
                  <a:pt x="2025445" y="2005781"/>
                  <a:pt x="4889091" y="199118"/>
                  <a:pt x="6076336" y="0"/>
                </a:cubicBezTo>
                <a:cubicBezTo>
                  <a:pt x="6895896" y="4067"/>
                  <a:pt x="10166555" y="2025445"/>
                  <a:pt x="12211665" y="3038167"/>
                </a:cubicBezTo>
                <a:lnTo>
                  <a:pt x="0" y="3008671"/>
                </a:lnTo>
                <a:close/>
              </a:path>
            </a:pathLst>
          </a:custGeom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0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310</TotalTime>
  <Words>51</Words>
  <Application>Microsoft Office PowerPoint</Application>
  <PresentationFormat>Widescreen</PresentationFormat>
  <Paragraphs>35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Quicksand Medium</vt:lpstr>
      <vt:lpstr>Calibri</vt:lpstr>
      <vt:lpstr>Century Gothic</vt:lpstr>
      <vt:lpstr>HP-211</vt:lpstr>
      <vt:lpstr>#9Slide01 Noi dung ngan</vt:lpstr>
      <vt:lpstr>Arial Rounded MT Bold</vt:lpstr>
      <vt:lpstr>#9Slide03 Impact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Admin</cp:lastModifiedBy>
  <cp:revision>117</cp:revision>
  <dcterms:created xsi:type="dcterms:W3CDTF">2021-06-27T06:07:56Z</dcterms:created>
  <dcterms:modified xsi:type="dcterms:W3CDTF">2024-12-10T17:06:47Z</dcterms:modified>
  <cp:category>9Slide.vn</cp:category>
</cp:coreProperties>
</file>