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79" r:id="rId3"/>
    <p:sldId id="277" r:id="rId4"/>
    <p:sldId id="278" r:id="rId5"/>
    <p:sldId id="280" r:id="rId6"/>
    <p:sldId id="281" r:id="rId7"/>
    <p:sldId id="303" r:id="rId8"/>
    <p:sldId id="282" r:id="rId9"/>
    <p:sldId id="304" r:id="rId10"/>
    <p:sldId id="283" r:id="rId11"/>
    <p:sldId id="284" r:id="rId12"/>
    <p:sldId id="285" r:id="rId13"/>
    <p:sldId id="300" r:id="rId14"/>
    <p:sldId id="299" r:id="rId15"/>
    <p:sldId id="301" r:id="rId16"/>
    <p:sldId id="302" r:id="rId17"/>
    <p:sldId id="274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Arial-Rounded" panose="020B05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5E4"/>
    <a:srgbClr val="FFF798"/>
    <a:srgbClr val="488A4C"/>
    <a:srgbClr val="FFE1B5"/>
    <a:srgbClr val="C7E0BA"/>
    <a:srgbClr val="B3D6A2"/>
    <a:srgbClr val="A2C99B"/>
    <a:srgbClr val="92BF8A"/>
    <a:srgbClr val="FBC9BE"/>
    <a:srgbClr val="E7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EAC5-CD0C-4B7E-A67D-2DB32E645D2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CAD61-02FA-445E-98EA-8A42FA47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2806D1-6E8E-3C33-4F8C-D98E7962C2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98638" y="1323090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15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414626" y="2933205"/>
            <a:ext cx="78648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ÔN TẬP </a:t>
            </a:r>
          </a:p>
          <a:p>
            <a:r>
              <a:rPr lang="en-US" altLang="zh-CN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VÀ KỂ CHUYỆN</a:t>
            </a:r>
            <a:endParaRPr lang="zh-CN" altLang="en-US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534910"/>
            <a:ext cx="2938897" cy="13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5196458-F24A-4B35-84F8-707E7F10D18F}"/>
              </a:ext>
            </a:extLst>
          </p:cNvPr>
          <p:cNvSpPr txBox="1"/>
          <p:nvPr/>
        </p:nvSpPr>
        <p:spPr>
          <a:xfrm>
            <a:off x="3617284" y="1061545"/>
            <a:ext cx="4957432" cy="872192"/>
          </a:xfrm>
          <a:prstGeom prst="roundRect">
            <a:avLst>
              <a:gd name="adj" fmla="val 33100"/>
            </a:avLst>
          </a:prstGeom>
          <a:solidFill>
            <a:srgbClr val="FFF79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quạ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thông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minh</a:t>
            </a:r>
            <a:endParaRPr lang="zh-CN" altLang="en-US" sz="40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E7C-4C4C-406D-9688-B766AA54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5" y="2051976"/>
            <a:ext cx="3052611" cy="207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BCD2-D1D0-4F8A-ADCA-1AA65E59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68" y="2052158"/>
            <a:ext cx="3052611" cy="207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F39BD-3485-41C5-8501-3BF53D73F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58" y="4258466"/>
            <a:ext cx="3052611" cy="206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DC0EF-FE21-4993-9E83-9E5B34E4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62" y="4259062"/>
            <a:ext cx="3052611" cy="2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7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02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D3E17-6622-4CC8-BAD8-340A46B2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8" y="1141008"/>
            <a:ext cx="7006779" cy="4051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E5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589043" y="1428329"/>
            <a:ext cx="812988" cy="8861447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2863250" y="5452559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059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741447" y="845005"/>
            <a:ext cx="812988" cy="10028096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1323635" y="5494598"/>
            <a:ext cx="9764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D966C-01A9-4F6B-B866-143C24A68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10" y="1177159"/>
            <a:ext cx="6142653" cy="40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297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673127" y="2342730"/>
            <a:ext cx="812988" cy="7032645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3593864" y="5494598"/>
            <a:ext cx="521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0F296-CA1D-40D5-A0A7-0AD4065CD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04" y="1218159"/>
            <a:ext cx="5924672" cy="401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872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483071" y="880317"/>
            <a:ext cx="1323438" cy="944702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1980276" y="4933395"/>
            <a:ext cx="823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4ADBE-DAA4-496E-A573-58984814C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3" y="1122510"/>
            <a:ext cx="6670492" cy="363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6085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5196458-F24A-4B35-84F8-707E7F10D18F}"/>
              </a:ext>
            </a:extLst>
          </p:cNvPr>
          <p:cNvSpPr txBox="1"/>
          <p:nvPr/>
        </p:nvSpPr>
        <p:spPr>
          <a:xfrm>
            <a:off x="3617284" y="1061545"/>
            <a:ext cx="4957432" cy="872192"/>
          </a:xfrm>
          <a:prstGeom prst="roundRect">
            <a:avLst>
              <a:gd name="adj" fmla="val 33100"/>
            </a:avLst>
          </a:prstGeom>
          <a:solidFill>
            <a:srgbClr val="FFF79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quạ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thông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minh</a:t>
            </a:r>
            <a:endParaRPr lang="zh-CN" altLang="en-US" sz="40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E7C-4C4C-406D-9688-B766AA54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5" y="2051976"/>
            <a:ext cx="3052611" cy="207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BCD2-D1D0-4F8A-ADCA-1AA65E59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68" y="2052158"/>
            <a:ext cx="3052611" cy="207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F39BD-3485-41C5-8501-3BF53D73F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58" y="4258466"/>
            <a:ext cx="3052611" cy="206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DC0EF-FE21-4993-9E83-9E5B34E4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62" y="4259062"/>
            <a:ext cx="3052611" cy="2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2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08020" y="1766944"/>
            <a:ext cx="658109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CỦNG CỐ 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BÀI HỌC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9F2C7-9DBA-4D13-88B2-CEA6279746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904"/>
          <a:stretch/>
        </p:blipFill>
        <p:spPr>
          <a:xfrm>
            <a:off x="3788956" y="2158651"/>
            <a:ext cx="4440644" cy="19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3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1B3FFC-6133-4FCE-9E02-3368D301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902" y="1029710"/>
            <a:ext cx="8387288" cy="5135672"/>
          </a:xfrm>
          <a:custGeom>
            <a:avLst/>
            <a:gdLst>
              <a:gd name="connsiteX0" fmla="*/ 1269239 w 7699915"/>
              <a:gd name="connsiteY0" fmla="*/ 0 h 4493141"/>
              <a:gd name="connsiteX1" fmla="*/ 7699915 w 7699915"/>
              <a:gd name="connsiteY1" fmla="*/ 0 h 4493141"/>
              <a:gd name="connsiteX2" fmla="*/ 7699915 w 7699915"/>
              <a:gd name="connsiteY2" fmla="*/ 4493141 h 4493141"/>
              <a:gd name="connsiteX3" fmla="*/ 0 w 7699915"/>
              <a:gd name="connsiteY3" fmla="*/ 4493141 h 4493141"/>
              <a:gd name="connsiteX4" fmla="*/ 0 w 7699915"/>
              <a:gd name="connsiteY4" fmla="*/ 741126 h 4493141"/>
              <a:gd name="connsiteX5" fmla="*/ 1269239 w 7699915"/>
              <a:gd name="connsiteY5" fmla="*/ 741126 h 449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9915" h="4493141">
                <a:moveTo>
                  <a:pt x="1269239" y="0"/>
                </a:moveTo>
                <a:lnTo>
                  <a:pt x="7699915" y="0"/>
                </a:lnTo>
                <a:lnTo>
                  <a:pt x="7699915" y="4493141"/>
                </a:lnTo>
                <a:lnTo>
                  <a:pt x="0" y="4493141"/>
                </a:lnTo>
                <a:lnTo>
                  <a:pt x="0" y="741126"/>
                </a:lnTo>
                <a:lnTo>
                  <a:pt x="1269239" y="741126"/>
                </a:lnTo>
                <a:close/>
              </a:path>
            </a:pathLst>
          </a:cu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B5A390C-E10C-4E72-A1EB-324ACACC12AA}"/>
              </a:ext>
            </a:extLst>
          </p:cNvPr>
          <p:cNvSpPr/>
          <p:nvPr/>
        </p:nvSpPr>
        <p:spPr>
          <a:xfrm>
            <a:off x="2352983" y="181553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0B0B05-F73E-49B0-8695-A5EB94D77672}"/>
              </a:ext>
            </a:extLst>
          </p:cNvPr>
          <p:cNvSpPr/>
          <p:nvPr/>
        </p:nvSpPr>
        <p:spPr>
          <a:xfrm>
            <a:off x="3747097" y="899042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D597451-1082-459B-8654-9BC933F52925}"/>
              </a:ext>
            </a:extLst>
          </p:cNvPr>
          <p:cNvSpPr/>
          <p:nvPr/>
        </p:nvSpPr>
        <p:spPr>
          <a:xfrm>
            <a:off x="3747097" y="899043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AA89F8-22AF-4A84-914F-D46E5F1A6B4B}"/>
              </a:ext>
            </a:extLst>
          </p:cNvPr>
          <p:cNvSpPr/>
          <p:nvPr/>
        </p:nvSpPr>
        <p:spPr>
          <a:xfrm>
            <a:off x="5167917" y="899043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B70D14-ABF0-4564-8E06-043DEB081F44}"/>
              </a:ext>
            </a:extLst>
          </p:cNvPr>
          <p:cNvSpPr/>
          <p:nvPr/>
        </p:nvSpPr>
        <p:spPr>
          <a:xfrm>
            <a:off x="6588737" y="899043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AFAC47-EC99-4891-8BAC-95ECCF0C6A31}"/>
              </a:ext>
            </a:extLst>
          </p:cNvPr>
          <p:cNvSpPr/>
          <p:nvPr/>
        </p:nvSpPr>
        <p:spPr>
          <a:xfrm>
            <a:off x="7885544" y="899043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A6639F-EC61-4AFE-9976-BB6DFB741F65}"/>
              </a:ext>
            </a:extLst>
          </p:cNvPr>
          <p:cNvSpPr/>
          <p:nvPr/>
        </p:nvSpPr>
        <p:spPr>
          <a:xfrm>
            <a:off x="9266308" y="899043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859064-E307-4D38-B77E-6C1CF3F1F8B5}"/>
              </a:ext>
            </a:extLst>
          </p:cNvPr>
          <p:cNvSpPr/>
          <p:nvPr/>
        </p:nvSpPr>
        <p:spPr>
          <a:xfrm>
            <a:off x="2353442" y="181553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7D7A46-5EC5-46C4-AD6A-40FB000D948B}"/>
              </a:ext>
            </a:extLst>
          </p:cNvPr>
          <p:cNvSpPr/>
          <p:nvPr/>
        </p:nvSpPr>
        <p:spPr>
          <a:xfrm>
            <a:off x="2317717" y="2662566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6D8C96-C7B5-41E7-90C0-B5E20BC4DD45}"/>
              </a:ext>
            </a:extLst>
          </p:cNvPr>
          <p:cNvSpPr/>
          <p:nvPr/>
        </p:nvSpPr>
        <p:spPr>
          <a:xfrm>
            <a:off x="2445156" y="3509601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D725EE-5353-4686-A113-DFB594EE99F0}"/>
              </a:ext>
            </a:extLst>
          </p:cNvPr>
          <p:cNvSpPr/>
          <p:nvPr/>
        </p:nvSpPr>
        <p:spPr>
          <a:xfrm>
            <a:off x="2146998" y="4356636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309D7D-8325-40AF-9ABA-02A5EEF61A56}"/>
              </a:ext>
            </a:extLst>
          </p:cNvPr>
          <p:cNvSpPr/>
          <p:nvPr/>
        </p:nvSpPr>
        <p:spPr>
          <a:xfrm>
            <a:off x="2146998" y="5203672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70F5C06-8AA7-4BD0-ACE3-B3B34752FAA4}"/>
              </a:ext>
            </a:extLst>
          </p:cNvPr>
          <p:cNvCxnSpPr>
            <a:cxnSpLocks/>
          </p:cNvCxnSpPr>
          <p:nvPr/>
        </p:nvCxnSpPr>
        <p:spPr>
          <a:xfrm>
            <a:off x="7525943" y="1924500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E50720-35EE-4ADE-8D8A-2AF099D6AC28}"/>
              </a:ext>
            </a:extLst>
          </p:cNvPr>
          <p:cNvCxnSpPr>
            <a:cxnSpLocks/>
          </p:cNvCxnSpPr>
          <p:nvPr/>
        </p:nvCxnSpPr>
        <p:spPr>
          <a:xfrm>
            <a:off x="8911573" y="1924500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1D713AD-D20B-4B82-BEC1-DC9C9791E9C7}"/>
              </a:ext>
            </a:extLst>
          </p:cNvPr>
          <p:cNvCxnSpPr>
            <a:cxnSpLocks/>
          </p:cNvCxnSpPr>
          <p:nvPr/>
        </p:nvCxnSpPr>
        <p:spPr>
          <a:xfrm flipH="1">
            <a:off x="8884219" y="1934294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BF6BC5E-2DB9-4A9D-8560-0A3D8FE07928}"/>
              </a:ext>
            </a:extLst>
          </p:cNvPr>
          <p:cNvCxnSpPr>
            <a:cxnSpLocks/>
          </p:cNvCxnSpPr>
          <p:nvPr/>
        </p:nvCxnSpPr>
        <p:spPr>
          <a:xfrm flipH="1">
            <a:off x="7486865" y="1951476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ECFA30B-7CF6-47B3-82CE-3A8D952CCE1F}"/>
              </a:ext>
            </a:extLst>
          </p:cNvPr>
          <p:cNvSpPr/>
          <p:nvPr/>
        </p:nvSpPr>
        <p:spPr>
          <a:xfrm>
            <a:off x="4997197" y="1825323"/>
            <a:ext cx="9268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B47A703-9645-465C-B96A-B2F6011A282E}"/>
              </a:ext>
            </a:extLst>
          </p:cNvPr>
          <p:cNvSpPr/>
          <p:nvPr/>
        </p:nvSpPr>
        <p:spPr>
          <a:xfrm>
            <a:off x="6457656" y="1825323"/>
            <a:ext cx="683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348A76-2326-467A-8CDF-E1059118D6BF}"/>
              </a:ext>
            </a:extLst>
          </p:cNvPr>
          <p:cNvSpPr/>
          <p:nvPr/>
        </p:nvSpPr>
        <p:spPr>
          <a:xfrm>
            <a:off x="3601380" y="26625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7666B29-9E8B-4F3E-A4A5-5779891983CA}"/>
              </a:ext>
            </a:extLst>
          </p:cNvPr>
          <p:cNvSpPr/>
          <p:nvPr/>
        </p:nvSpPr>
        <p:spPr>
          <a:xfrm>
            <a:off x="4980105" y="26625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796070-4356-4146-B252-8B0A61D88B4F}"/>
              </a:ext>
            </a:extLst>
          </p:cNvPr>
          <p:cNvSpPr/>
          <p:nvPr/>
        </p:nvSpPr>
        <p:spPr>
          <a:xfrm>
            <a:off x="6449617" y="2662565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1624A8-5CDB-433E-983B-30709A8BAF1A}"/>
              </a:ext>
            </a:extLst>
          </p:cNvPr>
          <p:cNvSpPr/>
          <p:nvPr/>
        </p:nvSpPr>
        <p:spPr>
          <a:xfrm>
            <a:off x="7738124" y="266256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4CECC3C-B728-4956-B465-796A6503EE91}"/>
              </a:ext>
            </a:extLst>
          </p:cNvPr>
          <p:cNvSpPr/>
          <p:nvPr/>
        </p:nvSpPr>
        <p:spPr>
          <a:xfrm>
            <a:off x="9079468" y="266256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55308A-10DE-4481-B0AD-29ED7A295052}"/>
              </a:ext>
            </a:extLst>
          </p:cNvPr>
          <p:cNvSpPr/>
          <p:nvPr/>
        </p:nvSpPr>
        <p:spPr>
          <a:xfrm>
            <a:off x="3721024" y="3513176"/>
            <a:ext cx="742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E13010-9B19-40D8-8DF1-D9EB7FA83900}"/>
              </a:ext>
            </a:extLst>
          </p:cNvPr>
          <p:cNvSpPr/>
          <p:nvPr/>
        </p:nvSpPr>
        <p:spPr>
          <a:xfrm>
            <a:off x="5099749" y="3513176"/>
            <a:ext cx="742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19E37D8-C6F6-4330-9D93-617DC5DCDD1E}"/>
              </a:ext>
            </a:extLst>
          </p:cNvPr>
          <p:cNvSpPr/>
          <p:nvPr/>
        </p:nvSpPr>
        <p:spPr>
          <a:xfrm>
            <a:off x="6569261" y="3513176"/>
            <a:ext cx="4988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77FEF3-5152-4EC6-8307-1AFA2C8D032E}"/>
              </a:ext>
            </a:extLst>
          </p:cNvPr>
          <p:cNvSpPr/>
          <p:nvPr/>
        </p:nvSpPr>
        <p:spPr>
          <a:xfrm>
            <a:off x="7857768" y="3513176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437D3DD-3506-496B-9625-7CA1D15D4746}"/>
              </a:ext>
            </a:extLst>
          </p:cNvPr>
          <p:cNvSpPr/>
          <p:nvPr/>
        </p:nvSpPr>
        <p:spPr>
          <a:xfrm>
            <a:off x="9199112" y="3513176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F66946-8A6E-448A-901B-86B61882C4D7}"/>
              </a:ext>
            </a:extLst>
          </p:cNvPr>
          <p:cNvSpPr/>
          <p:nvPr/>
        </p:nvSpPr>
        <p:spPr>
          <a:xfrm>
            <a:off x="3445209" y="4372551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3E2542-C2E9-406B-B008-BBBAA6E4E866}"/>
              </a:ext>
            </a:extLst>
          </p:cNvPr>
          <p:cNvSpPr/>
          <p:nvPr/>
        </p:nvSpPr>
        <p:spPr>
          <a:xfrm>
            <a:off x="4841026" y="4372551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FECA84-F7A0-4CC1-B07A-431E7A831D18}"/>
              </a:ext>
            </a:extLst>
          </p:cNvPr>
          <p:cNvSpPr/>
          <p:nvPr/>
        </p:nvSpPr>
        <p:spPr>
          <a:xfrm>
            <a:off x="6293446" y="4372551"/>
            <a:ext cx="10166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9716F9-AF2F-48FE-87C7-DFF5039BFAFA}"/>
              </a:ext>
            </a:extLst>
          </p:cNvPr>
          <p:cNvSpPr/>
          <p:nvPr/>
        </p:nvSpPr>
        <p:spPr>
          <a:xfrm>
            <a:off x="7616137" y="4372551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0154D3-D46C-4505-8CDE-03587695FA64}"/>
              </a:ext>
            </a:extLst>
          </p:cNvPr>
          <p:cNvSpPr/>
          <p:nvPr/>
        </p:nvSpPr>
        <p:spPr>
          <a:xfrm>
            <a:off x="8966027" y="4372551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DAFBB01-D5CA-49AB-96F9-83084FF02AE7}"/>
              </a:ext>
            </a:extLst>
          </p:cNvPr>
          <p:cNvSpPr/>
          <p:nvPr/>
        </p:nvSpPr>
        <p:spPr>
          <a:xfrm>
            <a:off x="3445209" y="5237016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09D2DDE-FA4E-4B55-B15F-AC16C83C8B15}"/>
              </a:ext>
            </a:extLst>
          </p:cNvPr>
          <p:cNvSpPr/>
          <p:nvPr/>
        </p:nvSpPr>
        <p:spPr>
          <a:xfrm>
            <a:off x="4841026" y="5237016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DF1392E-C850-4C21-8535-6317067D9280}"/>
              </a:ext>
            </a:extLst>
          </p:cNvPr>
          <p:cNvSpPr/>
          <p:nvPr/>
        </p:nvSpPr>
        <p:spPr>
          <a:xfrm>
            <a:off x="6293446" y="5237016"/>
            <a:ext cx="10166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9669630-2BAB-4997-ACA8-A0ADE128CAE9}"/>
              </a:ext>
            </a:extLst>
          </p:cNvPr>
          <p:cNvSpPr/>
          <p:nvPr/>
        </p:nvSpPr>
        <p:spPr>
          <a:xfrm>
            <a:off x="7616137" y="5237016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226D821-2D5B-490F-90E0-23BBFEB9ED16}"/>
              </a:ext>
            </a:extLst>
          </p:cNvPr>
          <p:cNvSpPr/>
          <p:nvPr/>
        </p:nvSpPr>
        <p:spPr>
          <a:xfrm>
            <a:off x="8966027" y="5237016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9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0.10091 0.00278 " pathEditMode="relative" rAng="0" ptsTypes="AA">
                                      <p:cBhvr>
                                        <p:cTn id="72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01862 0.13264 " pathEditMode="relative" rAng="0" ptsTypes="AA">
                                      <p:cBhvr>
                                        <p:cTn id="7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9" grpId="0"/>
      <p:bldP spid="39" grpId="0"/>
      <p:bldP spid="39" grpId="1"/>
      <p:bldP spid="40" grpId="0"/>
      <p:bldP spid="41" grpId="0"/>
      <p:bldP spid="42" grpId="0"/>
      <p:bldP spid="43" grpId="0"/>
      <p:bldP spid="44" grpId="0"/>
      <p:bldP spid="44" grpId="1"/>
      <p:bldP spid="45" grpId="0"/>
      <p:bldP spid="46" grpId="0"/>
      <p:bldP spid="47" grpId="0"/>
      <p:bldP spid="48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8BEB335-036F-4C64-AE5B-70A1F17E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564204" y="514726"/>
            <a:ext cx="11065088" cy="58040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C222D-09C4-46C8-8CE9-E8CCDD33B46E}"/>
              </a:ext>
            </a:extLst>
          </p:cNvPr>
          <p:cNvGrpSpPr/>
          <p:nvPr/>
        </p:nvGrpSpPr>
        <p:grpSpPr>
          <a:xfrm>
            <a:off x="2008420" y="1037740"/>
            <a:ext cx="2441014" cy="2859294"/>
            <a:chOff x="1280630" y="1198052"/>
            <a:chExt cx="1581486" cy="18524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40CBB42-21AD-4F09-98DD-FA13E0C7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280630" y="1198052"/>
              <a:ext cx="1581486" cy="185248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05330A-F297-403E-925B-4931BF092D3B}"/>
                </a:ext>
              </a:extLst>
            </p:cNvPr>
            <p:cNvSpPr txBox="1"/>
            <p:nvPr/>
          </p:nvSpPr>
          <p:spPr>
            <a:xfrm rot="399379">
              <a:off x="1355747" y="2398699"/>
              <a:ext cx="114998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hề</a:t>
              </a:r>
              <a:endParaRPr lang="en-US" sz="400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41EC9C-4D3E-4D7A-A188-256EE6A2AE0C}"/>
              </a:ext>
            </a:extLst>
          </p:cNvPr>
          <p:cNvGrpSpPr/>
          <p:nvPr/>
        </p:nvGrpSpPr>
        <p:grpSpPr>
          <a:xfrm>
            <a:off x="1183002" y="3468323"/>
            <a:ext cx="2011948" cy="2817053"/>
            <a:chOff x="611720" y="2892485"/>
            <a:chExt cx="1276359" cy="199459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6DDECA3-F8B7-4729-9992-4AB40E8E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04CEAC-9D59-4C84-AC2D-82DAAB10D6F8}"/>
                </a:ext>
              </a:extLst>
            </p:cNvPr>
            <p:cNvSpPr txBox="1"/>
            <p:nvPr/>
          </p:nvSpPr>
          <p:spPr>
            <a:xfrm rot="21101975">
              <a:off x="844790" y="4214939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C217CE-6C30-4F62-99CD-05BC3CFB57C7}"/>
              </a:ext>
            </a:extLst>
          </p:cNvPr>
          <p:cNvGrpSpPr/>
          <p:nvPr/>
        </p:nvGrpSpPr>
        <p:grpSpPr>
          <a:xfrm>
            <a:off x="3732398" y="2883075"/>
            <a:ext cx="2247000" cy="3096099"/>
            <a:chOff x="2671114" y="2058790"/>
            <a:chExt cx="1590976" cy="21921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54B4D4F-481D-4FD5-94D8-E809DD24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AEAD5E-9657-4675-8409-A8D93179AB91}"/>
                </a:ext>
              </a:extLst>
            </p:cNvPr>
            <p:cNvSpPr txBox="1"/>
            <p:nvPr/>
          </p:nvSpPr>
          <p:spPr>
            <a:xfrm rot="20667058">
              <a:off x="3129987" y="3542284"/>
              <a:ext cx="100243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7ED8255-4D0C-4BA0-ACDA-CF3397C859F0}"/>
              </a:ext>
            </a:extLst>
          </p:cNvPr>
          <p:cNvGrpSpPr/>
          <p:nvPr/>
        </p:nvGrpSpPr>
        <p:grpSpPr>
          <a:xfrm>
            <a:off x="5506067" y="502247"/>
            <a:ext cx="1794735" cy="3027937"/>
            <a:chOff x="4272544" y="692228"/>
            <a:chExt cx="1270752" cy="21439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35294C-20A4-4443-8D07-638CCFFB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272544" y="692228"/>
              <a:ext cx="1270752" cy="214391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AFEF72-12BF-4511-93FD-18971066DC53}"/>
                </a:ext>
              </a:extLst>
            </p:cNvPr>
            <p:cNvSpPr txBox="1"/>
            <p:nvPr/>
          </p:nvSpPr>
          <p:spPr>
            <a:xfrm>
              <a:off x="4326567" y="2061923"/>
              <a:ext cx="113068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6E8C8A-2122-4629-9429-69F320DAFADF}"/>
              </a:ext>
            </a:extLst>
          </p:cNvPr>
          <p:cNvGrpSpPr/>
          <p:nvPr/>
        </p:nvGrpSpPr>
        <p:grpSpPr>
          <a:xfrm>
            <a:off x="8375911" y="569779"/>
            <a:ext cx="1918577" cy="2973098"/>
            <a:chOff x="6565948" y="910765"/>
            <a:chExt cx="1358438" cy="21050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C22179-690A-4C33-96CE-E79448B5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8FDA055-DF3D-461C-A167-15087FEC256A}"/>
                </a:ext>
              </a:extLst>
            </p:cNvPr>
            <p:cNvSpPr txBox="1"/>
            <p:nvPr/>
          </p:nvSpPr>
          <p:spPr>
            <a:xfrm rot="835651">
              <a:off x="6571468" y="2279434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799EFB-DF42-42F8-9E5A-B3171178A7E3}"/>
              </a:ext>
            </a:extLst>
          </p:cNvPr>
          <p:cNvGrpSpPr/>
          <p:nvPr/>
        </p:nvGrpSpPr>
        <p:grpSpPr>
          <a:xfrm>
            <a:off x="6914800" y="2985870"/>
            <a:ext cx="1768345" cy="3056514"/>
            <a:chOff x="5116560" y="2705537"/>
            <a:chExt cx="1252067" cy="21641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17F9055-3F4D-49C9-8B71-E762C4C6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BB4FCF-96F2-48B3-B133-E76087FBA25C}"/>
                </a:ext>
              </a:extLst>
            </p:cNvPr>
            <p:cNvSpPr txBox="1"/>
            <p:nvPr/>
          </p:nvSpPr>
          <p:spPr>
            <a:xfrm rot="21062174">
              <a:off x="5244050" y="4217107"/>
              <a:ext cx="9774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dữ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2825D4-7B26-4430-8315-1F34F4A25262}"/>
              </a:ext>
            </a:extLst>
          </p:cNvPr>
          <p:cNvGrpSpPr/>
          <p:nvPr/>
        </p:nvGrpSpPr>
        <p:grpSpPr>
          <a:xfrm>
            <a:off x="9627301" y="3363879"/>
            <a:ext cx="2059638" cy="2994575"/>
            <a:chOff x="7313242" y="2790472"/>
            <a:chExt cx="1458315" cy="21202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7538B4-DACD-43A6-8C97-6184CB6B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6B5C66-3DE5-4915-A317-5C59C5C90F55}"/>
                </a:ext>
              </a:extLst>
            </p:cNvPr>
            <p:cNvSpPr txBox="1"/>
            <p:nvPr/>
          </p:nvSpPr>
          <p:spPr>
            <a:xfrm rot="320678">
              <a:off x="7455788" y="4195689"/>
              <a:ext cx="87644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2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2569 L -0.05078 0.03334 C -0.06132 0.04653 -0.07721 0.05394 -0.09375 0.05394 C -0.11276 0.05394 -0.12786 0.04653 -0.13841 0.03334 L -0.18906 -0.02569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21979 -1.48148E-6 C -0.31836 -1.48148E-6 -0.43958 0.00185 -0.43958 0.00371 L -0.43958 0.00741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7592 0.03194 C -0.2125 0.03935 -0.26745 0.04351 -0.32514 0.04351 C -0.39076 0.04351 -0.44323 0.03935 -0.47982 0.03194 L -0.6556 4.81481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86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2361 L -0.04011 -0.02361 C -0.06133 -0.02361 -0.08698 -0.09745 -0.08698 -0.17199 L -0.08698 -0.32014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-0.0574 L -0.11328 0.04908 C -0.14089 0.07524 -0.17149 0.07315 -0.19909 0.0507 C -0.23073 0.02639 -0.25104 -0.01203 -0.25821 -0.06574 L -0.29831 -0.30532 " pathEditMode="relative" rAng="1440000" ptsTypes="AAAAA">
                                      <p:cBhvr>
                                        <p:cTn id="8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9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52968 -0.3175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75039 -0.420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26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8BEB335-036F-4C64-AE5B-70A1F17E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564204" y="514726"/>
            <a:ext cx="11065088" cy="58040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C222D-09C4-46C8-8CE9-E8CCDD33B46E}"/>
              </a:ext>
            </a:extLst>
          </p:cNvPr>
          <p:cNvGrpSpPr/>
          <p:nvPr/>
        </p:nvGrpSpPr>
        <p:grpSpPr>
          <a:xfrm>
            <a:off x="2008420" y="1037740"/>
            <a:ext cx="2441014" cy="2859294"/>
            <a:chOff x="1280630" y="1198052"/>
            <a:chExt cx="1581486" cy="18524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40CBB42-21AD-4F09-98DD-FA13E0C7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280630" y="1198052"/>
              <a:ext cx="1581486" cy="185248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05330A-F297-403E-925B-4931BF092D3B}"/>
                </a:ext>
              </a:extLst>
            </p:cNvPr>
            <p:cNvSpPr txBox="1"/>
            <p:nvPr/>
          </p:nvSpPr>
          <p:spPr>
            <a:xfrm rot="399379">
              <a:off x="1355747" y="2398699"/>
              <a:ext cx="114998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hề</a:t>
              </a:r>
              <a:endParaRPr lang="en-US" sz="400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41EC9C-4D3E-4D7A-A188-256EE6A2AE0C}"/>
              </a:ext>
            </a:extLst>
          </p:cNvPr>
          <p:cNvGrpSpPr/>
          <p:nvPr/>
        </p:nvGrpSpPr>
        <p:grpSpPr>
          <a:xfrm>
            <a:off x="1183002" y="3468323"/>
            <a:ext cx="1926409" cy="2817053"/>
            <a:chOff x="611720" y="2892485"/>
            <a:chExt cx="1222094" cy="199459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6DDECA3-F8B7-4729-9992-4AB40E8E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04CEAC-9D59-4C84-AC2D-82DAAB10D6F8}"/>
                </a:ext>
              </a:extLst>
            </p:cNvPr>
            <p:cNvSpPr txBox="1"/>
            <p:nvPr/>
          </p:nvSpPr>
          <p:spPr>
            <a:xfrm rot="21101975">
              <a:off x="899054" y="4214939"/>
              <a:ext cx="9347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C217CE-6C30-4F62-99CD-05BC3CFB57C7}"/>
              </a:ext>
            </a:extLst>
          </p:cNvPr>
          <p:cNvGrpSpPr/>
          <p:nvPr/>
        </p:nvGrpSpPr>
        <p:grpSpPr>
          <a:xfrm>
            <a:off x="3732398" y="2883075"/>
            <a:ext cx="2247000" cy="3096099"/>
            <a:chOff x="2671114" y="2058790"/>
            <a:chExt cx="1590976" cy="21921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54B4D4F-481D-4FD5-94D8-E809DD24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AEAD5E-9657-4675-8409-A8D93179AB91}"/>
                </a:ext>
              </a:extLst>
            </p:cNvPr>
            <p:cNvSpPr txBox="1"/>
            <p:nvPr/>
          </p:nvSpPr>
          <p:spPr>
            <a:xfrm rot="20667058">
              <a:off x="3129987" y="3542284"/>
              <a:ext cx="100243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7ED8255-4D0C-4BA0-ACDA-CF3397C859F0}"/>
              </a:ext>
            </a:extLst>
          </p:cNvPr>
          <p:cNvGrpSpPr/>
          <p:nvPr/>
        </p:nvGrpSpPr>
        <p:grpSpPr>
          <a:xfrm>
            <a:off x="5506067" y="502247"/>
            <a:ext cx="1794735" cy="3027937"/>
            <a:chOff x="4272544" y="692228"/>
            <a:chExt cx="1270752" cy="21439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35294C-20A4-4443-8D07-638CCFFB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272544" y="692228"/>
              <a:ext cx="1270752" cy="214391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AFEF72-12BF-4511-93FD-18971066DC53}"/>
                </a:ext>
              </a:extLst>
            </p:cNvPr>
            <p:cNvSpPr txBox="1"/>
            <p:nvPr/>
          </p:nvSpPr>
          <p:spPr>
            <a:xfrm>
              <a:off x="4326567" y="2061923"/>
              <a:ext cx="113068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6E8C8A-2122-4629-9429-69F320DAFADF}"/>
              </a:ext>
            </a:extLst>
          </p:cNvPr>
          <p:cNvGrpSpPr/>
          <p:nvPr/>
        </p:nvGrpSpPr>
        <p:grpSpPr>
          <a:xfrm>
            <a:off x="8375911" y="569779"/>
            <a:ext cx="1918577" cy="2973098"/>
            <a:chOff x="6565948" y="910765"/>
            <a:chExt cx="1358438" cy="21050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C22179-690A-4C33-96CE-E79448B5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8FDA055-DF3D-461C-A167-15087FEC256A}"/>
                </a:ext>
              </a:extLst>
            </p:cNvPr>
            <p:cNvSpPr txBox="1"/>
            <p:nvPr/>
          </p:nvSpPr>
          <p:spPr>
            <a:xfrm rot="835651">
              <a:off x="6571468" y="2279434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799EFB-DF42-42F8-9E5A-B3171178A7E3}"/>
              </a:ext>
            </a:extLst>
          </p:cNvPr>
          <p:cNvGrpSpPr/>
          <p:nvPr/>
        </p:nvGrpSpPr>
        <p:grpSpPr>
          <a:xfrm>
            <a:off x="6914800" y="2985870"/>
            <a:ext cx="1768345" cy="3056514"/>
            <a:chOff x="5116560" y="2705537"/>
            <a:chExt cx="1252067" cy="21641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17F9055-3F4D-49C9-8B71-E762C4C6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BB4FCF-96F2-48B3-B133-E76087FBA25C}"/>
                </a:ext>
              </a:extLst>
            </p:cNvPr>
            <p:cNvSpPr txBox="1"/>
            <p:nvPr/>
          </p:nvSpPr>
          <p:spPr>
            <a:xfrm rot="21062174">
              <a:off x="5244050" y="4217107"/>
              <a:ext cx="9774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dữ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2825D4-7B26-4430-8315-1F34F4A25262}"/>
              </a:ext>
            </a:extLst>
          </p:cNvPr>
          <p:cNvGrpSpPr/>
          <p:nvPr/>
        </p:nvGrpSpPr>
        <p:grpSpPr>
          <a:xfrm>
            <a:off x="9627301" y="3363879"/>
            <a:ext cx="2059638" cy="2994575"/>
            <a:chOff x="7313242" y="2790472"/>
            <a:chExt cx="1458315" cy="21202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7538B4-DACD-43A6-8C97-6184CB6B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6B5C66-3DE5-4915-A317-5C59C5C90F55}"/>
                </a:ext>
              </a:extLst>
            </p:cNvPr>
            <p:cNvSpPr txBox="1"/>
            <p:nvPr/>
          </p:nvSpPr>
          <p:spPr>
            <a:xfrm rot="320678">
              <a:off x="7455788" y="4195689"/>
              <a:ext cx="87644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500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12EF86-BAA5-4FB5-9C4F-F06A28644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03" y="660488"/>
            <a:ext cx="10723793" cy="5486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9AA7C-7A99-4C50-AD04-14069D31E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35A5C5-A100-4C39-B5FF-D1D95B0EA67E}"/>
              </a:ext>
            </a:extLst>
          </p:cNvPr>
          <p:cNvSpPr/>
          <p:nvPr/>
        </p:nvSpPr>
        <p:spPr>
          <a:xfrm>
            <a:off x="2153656" y="1923392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B0675-D003-4B43-93C7-C8C617B5A9CF}"/>
              </a:ext>
            </a:extLst>
          </p:cNvPr>
          <p:cNvSpPr/>
          <p:nvPr/>
        </p:nvSpPr>
        <p:spPr>
          <a:xfrm>
            <a:off x="2153656" y="3897868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Kha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5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330CF-8943-4E25-89AF-65C6B6D61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563" y="2380950"/>
            <a:ext cx="4182873" cy="22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2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46B02C-B7A0-42B6-99C0-4E137EFA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4" y="166785"/>
            <a:ext cx="2391184" cy="12941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195702-3AFC-4F6D-B4B6-B14537627864}"/>
              </a:ext>
            </a:extLst>
          </p:cNvPr>
          <p:cNvGrpSpPr/>
          <p:nvPr/>
        </p:nvGrpSpPr>
        <p:grpSpPr>
          <a:xfrm>
            <a:off x="1093469" y="1839310"/>
            <a:ext cx="10036985" cy="3552497"/>
            <a:chOff x="1093469" y="1839310"/>
            <a:chExt cx="10036985" cy="355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C961B6-5E68-4FF1-8140-7463B6D937AA}"/>
                </a:ext>
              </a:extLst>
            </p:cNvPr>
            <p:cNvSpPr/>
            <p:nvPr/>
          </p:nvSpPr>
          <p:spPr>
            <a:xfrm>
              <a:off x="1093469" y="1839310"/>
              <a:ext cx="10036985" cy="3247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23F279-AACE-4B51-A424-C42222A7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948" y="1921284"/>
              <a:ext cx="9863163" cy="3470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135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DAFA1-FBC4-4826-B286-9A1F3E010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9" b="22371"/>
          <a:stretch/>
        </p:blipFill>
        <p:spPr>
          <a:xfrm>
            <a:off x="2992715" y="2105023"/>
            <a:ext cx="6130789" cy="1727389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214</TotalTime>
  <Words>138</Words>
  <Application>Microsoft Office PowerPoint</Application>
  <PresentationFormat>Widescreen</PresentationFormat>
  <Paragraphs>64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Arial-Rounded</vt:lpstr>
      <vt:lpstr>微软雅黑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195</cp:revision>
  <dcterms:created xsi:type="dcterms:W3CDTF">2021-06-28T08:11:18Z</dcterms:created>
  <dcterms:modified xsi:type="dcterms:W3CDTF">2024-12-10T17:23:29Z</dcterms:modified>
  <cp:category>9Slide.vn</cp:category>
</cp:coreProperties>
</file>