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7" r:id="rId3"/>
    <p:sldId id="258" r:id="rId4"/>
    <p:sldId id="278" r:id="rId5"/>
    <p:sldId id="260" r:id="rId6"/>
    <p:sldId id="264" r:id="rId7"/>
    <p:sldId id="268" r:id="rId8"/>
    <p:sldId id="276" r:id="rId9"/>
    <p:sldId id="271" r:id="rId10"/>
    <p:sldId id="279" r:id="rId11"/>
    <p:sldId id="261" r:id="rId12"/>
    <p:sldId id="272" r:id="rId13"/>
    <p:sldId id="273" r:id="rId14"/>
    <p:sldId id="275" r:id="rId15"/>
    <p:sldId id="280" r:id="rId16"/>
    <p:sldId id="262" r:id="rId17"/>
    <p:sldId id="281" r:id="rId18"/>
    <p:sldId id="263" r:id="rId19"/>
    <p:sldId id="274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A831823-E3B9-EAB1-BB90-CCF30D1363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13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50753" y="3090455"/>
            <a:ext cx="69113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 </a:t>
            </a:r>
            <a:r>
              <a:rPr lang="en-US" altLang="zh-CN" sz="138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u</a:t>
            </a:r>
            <a:r>
              <a:rPr lang="en-US" altLang="zh-CN" sz="138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Ư ư</a:t>
            </a:r>
            <a:endParaRPr lang="zh-CN" altLang="en-US" sz="138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55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6261C-5B9A-4C1F-93E8-34E833DA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45" y="1026900"/>
            <a:ext cx="5071110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300A4-4BFE-4BAD-BCA0-69CD8F492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670" y="1026900"/>
            <a:ext cx="528066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001960-1683-4E57-AC8B-99E26F72D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6" y="1325881"/>
            <a:ext cx="7493508" cy="468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8493FD-CE05-4AAE-8A06-229FC1091033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105D36-EDA0-4990-B6F4-1055D38E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135" y="1842081"/>
              <a:ext cx="8061729" cy="301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37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7BFD55-3978-4229-B0EE-61F2BAE43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83" y="529110"/>
            <a:ext cx="9991021" cy="4833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512282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746388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0A0EF-CB99-402F-949E-B02DE50C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1666067"/>
            <a:ext cx="8869680" cy="463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373855" y="650404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08020" y="1766944"/>
            <a:ext cx="65810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CỦNG CỐ 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BÀI HỌC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9C96843-20D6-4E7F-9BA9-CE8D85243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31" y="624138"/>
            <a:ext cx="9624938" cy="522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DEBE67-5B70-4BF5-AB90-6AFFC5F78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514" y="2325716"/>
            <a:ext cx="2569464" cy="32186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A1E853-847E-4996-8F4B-9F4D2F90DB57}"/>
              </a:ext>
            </a:extLst>
          </p:cNvPr>
          <p:cNvSpPr/>
          <p:nvPr/>
        </p:nvSpPr>
        <p:spPr>
          <a:xfrm>
            <a:off x="2872217" y="5428746"/>
            <a:ext cx="6366481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D8C6A8-3673-4408-A729-AA6DC3C37A38}"/>
              </a:ext>
            </a:extLst>
          </p:cNvPr>
          <p:cNvSpPr/>
          <p:nvPr/>
        </p:nvSpPr>
        <p:spPr>
          <a:xfrm>
            <a:off x="3066817" y="5329896"/>
            <a:ext cx="617188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lừ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0C85E8-4CD7-448C-A7E3-4F346C314017}"/>
              </a:ext>
            </a:extLst>
          </p:cNvPr>
          <p:cNvSpPr/>
          <p:nvPr/>
        </p:nvSpPr>
        <p:spPr>
          <a:xfrm>
            <a:off x="3547336" y="533018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CF0B04-DE6A-4584-9510-D82E250DF098}"/>
              </a:ext>
            </a:extLst>
          </p:cNvPr>
          <p:cNvSpPr/>
          <p:nvPr/>
        </p:nvSpPr>
        <p:spPr>
          <a:xfrm>
            <a:off x="8407358" y="53282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8D27A6-0A66-4A85-802C-4DBA128D3A85}"/>
              </a:ext>
            </a:extLst>
          </p:cNvPr>
          <p:cNvSpPr/>
          <p:nvPr/>
        </p:nvSpPr>
        <p:spPr>
          <a:xfrm>
            <a:off x="4562088" y="5329895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8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96373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7920733" y="963729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05988" y="674400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940A519-F161-4178-B690-F7F7F6C41EB4}"/>
              </a:ext>
            </a:extLst>
          </p:cNvPr>
          <p:cNvGrpSpPr/>
          <p:nvPr/>
        </p:nvGrpSpPr>
        <p:grpSpPr>
          <a:xfrm>
            <a:off x="2230425" y="3759592"/>
            <a:ext cx="2445678" cy="2676376"/>
            <a:chOff x="2230425" y="3759592"/>
            <a:chExt cx="2445678" cy="2676376"/>
          </a:xfrm>
        </p:grpSpPr>
        <p:sp>
          <p:nvSpPr>
            <p:cNvPr id="11" name="Text Box 66">
              <a:extLst>
                <a:ext uri="{FF2B5EF4-FFF2-40B4-BE49-F238E27FC236}">
                  <a16:creationId xmlns:a16="http://schemas.microsoft.com/office/drawing/2014/main" id="{C2B4A749-41BC-4815-889A-C08767D66E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0425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610931-1BEC-438B-A634-98F42F3B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9160" y="3759592"/>
              <a:ext cx="2206943" cy="26763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6497DC-4D2A-433F-A3A7-C739F5E63D9D}"/>
              </a:ext>
            </a:extLst>
          </p:cNvPr>
          <p:cNvGrpSpPr/>
          <p:nvPr/>
        </p:nvGrpSpPr>
        <p:grpSpPr>
          <a:xfrm>
            <a:off x="7927478" y="3762504"/>
            <a:ext cx="2223154" cy="2676376"/>
            <a:chOff x="7927478" y="3762504"/>
            <a:chExt cx="2223154" cy="2676376"/>
          </a:xfrm>
        </p:grpSpPr>
        <p:sp>
          <p:nvSpPr>
            <p:cNvPr id="18" name="Text Box 66">
              <a:extLst>
                <a:ext uri="{FF2B5EF4-FFF2-40B4-BE49-F238E27FC236}">
                  <a16:creationId xmlns:a16="http://schemas.microsoft.com/office/drawing/2014/main" id="{9A643FDC-FC5E-4E5C-98BE-AEE8A0E39C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478" y="4106027"/>
              <a:ext cx="1981200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lừ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F0A043-F780-4F6A-89ED-B9180A7C1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43689" y="3762504"/>
              <a:ext cx="2206943" cy="2676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D6E08AA-E658-40BA-820A-57C65DEF3DA1}"/>
              </a:ext>
            </a:extLst>
          </p:cNvPr>
          <p:cNvGrpSpPr/>
          <p:nvPr/>
        </p:nvGrpSpPr>
        <p:grpSpPr>
          <a:xfrm>
            <a:off x="1973295" y="1502372"/>
            <a:ext cx="2125367" cy="1920406"/>
            <a:chOff x="1973295" y="1502372"/>
            <a:chExt cx="2125367" cy="1920406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B8AE3792-348C-4256-8ED3-9A9277BC8134}"/>
                </a:ext>
              </a:extLst>
            </p:cNvPr>
            <p:cNvSpPr/>
            <p:nvPr/>
          </p:nvSpPr>
          <p:spPr>
            <a:xfrm>
              <a:off x="1973295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1D4502B-4784-4EC6-B0E8-00D039A9E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7323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23DC26-EA00-4A1B-9D25-E1773E94D306}"/>
              </a:ext>
            </a:extLst>
          </p:cNvPr>
          <p:cNvGrpSpPr/>
          <p:nvPr/>
        </p:nvGrpSpPr>
        <p:grpSpPr>
          <a:xfrm>
            <a:off x="1973295" y="3325039"/>
            <a:ext cx="2125367" cy="1920406"/>
            <a:chOff x="1973295" y="3325039"/>
            <a:chExt cx="2125367" cy="1920406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388333-82C7-47EC-B4F8-B05B93AD3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4783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C443FB3-6861-4E50-ACE5-C546931A7F1D}"/>
              </a:ext>
            </a:extLst>
          </p:cNvPr>
          <p:cNvGrpSpPr/>
          <p:nvPr/>
        </p:nvGrpSpPr>
        <p:grpSpPr>
          <a:xfrm>
            <a:off x="5044486" y="1502372"/>
            <a:ext cx="2125367" cy="1920406"/>
            <a:chOff x="5044486" y="1502372"/>
            <a:chExt cx="2125367" cy="1920406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985F9AA2-58D3-40F7-8BD8-38090EFADD4F}"/>
                </a:ext>
              </a:extLst>
            </p:cNvPr>
            <p:cNvSpPr/>
            <p:nvPr/>
          </p:nvSpPr>
          <p:spPr>
            <a:xfrm>
              <a:off x="5044486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đủ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D3C872-E316-4AA8-84BA-3B2C695D3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8790" y="1502372"/>
              <a:ext cx="1585097" cy="192040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6CDFCC-DDD8-4606-8B45-A67FFE07D8CA}"/>
              </a:ext>
            </a:extLst>
          </p:cNvPr>
          <p:cNvGrpSpPr/>
          <p:nvPr/>
        </p:nvGrpSpPr>
        <p:grpSpPr>
          <a:xfrm>
            <a:off x="8115677" y="1504130"/>
            <a:ext cx="2125367" cy="1920406"/>
            <a:chOff x="8115677" y="1504130"/>
            <a:chExt cx="2125367" cy="1920406"/>
          </a:xfrm>
        </p:grpSpPr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F0521485-C25B-4E06-85DA-D5C324ABC0DA}"/>
                </a:ext>
              </a:extLst>
            </p:cNvPr>
            <p:cNvSpPr/>
            <p:nvPr/>
          </p:nvSpPr>
          <p:spPr>
            <a:xfrm>
              <a:off x="8115677" y="1793679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18FA639-BF3F-40E3-8586-F09DE765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29274" y="1504130"/>
              <a:ext cx="1585097" cy="19204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3FD5BA-B775-40CC-AA05-0F76D4349F1A}"/>
              </a:ext>
            </a:extLst>
          </p:cNvPr>
          <p:cNvGrpSpPr/>
          <p:nvPr/>
        </p:nvGrpSpPr>
        <p:grpSpPr>
          <a:xfrm>
            <a:off x="5044486" y="3325039"/>
            <a:ext cx="2125367" cy="1920406"/>
            <a:chOff x="5044486" y="3325039"/>
            <a:chExt cx="2125367" cy="1920406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42CBA1-D087-44DD-8121-01AC0F11C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8514" y="3325039"/>
              <a:ext cx="1585097" cy="192040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842D4B-0343-454D-9AFD-E6172CDFCBF5}"/>
              </a:ext>
            </a:extLst>
          </p:cNvPr>
          <p:cNvGrpSpPr/>
          <p:nvPr/>
        </p:nvGrpSpPr>
        <p:grpSpPr>
          <a:xfrm>
            <a:off x="8115677" y="3325039"/>
            <a:ext cx="2125367" cy="1920406"/>
            <a:chOff x="8115677" y="3325039"/>
            <a:chExt cx="2125367" cy="1920406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lữ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E5890B-E623-419E-B781-EB5C37A50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77115" y="3325039"/>
              <a:ext cx="1585097" cy="19204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CAF5BD2-4CBB-4154-9D35-07747A0DC58F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B879AE-8A62-4E8E-BAA4-241173A0D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718" y="2071396"/>
              <a:ext cx="2675076" cy="19674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31664B-08AA-4312-8B92-4D17B34708D6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A2A8545-DF9F-4F4D-A524-42222CCE8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520" y="1670491"/>
              <a:ext cx="2647552" cy="27874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B102F9-0C1A-4305-B5B4-BB1AD7771F88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528BBB-F9AC-4DB6-91A8-3EB08D1B8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644" y="2071396"/>
              <a:ext cx="2811341" cy="1883730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7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72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3CCFB8-944C-4C41-B121-333EA87F84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510" y="4336606"/>
            <a:ext cx="1585097" cy="1920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EBB537-F479-4F0D-87AC-012151F38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814" y="4325174"/>
            <a:ext cx="1585097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68CF6-D183-42D9-B7DC-ED599B768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7703" y="4325176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05005F-8D35-4FB9-AD9F-140E8A2A1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711" y="4325176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954770-C43A-44B6-940D-2E075BE7F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61" y="404443"/>
            <a:ext cx="5785631" cy="34693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431C4F-24D9-4BB4-94F5-5D77E2583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435" y="1096153"/>
            <a:ext cx="4838296" cy="152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8363D2-C982-4C8A-9030-91F8F7E49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435" y="2345541"/>
            <a:ext cx="4838296" cy="15282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B4A462-1250-4FF8-B887-61448111E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3479934"/>
            <a:ext cx="8763000" cy="346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115</TotalTime>
  <Words>49</Words>
  <Application>Microsoft Office PowerPoint</Application>
  <PresentationFormat>Widescreen</PresentationFormat>
  <Paragraphs>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Arial-Rounded</vt:lpstr>
      <vt:lpstr>Arial</vt:lpstr>
      <vt:lpstr>Calibri</vt:lpstr>
      <vt:lpstr>微软雅黑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118</cp:revision>
  <dcterms:created xsi:type="dcterms:W3CDTF">2021-06-28T08:11:18Z</dcterms:created>
  <dcterms:modified xsi:type="dcterms:W3CDTF">2022-07-25T10:31:45Z</dcterms:modified>
  <cp:category>9Slide.vn</cp:category>
</cp:coreProperties>
</file>