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7" r:id="rId3"/>
    <p:sldId id="276" r:id="rId4"/>
    <p:sldId id="280" r:id="rId5"/>
    <p:sldId id="272" r:id="rId6"/>
    <p:sldId id="281" r:id="rId7"/>
    <p:sldId id="278" r:id="rId8"/>
    <p:sldId id="282" r:id="rId9"/>
    <p:sldId id="283" r:id="rId10"/>
    <p:sldId id="298" r:id="rId11"/>
    <p:sldId id="302" r:id="rId12"/>
    <p:sldId id="303" r:id="rId13"/>
    <p:sldId id="304" r:id="rId14"/>
    <p:sldId id="305" r:id="rId15"/>
    <p:sldId id="306" r:id="rId16"/>
    <p:sldId id="260" r:id="rId17"/>
  </p:sldIdLst>
  <p:sldSz cx="12192000" cy="6858000"/>
  <p:notesSz cx="6858000" cy="9144000"/>
  <p:embeddedFontLst>
    <p:embeddedFont>
      <p:font typeface="Arial-Rounded" panose="020B0500000000000000" charset="0"/>
      <p:regular r:id="rId20"/>
    </p:embeddedFont>
    <p:embeddedFont>
      <p:font typeface="HP-211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E98"/>
    <a:srgbClr val="FDB71B"/>
    <a:srgbClr val="77A836"/>
    <a:srgbClr val="A9D274"/>
    <a:srgbClr val="5C9F37"/>
    <a:srgbClr val="71BF45"/>
    <a:srgbClr val="B7E7E6"/>
    <a:srgbClr val="7AC6C1"/>
    <a:srgbClr val="C8DEA3"/>
    <a:srgbClr val="ACDC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88719" autoAdjust="0"/>
  </p:normalViewPr>
  <p:slideViewPr>
    <p:cSldViewPr snapToGrid="0">
      <p:cViewPr varScale="1">
        <p:scale>
          <a:sx n="159" d="100"/>
          <a:sy n="159" d="100"/>
        </p:scale>
        <p:origin x="35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46C9C-5ED6-4B1A-8AC1-219A17510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9A2BB-EA08-4DB5-8712-759D10E526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788B-3BC9-477C-958C-1EBDE950DF6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5CFF6-2AD4-4563-A843-BCBA53FEB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4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F386A-BAA4-4E95-91F2-EE9F87882C2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01677-9C16-4E16-AFBC-287E2620D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1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5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17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9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49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1DEE-2D7A-4B44-BE86-0F7314CFD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AA7B9-9127-4789-9D69-14E9D6A8D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A955-A942-4F0C-983F-4D5EE88A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2945E-DA8A-48BC-8D30-D32D0DDC3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13338-2469-4398-9F3C-D299AB26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51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55B9F-13F5-41B7-B768-54AA25040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0CF7-2DE3-40C0-BED8-D51B284F5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5AADC-297A-4158-876C-6117C4509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A32D4-0D17-4543-9BF2-D6D41E5B1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66541-AA85-4132-A5B2-916218E1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34A11F-3EBF-4C6A-BCA5-9C983D9D9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05481-C8B1-4BA7-AB69-529175169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7EE78-9281-47D9-B99B-093D6BE3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2E7B4-7F23-4F01-A233-4B41F03BE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C3FFC-F10F-4B8E-BE9A-4606DCFCB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46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8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956-5137-433A-8A42-C0D0CE826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F6419-F96F-4DF8-8476-A5FF7F977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DB975-6472-4F28-840A-350F54A0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37C56-852F-4F90-ACD5-4E187FA14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A274B-8953-4F5A-B47A-C01694E3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FDB1-7CA1-4A86-9F67-B02F07AA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91EC3-218B-4912-94B2-0B70C17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56050-0985-48AE-A369-B6C777AA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B2D0F-5896-44C7-847D-835F01E6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286129-037A-4042-8FFD-E90CA16D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9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9173-9512-443B-B74C-28B3863D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EA295-4A6B-491F-B3D3-C031BF2B9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CE233E-CFC9-463B-AAE6-51993D36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06D57-2C85-42F6-AF6F-78201AEB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159C7-B2FB-437D-8F47-65249416E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A2C65-1B7A-45CF-B06A-FBF270A4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0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D6DE-DCF8-42C8-B6F3-9268D636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B3DE-F703-463B-B78D-4FEEA80F7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96CCF-C9F8-4F21-A6BB-83A9E56F0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790FD-EF44-4E46-9B83-38DA0178A6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26845-F672-4A8B-AEE7-CBBA9813B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168AE8-3ECF-4922-8988-3AF7ECEA7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C888F6-3C08-4809-9D7F-85CC809B9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CE6EE3-3C9D-4437-A82A-2BE1989A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4AC6-224C-4DE9-90B4-77C615D44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AC001-191E-46FA-8CC6-51C2D470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F9F66-2AB7-4F4C-A8DB-DAF95939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8D62E-969E-4BC2-8340-7C9E50A33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3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8C306-E903-4AAD-BE01-69C027B05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F46DB-4C37-422E-A06E-3EFD9755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ECF39-3367-44C8-960C-99316167A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2" descr="花">
            <a:extLst>
              <a:ext uri="{FF2B5EF4-FFF2-40B4-BE49-F238E27FC236}">
                <a16:creationId xmlns:a16="http://schemas.microsoft.com/office/drawing/2014/main" id="{077FE378-A887-4C9B-8846-EBD13282D0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355" y="26670"/>
            <a:ext cx="3412490" cy="2594610"/>
          </a:xfrm>
          <a:prstGeom prst="rect">
            <a:avLst/>
          </a:prstGeom>
        </p:spPr>
      </p:pic>
      <p:pic>
        <p:nvPicPr>
          <p:cNvPr id="6" name="4" descr="花1">
            <a:extLst>
              <a:ext uri="{FF2B5EF4-FFF2-40B4-BE49-F238E27FC236}">
                <a16:creationId xmlns:a16="http://schemas.microsoft.com/office/drawing/2014/main" id="{D530FDA5-0D92-4CC5-AEE6-5488B4B7D3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27934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F0973-11EA-425D-99C3-8416CFBD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D08DC-D04F-427C-8C6E-34263E9C8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01506B-982D-4B95-B46C-90DA8993A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24834-6435-4868-9164-6A2A6BD31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ABCA5-7B62-4016-A9A0-0DFF4ADB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3B301-FD32-4DEE-897B-F66C66DE5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1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1B6B-0578-4D66-99AC-9F5910E2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937BC-140E-49F9-8A48-9A93A5626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4E386-34FC-4DA2-93F4-D2AAF4B85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86819-88CA-44C4-B849-74D675B4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16DE1-80D8-475D-BB2F-1A3557D8C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7300B-6BA1-469F-90EE-978CB045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BEB6368-2139-B247-85FD-6E876B8A623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B5F1D-7C87-45F7-B0D0-18DB1A1A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13A15-18EC-44C9-9FF9-5C3B10481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05A7B-C2E3-441B-BD88-823E6449D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A475-0C03-44D4-8DFA-52304414B802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0889-3693-4742-90FC-9F8638CE08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87CF0-D6B4-4CF5-965C-76BBF832B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DF3F1-1552-43AD-ACDE-A348DF5C7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7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">
            <a:extLst>
              <a:ext uri="{FF2B5EF4-FFF2-40B4-BE49-F238E27FC236}">
                <a16:creationId xmlns:a16="http://schemas.microsoft.com/office/drawing/2014/main" id="{65D6CAD6-752D-4363-BA8E-89E9B93B57D9}"/>
              </a:ext>
            </a:extLst>
          </p:cNvPr>
          <p:cNvSpPr txBox="1"/>
          <p:nvPr/>
        </p:nvSpPr>
        <p:spPr>
          <a:xfrm>
            <a:off x="2966402" y="706006"/>
            <a:ext cx="6259196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700" b="1" dirty="0" err="1">
                <a:ln w="19050">
                  <a:solidFill>
                    <a:schemeClr val="bg1"/>
                  </a:solidFill>
                </a:ln>
                <a:solidFill>
                  <a:srgbClr val="7AC6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Bài</a:t>
            </a:r>
            <a:r>
              <a:rPr lang="en-US" altLang="zh-CN" sz="16700" b="1" dirty="0">
                <a:ln w="19050">
                  <a:solidFill>
                    <a:schemeClr val="bg1"/>
                  </a:solidFill>
                </a:ln>
                <a:solidFill>
                  <a:srgbClr val="7AC6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10</a:t>
            </a:r>
            <a:endParaRPr lang="zh-CN" altLang="en-US" sz="16700" b="1" dirty="0">
              <a:ln w="19050">
                <a:solidFill>
                  <a:schemeClr val="bg1"/>
                </a:solidFill>
              </a:ln>
              <a:solidFill>
                <a:srgbClr val="7AC6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" name="8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628CDF89-E553-4D23-BDA6-6D377B3A9CBB}"/>
              </a:ext>
            </a:extLst>
          </p:cNvPr>
          <p:cNvSpPr txBox="1"/>
          <p:nvPr/>
        </p:nvSpPr>
        <p:spPr>
          <a:xfrm>
            <a:off x="1988020" y="3069916"/>
            <a:ext cx="8215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spc="-3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ÔN TẬP </a:t>
            </a:r>
          </a:p>
          <a:p>
            <a:pPr algn="ctr"/>
            <a:r>
              <a:rPr lang="en-US" altLang="zh-CN" sz="8000" spc="-300" dirty="0"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+mn-lt"/>
              </a:rPr>
              <a:t>VÀ KỂ CHUYỆN</a:t>
            </a:r>
            <a:endParaRPr lang="zh-CN" altLang="en-US" sz="8000" spc="-300" dirty="0"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48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8996B-0385-461B-9142-6AEC2CF8EDC2}"/>
              </a:ext>
            </a:extLst>
          </p:cNvPr>
          <p:cNvSpPr txBox="1"/>
          <p:nvPr/>
        </p:nvSpPr>
        <p:spPr>
          <a:xfrm>
            <a:off x="3836406" y="5799322"/>
            <a:ext cx="45191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37EC7-BA72-4BA7-BC1C-DC0A29124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18" y="1250164"/>
            <a:ext cx="7127961" cy="4549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1CC4F4-E27C-446E-83DD-955B1429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382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8996B-0385-461B-9142-6AEC2CF8EDC2}"/>
              </a:ext>
            </a:extLst>
          </p:cNvPr>
          <p:cNvSpPr txBox="1"/>
          <p:nvPr/>
        </p:nvSpPr>
        <p:spPr>
          <a:xfrm>
            <a:off x="1288432" y="5730066"/>
            <a:ext cx="9615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khiêng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D7A0F3-8AFD-4D5A-AA0B-27190F419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11" y="1228193"/>
            <a:ext cx="6743176" cy="43570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8ADB2B-6607-4836-A200-4CBBB91AB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64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8996B-0385-461B-9142-6AEC2CF8EDC2}"/>
              </a:ext>
            </a:extLst>
          </p:cNvPr>
          <p:cNvSpPr txBox="1"/>
          <p:nvPr/>
        </p:nvSpPr>
        <p:spPr>
          <a:xfrm>
            <a:off x="2213364" y="5623722"/>
            <a:ext cx="776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29F87-F5A0-463E-A26B-818EADBE4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03" y="1219527"/>
            <a:ext cx="6695390" cy="4347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65B97E-2205-42F1-8DA1-8B1934E32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A8996B-0385-461B-9142-6AEC2CF8EDC2}"/>
              </a:ext>
            </a:extLst>
          </p:cNvPr>
          <p:cNvSpPr txBox="1"/>
          <p:nvPr/>
        </p:nvSpPr>
        <p:spPr>
          <a:xfrm>
            <a:off x="1229390" y="5662739"/>
            <a:ext cx="1047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983C20-0D4C-4054-87CB-D76293EAC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41" y="1262270"/>
            <a:ext cx="6543717" cy="419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E7E8-D546-4A76-8193-EBD892D3D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156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2" descr="花">
            <a:extLst>
              <a:ext uri="{FF2B5EF4-FFF2-40B4-BE49-F238E27FC236}">
                <a16:creationId xmlns:a16="http://schemas.microsoft.com/office/drawing/2014/main" id="{8A310B4A-1583-415F-80E0-9C380A2B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95" y="26670"/>
            <a:ext cx="2355950" cy="1791294"/>
          </a:xfrm>
          <a:prstGeom prst="rect">
            <a:avLst/>
          </a:prstGeom>
        </p:spPr>
      </p:pic>
      <p:sp>
        <p:nvSpPr>
          <p:cNvPr id="16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56E2430-9768-44BB-B0E3-231BE7F233D6}"/>
              </a:ext>
            </a:extLst>
          </p:cNvPr>
          <p:cNvSpPr txBox="1"/>
          <p:nvPr/>
        </p:nvSpPr>
        <p:spPr>
          <a:xfrm>
            <a:off x="2911388" y="915229"/>
            <a:ext cx="6488491" cy="872192"/>
          </a:xfrm>
          <a:prstGeom prst="roundRect">
            <a:avLst>
              <a:gd name="adj" fmla="val 33100"/>
            </a:avLst>
          </a:prstGeom>
          <a:solidFill>
            <a:srgbClr val="F9B1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Đàn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kiến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ngoãn</a:t>
            </a:r>
            <a:endParaRPr lang="zh-CN" altLang="en-US" sz="4000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9A8F9-CA41-4353-989F-77AEA174E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82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2" descr="花">
            <a:extLst>
              <a:ext uri="{FF2B5EF4-FFF2-40B4-BE49-F238E27FC236}">
                <a16:creationId xmlns:a16="http://schemas.microsoft.com/office/drawing/2014/main" id="{8A310B4A-1583-415F-80E0-9C380A2B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95" y="26670"/>
            <a:ext cx="2355950" cy="1791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0C22C-12DB-47E3-85BA-CDF0C7A17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6" y="1898375"/>
            <a:ext cx="3416613" cy="218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8EA576-1DFF-4EDF-9DB3-5DBCB4DC3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01" y="1924483"/>
            <a:ext cx="3448911" cy="2228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C1DFA9-3DDA-47E6-B765-66919BA9F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23" y="4207332"/>
            <a:ext cx="3384489" cy="2197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A6FF3-F68C-425B-939F-190E640C7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01" y="4198382"/>
            <a:ext cx="3448911" cy="2210641"/>
          </a:xfrm>
          <a:prstGeom prst="rect">
            <a:avLst/>
          </a:prstGeom>
        </p:spPr>
      </p:pic>
      <p:sp>
        <p:nvSpPr>
          <p:cNvPr id="16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56E2430-9768-44BB-B0E3-231BE7F233D6}"/>
              </a:ext>
            </a:extLst>
          </p:cNvPr>
          <p:cNvSpPr txBox="1"/>
          <p:nvPr/>
        </p:nvSpPr>
        <p:spPr>
          <a:xfrm>
            <a:off x="2911388" y="915229"/>
            <a:ext cx="6488491" cy="872192"/>
          </a:xfrm>
          <a:prstGeom prst="roundRect">
            <a:avLst>
              <a:gd name="adj" fmla="val 33100"/>
            </a:avLst>
          </a:prstGeom>
          <a:solidFill>
            <a:srgbClr val="F9B1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Đàn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kiến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ngoãn</a:t>
            </a:r>
            <a:endParaRPr lang="zh-CN" altLang="en-US" sz="4000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CC1527-6C25-4297-8326-CD97D368A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3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C92243-9DB3-6880-65D6-3AFEBE22CBFB}"/>
              </a:ext>
            </a:extLst>
          </p:cNvPr>
          <p:cNvSpPr txBox="1"/>
          <p:nvPr/>
        </p:nvSpPr>
        <p:spPr>
          <a:xfrm>
            <a:off x="3476964" y="2464487"/>
            <a:ext cx="7584326" cy="30931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30,31 SGK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TV.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 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tr.11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10.</a:t>
            </a:r>
          </a:p>
          <a:p>
            <a:pPr>
              <a:spcAft>
                <a:spcPts val="600"/>
              </a:spcAft>
            </a:pP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Thực hành Kể chuyện ở nhà: Câu chuyện “Đàn kiến con ngoan ngoãn”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8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8EAE8868-DDCB-E182-A058-6A62AF03CC04}"/>
              </a:ext>
            </a:extLst>
          </p:cNvPr>
          <p:cNvSpPr txBox="1"/>
          <p:nvPr/>
        </p:nvSpPr>
        <p:spPr>
          <a:xfrm>
            <a:off x="2207873" y="759673"/>
            <a:ext cx="6271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spc="-300"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Hoạt động tiếp nối</a:t>
            </a:r>
            <a:endParaRPr lang="zh-CN" altLang="en-US" sz="6600" spc="-300" dirty="0">
              <a:blipFill>
                <a:blip r:embed="rId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062755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F9C58D-5A07-4ED9-ABBA-D101CAC3A3C6}"/>
              </a:ext>
            </a:extLst>
          </p:cNvPr>
          <p:cNvGrpSpPr/>
          <p:nvPr/>
        </p:nvGrpSpPr>
        <p:grpSpPr>
          <a:xfrm>
            <a:off x="3750796" y="2514600"/>
            <a:ext cx="4690407" cy="1828800"/>
            <a:chOff x="2449302" y="2253673"/>
            <a:chExt cx="4690407" cy="1828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32C078-CCAF-4382-81B5-3C97E5ACE8DA}"/>
                </a:ext>
              </a:extLst>
            </p:cNvPr>
            <p:cNvSpPr/>
            <p:nvPr/>
          </p:nvSpPr>
          <p:spPr>
            <a:xfrm>
              <a:off x="2449302" y="2382982"/>
              <a:ext cx="4690407" cy="1547520"/>
            </a:xfrm>
            <a:prstGeom prst="rect">
              <a:avLst/>
            </a:prstGeom>
            <a:solidFill>
              <a:srgbClr val="EC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7000C8-3F32-48C4-9558-82286E8B0BDE}"/>
                </a:ext>
              </a:extLst>
            </p:cNvPr>
            <p:cNvSpPr/>
            <p:nvPr/>
          </p:nvSpPr>
          <p:spPr>
            <a:xfrm>
              <a:off x="2449302" y="2253673"/>
              <a:ext cx="1300662" cy="1828800"/>
            </a:xfrm>
            <a:prstGeom prst="roundRect">
              <a:avLst/>
            </a:prstGeom>
            <a:solidFill>
              <a:srgbClr val="C86179"/>
            </a:solidFill>
            <a:ln>
              <a:solidFill>
                <a:srgbClr val="C86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9">
              <a:extLst>
                <a:ext uri="{FF2B5EF4-FFF2-40B4-BE49-F238E27FC236}">
                  <a16:creationId xmlns:a16="http://schemas.microsoft.com/office/drawing/2014/main" id="{65D6CAD6-752D-4363-BA8E-89E9B93B57D9}"/>
                </a:ext>
              </a:extLst>
            </p:cNvPr>
            <p:cNvSpPr txBox="1"/>
            <p:nvPr/>
          </p:nvSpPr>
          <p:spPr>
            <a:xfrm>
              <a:off x="2449303" y="2338578"/>
              <a:ext cx="4450262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7AC6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C861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ĐỌC</a:t>
              </a:r>
              <a:endParaRPr lang="zh-CN" altLang="en-US" sz="9700" b="1" dirty="0">
                <a:ln w="19050">
                  <a:solidFill>
                    <a:schemeClr val="bg1"/>
                  </a:solidFill>
                </a:ln>
                <a:solidFill>
                  <a:srgbClr val="C86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32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87D97E-DC9C-43CB-AC02-5606B89DF2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8572" y="1050218"/>
            <a:ext cx="11014856" cy="4860068"/>
          </a:xfrm>
          <a:custGeom>
            <a:avLst/>
            <a:gdLst>
              <a:gd name="connsiteX0" fmla="*/ 2027531 w 8193734"/>
              <a:gd name="connsiteY0" fmla="*/ 1 h 3273837"/>
              <a:gd name="connsiteX1" fmla="*/ 8193734 w 8193734"/>
              <a:gd name="connsiteY1" fmla="*/ 1 h 3273837"/>
              <a:gd name="connsiteX2" fmla="*/ 8193734 w 8193734"/>
              <a:gd name="connsiteY2" fmla="*/ 3273837 h 3273837"/>
              <a:gd name="connsiteX3" fmla="*/ 0 w 8193734"/>
              <a:gd name="connsiteY3" fmla="*/ 3273837 h 3273837"/>
              <a:gd name="connsiteX4" fmla="*/ 0 w 8193734"/>
              <a:gd name="connsiteY4" fmla="*/ 1064535 h 3273837"/>
              <a:gd name="connsiteX5" fmla="*/ 2027531 w 8193734"/>
              <a:gd name="connsiteY5" fmla="*/ 1064535 h 3273837"/>
              <a:gd name="connsiteX6" fmla="*/ 0 w 8193734"/>
              <a:gd name="connsiteY6" fmla="*/ 0 h 3273837"/>
              <a:gd name="connsiteX7" fmla="*/ 2027531 w 8193734"/>
              <a:gd name="connsiteY7" fmla="*/ 0 h 3273837"/>
              <a:gd name="connsiteX8" fmla="*/ 2027531 w 8193734"/>
              <a:gd name="connsiteY8" fmla="*/ 1 h 3273837"/>
              <a:gd name="connsiteX9" fmla="*/ 0 w 8193734"/>
              <a:gd name="connsiteY9" fmla="*/ 1 h 327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93734" h="3273837">
                <a:moveTo>
                  <a:pt x="2027531" y="1"/>
                </a:moveTo>
                <a:lnTo>
                  <a:pt x="8193734" y="1"/>
                </a:lnTo>
                <a:lnTo>
                  <a:pt x="8193734" y="3273837"/>
                </a:lnTo>
                <a:lnTo>
                  <a:pt x="0" y="3273837"/>
                </a:lnTo>
                <a:lnTo>
                  <a:pt x="0" y="1064535"/>
                </a:lnTo>
                <a:lnTo>
                  <a:pt x="2027531" y="1064535"/>
                </a:lnTo>
                <a:close/>
                <a:moveTo>
                  <a:pt x="0" y="0"/>
                </a:moveTo>
                <a:lnTo>
                  <a:pt x="2027531" y="0"/>
                </a:lnTo>
                <a:lnTo>
                  <a:pt x="2027531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EC1673-C69B-4750-BA2B-8B5C41503CF8}"/>
              </a:ext>
            </a:extLst>
          </p:cNvPr>
          <p:cNvSpPr/>
          <p:nvPr/>
        </p:nvSpPr>
        <p:spPr>
          <a:xfrm>
            <a:off x="4252630" y="1162405"/>
            <a:ext cx="9460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  <a:latin typeface="HP-211" panose="020B0803050302020204" pitchFamily="34" charset="0"/>
              </a:rPr>
              <a:t>o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26DEF4-7BDB-4848-95F0-4125B6F6BC82}"/>
              </a:ext>
            </a:extLst>
          </p:cNvPr>
          <p:cNvSpPr/>
          <p:nvPr/>
        </p:nvSpPr>
        <p:spPr>
          <a:xfrm>
            <a:off x="6955855" y="1162405"/>
            <a:ext cx="9460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  <a:latin typeface="HP-211" panose="020B0803050302020204" pitchFamily="34" charset="0"/>
              </a:rPr>
              <a:t>ô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5F4DA4-B3B8-4F1E-9224-185D343638E7}"/>
              </a:ext>
            </a:extLst>
          </p:cNvPr>
          <p:cNvSpPr/>
          <p:nvPr/>
        </p:nvSpPr>
        <p:spPr>
          <a:xfrm>
            <a:off x="9659080" y="1162405"/>
            <a:ext cx="9460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  <a:latin typeface="HP-211" panose="020B0803050302020204" pitchFamily="34" charset="0"/>
              </a:rPr>
              <a:t>ơ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804BD9-6B98-4A99-A1F8-0B98460FDACF}"/>
              </a:ext>
            </a:extLst>
          </p:cNvPr>
          <p:cNvSpPr/>
          <p:nvPr/>
        </p:nvSpPr>
        <p:spPr>
          <a:xfrm>
            <a:off x="1401804" y="2669797"/>
            <a:ext cx="9861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latin typeface="HP-211" panose="020B0803050302020204" pitchFamily="34" charset="0"/>
              </a:rPr>
              <a:t>d</a:t>
            </a:r>
            <a:endParaRPr lang="en-US" sz="9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1CE63-1AEB-4805-9257-635922E7AF61}"/>
              </a:ext>
            </a:extLst>
          </p:cNvPr>
          <p:cNvSpPr/>
          <p:nvPr/>
        </p:nvSpPr>
        <p:spPr>
          <a:xfrm>
            <a:off x="1401804" y="4344842"/>
            <a:ext cx="9861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latin typeface="HP-211" panose="020B0803050302020204" pitchFamily="34" charset="0"/>
              </a:rPr>
              <a:t>đ</a:t>
            </a:r>
            <a:endParaRPr lang="en-US" sz="9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8EC3D-D29A-4A90-8133-22F5A2244D31}"/>
              </a:ext>
            </a:extLst>
          </p:cNvPr>
          <p:cNvSpPr/>
          <p:nvPr/>
        </p:nvSpPr>
        <p:spPr>
          <a:xfrm>
            <a:off x="1401802" y="2669797"/>
            <a:ext cx="9861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latin typeface="HP-211" panose="020B0803050302020204" pitchFamily="34" charset="0"/>
              </a:rPr>
              <a:t>d</a:t>
            </a:r>
            <a:endParaRPr lang="en-US" sz="9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48D461-DFE4-4D8B-8112-3FE77B4DD7ED}"/>
              </a:ext>
            </a:extLst>
          </p:cNvPr>
          <p:cNvSpPr/>
          <p:nvPr/>
        </p:nvSpPr>
        <p:spPr>
          <a:xfrm>
            <a:off x="4252629" y="1162405"/>
            <a:ext cx="94609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>
                <a:solidFill>
                  <a:srgbClr val="FF0000"/>
                </a:solidFill>
                <a:latin typeface="HP-211" panose="020B0803050302020204" pitchFamily="34" charset="0"/>
              </a:rPr>
              <a:t>o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6CC7FF-0B9D-49D6-B2D1-A9C005FB04F7}"/>
              </a:ext>
            </a:extLst>
          </p:cNvPr>
          <p:cNvSpPr/>
          <p:nvPr/>
        </p:nvSpPr>
        <p:spPr>
          <a:xfrm>
            <a:off x="6581554" y="2673693"/>
            <a:ext cx="1747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 err="1">
                <a:latin typeface="HP-211" panose="020B0803050302020204" pitchFamily="34" charset="0"/>
              </a:rPr>
              <a:t>d</a:t>
            </a:r>
            <a:r>
              <a:rPr lang="en-US" sz="9000" dirty="0" err="1">
                <a:solidFill>
                  <a:srgbClr val="FF0000"/>
                </a:solidFill>
                <a:latin typeface="HP-211" panose="020B0803050302020204" pitchFamily="34" charset="0"/>
              </a:rPr>
              <a:t>ô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C6FB33-2098-481D-95AE-B15FDCC7CF00}"/>
              </a:ext>
            </a:extLst>
          </p:cNvPr>
          <p:cNvSpPr/>
          <p:nvPr/>
        </p:nvSpPr>
        <p:spPr>
          <a:xfrm>
            <a:off x="9287432" y="2673693"/>
            <a:ext cx="1747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 err="1">
                <a:latin typeface="HP-211" panose="020B0803050302020204" pitchFamily="34" charset="0"/>
              </a:rPr>
              <a:t>d</a:t>
            </a:r>
            <a:r>
              <a:rPr lang="en-US" sz="9000" dirty="0" err="1">
                <a:solidFill>
                  <a:srgbClr val="FF0000"/>
                </a:solidFill>
                <a:latin typeface="HP-211" panose="020B0803050302020204" pitchFamily="34" charset="0"/>
              </a:rPr>
              <a:t>ơ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8F6A21-DC7C-43AE-8E05-B33FB731D002}"/>
              </a:ext>
            </a:extLst>
          </p:cNvPr>
          <p:cNvSpPr/>
          <p:nvPr/>
        </p:nvSpPr>
        <p:spPr>
          <a:xfrm>
            <a:off x="3777797" y="4308365"/>
            <a:ext cx="1747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 err="1">
                <a:latin typeface="HP-211" panose="020B0803050302020204" pitchFamily="34" charset="0"/>
              </a:rPr>
              <a:t>đ</a:t>
            </a:r>
            <a:r>
              <a:rPr lang="en-US" sz="9000" dirty="0" err="1">
                <a:solidFill>
                  <a:srgbClr val="FF0000"/>
                </a:solidFill>
                <a:latin typeface="HP-211" panose="020B0803050302020204" pitchFamily="34" charset="0"/>
              </a:rPr>
              <a:t>o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F3A980-5178-4691-95E2-7494CCA4918F}"/>
              </a:ext>
            </a:extLst>
          </p:cNvPr>
          <p:cNvSpPr/>
          <p:nvPr/>
        </p:nvSpPr>
        <p:spPr>
          <a:xfrm>
            <a:off x="6555104" y="4308365"/>
            <a:ext cx="1747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 err="1">
                <a:latin typeface="HP-211" panose="020B0803050302020204" pitchFamily="34" charset="0"/>
              </a:rPr>
              <a:t>đ</a:t>
            </a:r>
            <a:r>
              <a:rPr lang="en-US" sz="9000" dirty="0" err="1">
                <a:solidFill>
                  <a:srgbClr val="FF0000"/>
                </a:solidFill>
                <a:latin typeface="HP-211" panose="020B0803050302020204" pitchFamily="34" charset="0"/>
              </a:rPr>
              <a:t>ô</a:t>
            </a:r>
            <a:endParaRPr lang="en-US" sz="90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0FC032-EBE6-47FC-8558-EF0816F015B4}"/>
              </a:ext>
            </a:extLst>
          </p:cNvPr>
          <p:cNvSpPr/>
          <p:nvPr/>
        </p:nvSpPr>
        <p:spPr>
          <a:xfrm>
            <a:off x="9258329" y="4308365"/>
            <a:ext cx="174759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0" dirty="0" err="1">
                <a:latin typeface="HP-211" panose="020B0803050302020204" pitchFamily="34" charset="0"/>
              </a:rPr>
              <a:t>đ</a:t>
            </a:r>
            <a:r>
              <a:rPr lang="en-US" sz="9000" dirty="0" err="1">
                <a:solidFill>
                  <a:srgbClr val="FF0000"/>
                </a:solidFill>
                <a:latin typeface="HP-211" panose="020B0803050302020204" pitchFamily="34" charset="0"/>
              </a:rPr>
              <a:t>ơ</a:t>
            </a:r>
            <a:endParaRPr lang="en-US" sz="9000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48DE06-9383-479C-A774-5BDE3990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2" y="91356"/>
            <a:ext cx="2348500" cy="9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24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1.11111E-6 L 0.19765 -0.0027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0.00093 L 0.02826 0.2164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4" grpId="0"/>
      <p:bldP spid="1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AC4D88BB-FEA4-4581-960F-022914C825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59499" r="-241" b="4306"/>
          <a:stretch/>
        </p:blipFill>
        <p:spPr>
          <a:xfrm>
            <a:off x="447262" y="496956"/>
            <a:ext cx="11273172" cy="5903843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7C85A18F-1A3B-4954-BABE-7AD77F249F51}"/>
              </a:ext>
            </a:extLst>
          </p:cNvPr>
          <p:cNvSpPr txBox="1"/>
          <p:nvPr/>
        </p:nvSpPr>
        <p:spPr>
          <a:xfrm>
            <a:off x="401993" y="4196081"/>
            <a:ext cx="92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77A836"/>
              </a:solidFill>
              <a:latin typeface="HP-211" panose="020B08030503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680F1BA-04D9-43B5-A1D4-025BABB65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91" y="3086999"/>
            <a:ext cx="539668" cy="34487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5B1DF65-F7D0-4365-AA30-907931E5D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825" y="3589216"/>
            <a:ext cx="768888" cy="49174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12C49E7-5CDE-40FD-B4D8-0C97D2C58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8" y="2303618"/>
            <a:ext cx="497620" cy="3180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E394DE8-EB33-4B2E-BE44-009465D0B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033" y="5004839"/>
            <a:ext cx="842815" cy="507375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845A67E-9BCF-40C6-BB02-55D72BDFDD70}"/>
              </a:ext>
            </a:extLst>
          </p:cNvPr>
          <p:cNvGrpSpPr/>
          <p:nvPr/>
        </p:nvGrpSpPr>
        <p:grpSpPr>
          <a:xfrm>
            <a:off x="1371816" y="1585030"/>
            <a:ext cx="2026488" cy="1198492"/>
            <a:chOff x="5202167" y="2865369"/>
            <a:chExt cx="1516184" cy="969685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89B8088-A125-4D32-8419-E4A75B0DB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167" y="2865369"/>
              <a:ext cx="1516184" cy="96968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B575BFB-1E69-4F2C-AC86-930B2202968D}"/>
                </a:ext>
              </a:extLst>
            </p:cNvPr>
            <p:cNvSpPr txBox="1"/>
            <p:nvPr/>
          </p:nvSpPr>
          <p:spPr>
            <a:xfrm rot="238715">
              <a:off x="5379061" y="3088743"/>
              <a:ext cx="1162400" cy="522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E4055B0-DBA8-4BC2-B1C8-7A02B1CC76B7}"/>
              </a:ext>
            </a:extLst>
          </p:cNvPr>
          <p:cNvGrpSpPr/>
          <p:nvPr/>
        </p:nvGrpSpPr>
        <p:grpSpPr>
          <a:xfrm>
            <a:off x="4791727" y="1450880"/>
            <a:ext cx="2106112" cy="1284457"/>
            <a:chOff x="1808483" y="1093150"/>
            <a:chExt cx="1430019" cy="87672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797B264-716D-42A4-A5F5-CF79E3D16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8483" y="1093150"/>
              <a:ext cx="1430019" cy="876722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FC6AB6B-4F5E-4FA8-8E00-E68B519FC004}"/>
                </a:ext>
              </a:extLst>
            </p:cNvPr>
            <p:cNvSpPr txBox="1"/>
            <p:nvPr/>
          </p:nvSpPr>
          <p:spPr>
            <a:xfrm rot="316591">
              <a:off x="1976041" y="1354054"/>
              <a:ext cx="1051627" cy="4411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98982DE-C1C9-4EEB-82A8-9DCE27574137}"/>
              </a:ext>
            </a:extLst>
          </p:cNvPr>
          <p:cNvGrpSpPr/>
          <p:nvPr/>
        </p:nvGrpSpPr>
        <p:grpSpPr>
          <a:xfrm>
            <a:off x="6280731" y="2877868"/>
            <a:ext cx="1868800" cy="1128259"/>
            <a:chOff x="4532211" y="1419209"/>
            <a:chExt cx="1401600" cy="846194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163D6D3-CD33-4202-A47A-8A752C3A7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2211" y="1419209"/>
              <a:ext cx="1401600" cy="84619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9153098-4342-4853-8039-F66CAB74A1CA}"/>
                </a:ext>
              </a:extLst>
            </p:cNvPr>
            <p:cNvSpPr txBox="1"/>
            <p:nvPr/>
          </p:nvSpPr>
          <p:spPr>
            <a:xfrm>
              <a:off x="4666151" y="1586037"/>
              <a:ext cx="117363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bờ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D5D6C23-146F-4F75-B91E-40C560F41E77}"/>
              </a:ext>
            </a:extLst>
          </p:cNvPr>
          <p:cNvGrpSpPr/>
          <p:nvPr/>
        </p:nvGrpSpPr>
        <p:grpSpPr>
          <a:xfrm>
            <a:off x="8650999" y="2004612"/>
            <a:ext cx="1811999" cy="1089377"/>
            <a:chOff x="6014325" y="1082951"/>
            <a:chExt cx="1358999" cy="817033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A0F1F2A-0797-4836-9510-4A39597C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4325" y="1082951"/>
              <a:ext cx="1358999" cy="817033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3AE837-62AA-4942-AA14-C5A85ED5705E}"/>
                </a:ext>
              </a:extLst>
            </p:cNvPr>
            <p:cNvSpPr txBox="1"/>
            <p:nvPr/>
          </p:nvSpPr>
          <p:spPr>
            <a:xfrm>
              <a:off x="6086744" y="1225585"/>
              <a:ext cx="1185661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38474DE-9499-47A3-B9FD-C55A8827C83F}"/>
              </a:ext>
            </a:extLst>
          </p:cNvPr>
          <p:cNvGrpSpPr/>
          <p:nvPr/>
        </p:nvGrpSpPr>
        <p:grpSpPr>
          <a:xfrm>
            <a:off x="7813115" y="4145668"/>
            <a:ext cx="2011669" cy="1288757"/>
            <a:chOff x="4707600" y="1944802"/>
            <a:chExt cx="1396215" cy="840521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AD65AD04-83CE-496F-A8E0-0BA3CE9B3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7600" y="1944802"/>
              <a:ext cx="1396215" cy="840521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EACA494-1F30-4FED-B80F-E389A998B72E}"/>
                </a:ext>
              </a:extLst>
            </p:cNvPr>
            <p:cNvSpPr txBox="1"/>
            <p:nvPr/>
          </p:nvSpPr>
          <p:spPr>
            <a:xfrm>
              <a:off x="4843498" y="2137447"/>
              <a:ext cx="1089435" cy="421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đỗ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3573A06-5934-4187-B74F-69DDD74C6F3B}"/>
              </a:ext>
            </a:extLst>
          </p:cNvPr>
          <p:cNvGrpSpPr/>
          <p:nvPr/>
        </p:nvGrpSpPr>
        <p:grpSpPr>
          <a:xfrm>
            <a:off x="3919151" y="3929568"/>
            <a:ext cx="2190371" cy="1188313"/>
            <a:chOff x="2048119" y="2910038"/>
            <a:chExt cx="1642778" cy="891235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6D6CA25-B683-44CC-AD8E-7E2F405F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119" y="2910038"/>
              <a:ext cx="1642778" cy="89123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9833301-CA49-4E39-85F9-90E700EEAAE5}"/>
                </a:ext>
              </a:extLst>
            </p:cNvPr>
            <p:cNvSpPr txBox="1"/>
            <p:nvPr/>
          </p:nvSpPr>
          <p:spPr>
            <a:xfrm rot="227245">
              <a:off x="2133366" y="3110347"/>
              <a:ext cx="1173639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dỗ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664BBAA-7926-4D5F-A395-3105653284E3}"/>
              </a:ext>
            </a:extLst>
          </p:cNvPr>
          <p:cNvGrpSpPr/>
          <p:nvPr/>
        </p:nvGrpSpPr>
        <p:grpSpPr>
          <a:xfrm>
            <a:off x="2606331" y="2841120"/>
            <a:ext cx="1848851" cy="1181513"/>
            <a:chOff x="3062884" y="1861521"/>
            <a:chExt cx="1386638" cy="886135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D60A1069-06A6-4F29-85A6-5979C94F8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84" y="1861521"/>
              <a:ext cx="1386638" cy="88613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47E4F14-F3D8-434D-8A59-DDFB2AF09B6B}"/>
                </a:ext>
              </a:extLst>
            </p:cNvPr>
            <p:cNvSpPr txBox="1"/>
            <p:nvPr/>
          </p:nvSpPr>
          <p:spPr>
            <a:xfrm>
              <a:off x="3112631" y="2058167"/>
              <a:ext cx="1165222" cy="484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cờ</a:t>
              </a:r>
              <a:r>
                <a:rPr lang="en-US" sz="3600" dirty="0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srgbClr val="77A836"/>
                  </a:solidFill>
                  <a:latin typeface="HP-211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đỏ</a:t>
              </a:r>
              <a:endParaRPr lang="en-US" sz="3600" dirty="0">
                <a:solidFill>
                  <a:srgbClr val="77A836"/>
                </a:solidFill>
                <a:latin typeface="HP-211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3" name="Picture 72">
            <a:extLst>
              <a:ext uri="{FF2B5EF4-FFF2-40B4-BE49-F238E27FC236}">
                <a16:creationId xmlns:a16="http://schemas.microsoft.com/office/drawing/2014/main" id="{0EB3E30E-3DAD-4FFC-8F99-868C2E6920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0" y="2893997"/>
            <a:ext cx="1775967" cy="3964003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CB476A7B-2B4C-4671-87B2-852BBAD1D4F4}"/>
              </a:ext>
            </a:extLst>
          </p:cNvPr>
          <p:cNvSpPr/>
          <p:nvPr/>
        </p:nvSpPr>
        <p:spPr>
          <a:xfrm>
            <a:off x="2247668" y="5454731"/>
            <a:ext cx="3342966" cy="796763"/>
          </a:xfrm>
          <a:prstGeom prst="roundRect">
            <a:avLst/>
          </a:prstGeom>
          <a:solidFill>
            <a:srgbClr val="FE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2F1D207-2924-4137-81FA-05B36D2C558C}"/>
              </a:ext>
            </a:extLst>
          </p:cNvPr>
          <p:cNvSpPr/>
          <p:nvPr/>
        </p:nvSpPr>
        <p:spPr>
          <a:xfrm>
            <a:off x="2339815" y="5527973"/>
            <a:ext cx="3155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HP-211" panose="020B0803050302020204" pitchFamily="34" charset="0"/>
              </a:rPr>
              <a:t>Bờ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đê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có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dế</a:t>
            </a:r>
            <a:r>
              <a:rPr lang="en-US" sz="3600" dirty="0">
                <a:latin typeface="HP-211" panose="020B0803050302020204" pitchFamily="34" charset="0"/>
              </a:rPr>
              <a:t>.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D3834EE5-5630-436D-8A2F-BDCD173160CD}"/>
              </a:ext>
            </a:extLst>
          </p:cNvPr>
          <p:cNvSpPr/>
          <p:nvPr/>
        </p:nvSpPr>
        <p:spPr>
          <a:xfrm>
            <a:off x="6750871" y="5454731"/>
            <a:ext cx="3342966" cy="796763"/>
          </a:xfrm>
          <a:prstGeom prst="roundRect">
            <a:avLst/>
          </a:prstGeom>
          <a:solidFill>
            <a:srgbClr val="FED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4518E48-081B-43FC-9FF2-DE6D1232DDE8}"/>
              </a:ext>
            </a:extLst>
          </p:cNvPr>
          <p:cNvSpPr/>
          <p:nvPr/>
        </p:nvSpPr>
        <p:spPr>
          <a:xfrm>
            <a:off x="6862896" y="5527973"/>
            <a:ext cx="3171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HP-211" panose="020B0803050302020204" pitchFamily="34" charset="0"/>
              </a:rPr>
              <a:t>Bà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có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đỗ</a:t>
            </a:r>
            <a:r>
              <a:rPr lang="en-US" sz="3600" dirty="0">
                <a:latin typeface="HP-211" panose="020B0803050302020204" pitchFamily="34" charset="0"/>
              </a:rPr>
              <a:t> </a:t>
            </a:r>
            <a:r>
              <a:rPr lang="en-US" sz="3600" dirty="0" err="1">
                <a:latin typeface="HP-211" panose="020B0803050302020204" pitchFamily="34" charset="0"/>
              </a:rPr>
              <a:t>đỏ</a:t>
            </a:r>
            <a:r>
              <a:rPr lang="en-US" sz="3600" dirty="0">
                <a:latin typeface="HP-211" panose="020B0803050302020204" pitchFamily="34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4EA7280-7B74-42DE-B013-895D9FEAF4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062" y="91356"/>
            <a:ext cx="2348500" cy="91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108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F9C58D-5A07-4ED9-ABBA-D101CAC3A3C6}"/>
              </a:ext>
            </a:extLst>
          </p:cNvPr>
          <p:cNvGrpSpPr/>
          <p:nvPr/>
        </p:nvGrpSpPr>
        <p:grpSpPr>
          <a:xfrm>
            <a:off x="3750796" y="2514600"/>
            <a:ext cx="4690407" cy="1828800"/>
            <a:chOff x="2449302" y="2253673"/>
            <a:chExt cx="4690407" cy="1828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32C078-CCAF-4382-81B5-3C97E5ACE8DA}"/>
                </a:ext>
              </a:extLst>
            </p:cNvPr>
            <p:cNvSpPr/>
            <p:nvPr/>
          </p:nvSpPr>
          <p:spPr>
            <a:xfrm>
              <a:off x="2449302" y="2382982"/>
              <a:ext cx="4690407" cy="1547520"/>
            </a:xfrm>
            <a:prstGeom prst="rect">
              <a:avLst/>
            </a:prstGeom>
            <a:solidFill>
              <a:srgbClr val="EC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7000C8-3F32-48C4-9558-82286E8B0BDE}"/>
                </a:ext>
              </a:extLst>
            </p:cNvPr>
            <p:cNvSpPr/>
            <p:nvPr/>
          </p:nvSpPr>
          <p:spPr>
            <a:xfrm>
              <a:off x="2449302" y="2253673"/>
              <a:ext cx="1300662" cy="1828800"/>
            </a:xfrm>
            <a:prstGeom prst="roundRect">
              <a:avLst/>
            </a:prstGeom>
            <a:solidFill>
              <a:srgbClr val="C86179"/>
            </a:solidFill>
            <a:ln>
              <a:solidFill>
                <a:srgbClr val="C86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9">
              <a:extLst>
                <a:ext uri="{FF2B5EF4-FFF2-40B4-BE49-F238E27FC236}">
                  <a16:creationId xmlns:a16="http://schemas.microsoft.com/office/drawing/2014/main" id="{65D6CAD6-752D-4363-BA8E-89E9B93B57D9}"/>
                </a:ext>
              </a:extLst>
            </p:cNvPr>
            <p:cNvSpPr txBox="1"/>
            <p:nvPr/>
          </p:nvSpPr>
          <p:spPr>
            <a:xfrm>
              <a:off x="2449303" y="2417234"/>
              <a:ext cx="4450262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7AC6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C861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VIẾT</a:t>
              </a:r>
              <a:endParaRPr lang="zh-CN" altLang="en-US" sz="9700" b="1" dirty="0">
                <a:ln w="19050">
                  <a:solidFill>
                    <a:schemeClr val="bg1"/>
                  </a:solidFill>
                </a:ln>
                <a:solidFill>
                  <a:srgbClr val="C86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984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2EA7637-B21E-4D0B-9935-3B0A598D329C}"/>
              </a:ext>
            </a:extLst>
          </p:cNvPr>
          <p:cNvGrpSpPr/>
          <p:nvPr/>
        </p:nvGrpSpPr>
        <p:grpSpPr>
          <a:xfrm>
            <a:off x="715617" y="1003852"/>
            <a:ext cx="10764079" cy="4860235"/>
            <a:chOff x="715617" y="1003852"/>
            <a:chExt cx="10764079" cy="486023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078F63-95AF-4627-86EF-575F36422B84}"/>
                </a:ext>
              </a:extLst>
            </p:cNvPr>
            <p:cNvSpPr/>
            <p:nvPr/>
          </p:nvSpPr>
          <p:spPr>
            <a:xfrm>
              <a:off x="715617" y="1003852"/>
              <a:ext cx="10764079" cy="48602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9A1ECF-D57F-4F7A-AD60-C22DF4F522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8275"/>
            <a:stretch/>
          </p:blipFill>
          <p:spPr>
            <a:xfrm>
              <a:off x="1463840" y="1574975"/>
              <a:ext cx="9065538" cy="3708050"/>
            </a:xfrm>
            <a:prstGeom prst="rect">
              <a:avLst/>
            </a:prstGeom>
          </p:spPr>
        </p:pic>
      </p:grpSp>
      <p:pic>
        <p:nvPicPr>
          <p:cNvPr id="35" name="2" descr="花">
            <a:extLst>
              <a:ext uri="{FF2B5EF4-FFF2-40B4-BE49-F238E27FC236}">
                <a16:creationId xmlns:a16="http://schemas.microsoft.com/office/drawing/2014/main" id="{8A310B4A-1583-415F-80E0-9C380A2BEE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95" y="26670"/>
            <a:ext cx="2355950" cy="179129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8F381AD-2253-4C46-81BD-56236F30BB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986" y="76598"/>
            <a:ext cx="2241754" cy="87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34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1F9C58D-5A07-4ED9-ABBA-D101CAC3A3C6}"/>
              </a:ext>
            </a:extLst>
          </p:cNvPr>
          <p:cNvGrpSpPr/>
          <p:nvPr/>
        </p:nvGrpSpPr>
        <p:grpSpPr>
          <a:xfrm>
            <a:off x="2227629" y="2382982"/>
            <a:ext cx="7886189" cy="1828800"/>
            <a:chOff x="2449302" y="2253673"/>
            <a:chExt cx="7886189" cy="18288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032C078-CCAF-4382-81B5-3C97E5ACE8DA}"/>
                </a:ext>
              </a:extLst>
            </p:cNvPr>
            <p:cNvSpPr/>
            <p:nvPr/>
          </p:nvSpPr>
          <p:spPr>
            <a:xfrm>
              <a:off x="2449302" y="2382982"/>
              <a:ext cx="7886189" cy="1547520"/>
            </a:xfrm>
            <a:prstGeom prst="rect">
              <a:avLst/>
            </a:prstGeom>
            <a:solidFill>
              <a:srgbClr val="ECCA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A7000C8-3F32-48C4-9558-82286E8B0BDE}"/>
                </a:ext>
              </a:extLst>
            </p:cNvPr>
            <p:cNvSpPr/>
            <p:nvPr/>
          </p:nvSpPr>
          <p:spPr>
            <a:xfrm>
              <a:off x="2449302" y="2253673"/>
              <a:ext cx="1300662" cy="1828800"/>
            </a:xfrm>
            <a:prstGeom prst="roundRect">
              <a:avLst/>
            </a:prstGeom>
            <a:solidFill>
              <a:srgbClr val="C86179"/>
            </a:solidFill>
            <a:ln>
              <a:solidFill>
                <a:srgbClr val="C861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9">
              <a:extLst>
                <a:ext uri="{FF2B5EF4-FFF2-40B4-BE49-F238E27FC236}">
                  <a16:creationId xmlns:a16="http://schemas.microsoft.com/office/drawing/2014/main" id="{65D6CAD6-752D-4363-BA8E-89E9B93B57D9}"/>
                </a:ext>
              </a:extLst>
            </p:cNvPr>
            <p:cNvSpPr txBox="1"/>
            <p:nvPr/>
          </p:nvSpPr>
          <p:spPr>
            <a:xfrm>
              <a:off x="2449302" y="2449412"/>
              <a:ext cx="7784589" cy="15850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3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7AC6C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</a:t>
              </a:r>
              <a:r>
                <a:rPr lang="en-US" altLang="zh-CN" sz="9700" b="1" dirty="0">
                  <a:ln w="19050">
                    <a:solidFill>
                      <a:schemeClr val="bg1"/>
                    </a:solidFill>
                  </a:ln>
                  <a:solidFill>
                    <a:srgbClr val="C8617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KỂ CHUYỆN</a:t>
              </a:r>
              <a:endParaRPr lang="zh-CN" altLang="en-US" sz="9700" b="1" dirty="0">
                <a:ln w="19050">
                  <a:solidFill>
                    <a:schemeClr val="bg1"/>
                  </a:solidFill>
                </a:ln>
                <a:solidFill>
                  <a:srgbClr val="C86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280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2" descr="花">
            <a:extLst>
              <a:ext uri="{FF2B5EF4-FFF2-40B4-BE49-F238E27FC236}">
                <a16:creationId xmlns:a16="http://schemas.microsoft.com/office/drawing/2014/main" id="{8A310B4A-1583-415F-80E0-9C380A2B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95" y="26670"/>
            <a:ext cx="2355950" cy="1791294"/>
          </a:xfrm>
          <a:prstGeom prst="rect">
            <a:avLst/>
          </a:prstGeom>
        </p:spPr>
      </p:pic>
      <p:sp>
        <p:nvSpPr>
          <p:cNvPr id="16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56E2430-9768-44BB-B0E3-231BE7F233D6}"/>
              </a:ext>
            </a:extLst>
          </p:cNvPr>
          <p:cNvSpPr txBox="1"/>
          <p:nvPr/>
        </p:nvSpPr>
        <p:spPr>
          <a:xfrm>
            <a:off x="2911388" y="915229"/>
            <a:ext cx="6488491" cy="872192"/>
          </a:xfrm>
          <a:prstGeom prst="roundRect">
            <a:avLst>
              <a:gd name="adj" fmla="val 33100"/>
            </a:avLst>
          </a:prstGeom>
          <a:solidFill>
            <a:srgbClr val="F9B1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Đàn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kiến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ngoãn</a:t>
            </a:r>
            <a:endParaRPr lang="zh-CN" altLang="en-US" sz="4000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023C7B-8EA1-42E7-9CCD-20ABAF2B0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10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2" descr="花">
            <a:extLst>
              <a:ext uri="{FF2B5EF4-FFF2-40B4-BE49-F238E27FC236}">
                <a16:creationId xmlns:a16="http://schemas.microsoft.com/office/drawing/2014/main" id="{8A310B4A-1583-415F-80E0-9C380A2BEE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5895" y="26670"/>
            <a:ext cx="2355950" cy="17912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0C22C-12DB-47E3-85BA-CDF0C7A17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6" y="1898375"/>
            <a:ext cx="3416613" cy="2180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8EA576-1DFF-4EDF-9DB3-5DBCB4DC36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01" y="1924483"/>
            <a:ext cx="3448911" cy="2228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C1DFA9-3DDA-47E6-B765-66919BA9F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456" y="4211571"/>
            <a:ext cx="3384489" cy="21974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9A6FF3-F68C-425B-939F-190E640C70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701" y="4198382"/>
            <a:ext cx="3448911" cy="2210641"/>
          </a:xfrm>
          <a:prstGeom prst="rect">
            <a:avLst/>
          </a:prstGeom>
        </p:spPr>
      </p:pic>
      <p:sp>
        <p:nvSpPr>
          <p:cNvPr id="16" name="5" descr="e7d195523061f1c06526803b853d33da37c806682655e537E2A928F3AEA1D11B2C74CA1ADE48C493B3BE6AAFC7DC1413F1D3DE5144BCB5B8EB55459D8BD2DD86CA978BCF0EF961A7AF6DF4AA15BE192720318C2C471E39F3AA13EAE94254EC6A772492F22B18A7B8855E4DD67BA66092DDDF21DA2EF94857BB96E96487FA84346DE9B4FAF86CB739">
            <a:extLst>
              <a:ext uri="{FF2B5EF4-FFF2-40B4-BE49-F238E27FC236}">
                <a16:creationId xmlns:a16="http://schemas.microsoft.com/office/drawing/2014/main" id="{F56E2430-9768-44BB-B0E3-231BE7F233D6}"/>
              </a:ext>
            </a:extLst>
          </p:cNvPr>
          <p:cNvSpPr txBox="1"/>
          <p:nvPr/>
        </p:nvSpPr>
        <p:spPr>
          <a:xfrm>
            <a:off x="2911388" y="915229"/>
            <a:ext cx="6488491" cy="872192"/>
          </a:xfrm>
          <a:prstGeom prst="roundRect">
            <a:avLst>
              <a:gd name="adj" fmla="val 33100"/>
            </a:avLst>
          </a:prstGeom>
          <a:solidFill>
            <a:srgbClr val="F9B129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Đàn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kiến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ngoan</a:t>
            </a:r>
            <a:r>
              <a:rPr lang="en-US" altLang="zh-CN" sz="40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4000" b="1" dirty="0" err="1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ngoãn</a:t>
            </a:r>
            <a:endParaRPr lang="zh-CN" altLang="en-US" sz="4000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E25B4-27B0-41A7-B4F7-12800FE75F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039" y="98362"/>
            <a:ext cx="3227432" cy="7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8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202</TotalTime>
  <Words>166</Words>
  <Application>Microsoft Office PowerPoint</Application>
  <PresentationFormat>Widescreen</PresentationFormat>
  <Paragraphs>40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Arial-Rounded</vt:lpstr>
      <vt:lpstr>Calibri</vt:lpstr>
      <vt:lpstr>HP-211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Admin</cp:lastModifiedBy>
  <cp:revision>184</cp:revision>
  <dcterms:created xsi:type="dcterms:W3CDTF">2021-06-27T09:11:13Z</dcterms:created>
  <dcterms:modified xsi:type="dcterms:W3CDTF">2024-12-10T17:03:27Z</dcterms:modified>
  <cp:category>9Slide.vn</cp:category>
</cp:coreProperties>
</file>