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58" r:id="rId2"/>
    <p:sldId id="293" r:id="rId3"/>
    <p:sldId id="292" r:id="rId4"/>
    <p:sldId id="294" r:id="rId5"/>
    <p:sldId id="305" r:id="rId6"/>
    <p:sldId id="306" r:id="rId7"/>
    <p:sldId id="307" r:id="rId8"/>
    <p:sldId id="312" r:id="rId9"/>
    <p:sldId id="309" r:id="rId10"/>
    <p:sldId id="310" r:id="rId11"/>
    <p:sldId id="315" r:id="rId12"/>
    <p:sldId id="260" r:id="rId13"/>
    <p:sldId id="313" r:id="rId14"/>
    <p:sldId id="314" r:id="rId15"/>
    <p:sldId id="277" r:id="rId16"/>
    <p:sldId id="278" r:id="rId17"/>
    <p:sldId id="28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8" y="246"/>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3308EE-5BEE-4400-B6A5-1F8850A739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7020B0-7A79-4B5E-A93C-02CCEC9FA0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E4CA66-7D88-4D15-AB38-6CF6389A57B8}" type="datetimeFigureOut">
              <a:rPr lang="en-US" smtClean="0"/>
              <a:t>7/8/2021</a:t>
            </a:fld>
            <a:endParaRPr lang="en-US"/>
          </a:p>
        </p:txBody>
      </p:sp>
      <p:sp>
        <p:nvSpPr>
          <p:cNvPr id="4" name="Footer Placeholder 3">
            <a:extLst>
              <a:ext uri="{FF2B5EF4-FFF2-40B4-BE49-F238E27FC236}">
                <a16:creationId xmlns:a16="http://schemas.microsoft.com/office/drawing/2014/main" id="{722DE822-5795-46B7-A6D0-7EE02F91CD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FB36A4-74CC-4338-AF66-E428AA89EB8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41FDA5-E716-4C77-BECC-3EEC11B7F8DB}" type="slidenum">
              <a:rPr lang="en-US" smtClean="0"/>
              <a:t>‹#›</a:t>
            </a:fld>
            <a:endParaRPr lang="en-US"/>
          </a:p>
        </p:txBody>
      </p:sp>
    </p:spTree>
    <p:extLst>
      <p:ext uri="{BB962C8B-B14F-4D97-AF65-F5344CB8AC3E}">
        <p14:creationId xmlns:p14="http://schemas.microsoft.com/office/powerpoint/2010/main" val="32253525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01F06-CB19-42B8-BC8C-DD07E15920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5587DC-C936-4DDC-A4DA-08714F6D75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E6A03E-7128-41C2-8C36-B4499DB72944}"/>
              </a:ext>
            </a:extLst>
          </p:cNvPr>
          <p:cNvSpPr>
            <a:spLocks noGrp="1"/>
          </p:cNvSpPr>
          <p:nvPr>
            <p:ph type="dt" sz="half" idx="10"/>
          </p:nvPr>
        </p:nvSpPr>
        <p:spPr/>
        <p:txBody>
          <a:bodyPr/>
          <a:lstStyle/>
          <a:p>
            <a:fld id="{DED28BBC-0D3B-4314-8110-53162790EAC1}" type="datetimeFigureOut">
              <a:rPr lang="en-US" smtClean="0"/>
              <a:t>7/8/2021</a:t>
            </a:fld>
            <a:endParaRPr lang="en-US"/>
          </a:p>
        </p:txBody>
      </p:sp>
      <p:sp>
        <p:nvSpPr>
          <p:cNvPr id="5" name="Footer Placeholder 4">
            <a:extLst>
              <a:ext uri="{FF2B5EF4-FFF2-40B4-BE49-F238E27FC236}">
                <a16:creationId xmlns:a16="http://schemas.microsoft.com/office/drawing/2014/main" id="{21E9DD2F-10E9-411B-85CF-967BD8068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00E3C-CFB1-4244-BE0B-962B8F1B46AA}"/>
              </a:ext>
            </a:extLst>
          </p:cNvPr>
          <p:cNvSpPr>
            <a:spLocks noGrp="1"/>
          </p:cNvSpPr>
          <p:nvPr>
            <p:ph type="sldNum" sz="quarter" idx="12"/>
          </p:nvPr>
        </p:nvSpPr>
        <p:spPr/>
        <p:txBody>
          <a:bodyPr/>
          <a:lstStyle/>
          <a:p>
            <a:fld id="{3ACF180B-5DAD-4D3C-B7A1-A04AF11D0BF0}" type="slidenum">
              <a:rPr lang="en-US" smtClean="0"/>
              <a:t>‹#›</a:t>
            </a:fld>
            <a:endParaRPr lang="en-US"/>
          </a:p>
        </p:txBody>
      </p:sp>
      <p:grpSp>
        <p:nvGrpSpPr>
          <p:cNvPr id="7" name="Group 6">
            <a:extLst>
              <a:ext uri="{FF2B5EF4-FFF2-40B4-BE49-F238E27FC236}">
                <a16:creationId xmlns:a16="http://schemas.microsoft.com/office/drawing/2014/main" id="{57F5A52D-C050-4034-BB74-F58DD01F9D7F}"/>
              </a:ext>
            </a:extLst>
          </p:cNvPr>
          <p:cNvGrpSpPr/>
          <p:nvPr userDrawn="1"/>
        </p:nvGrpSpPr>
        <p:grpSpPr>
          <a:xfrm>
            <a:off x="1" y="6488935"/>
            <a:ext cx="12191788" cy="369065"/>
            <a:chOff x="1" y="6645897"/>
            <a:chExt cx="12191788" cy="212103"/>
          </a:xfrm>
        </p:grpSpPr>
        <p:sp>
          <p:nvSpPr>
            <p:cNvPr id="8" name="Rectangle 7">
              <a:extLst>
                <a:ext uri="{FF2B5EF4-FFF2-40B4-BE49-F238E27FC236}">
                  <a16:creationId xmlns:a16="http://schemas.microsoft.com/office/drawing/2014/main" id="{086F9658-310C-44ED-9154-AB725B7E7CC5}"/>
                </a:ext>
              </a:extLst>
            </p:cNvPr>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B95C46F-3CF0-4591-BF36-A5353E0A561E}"/>
                </a:ext>
              </a:extLst>
            </p:cNvPr>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77A1D7-6C25-4BA2-8A5C-90B6F689F6AF}"/>
                </a:ext>
              </a:extLst>
            </p:cNvPr>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EC89A8-379D-4747-8FA6-F96F35AE0C64}"/>
                </a:ext>
              </a:extLst>
            </p:cNvPr>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C3AE96-8877-4978-8ADD-59909BAADDA4}"/>
                </a:ext>
              </a:extLst>
            </p:cNvPr>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B2250A-2E2F-46DE-8AF2-960AF74B8B04}"/>
                </a:ext>
              </a:extLst>
            </p:cNvPr>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7BAA7BC-12B4-439A-91FB-41A58964AB21}"/>
                </a:ext>
              </a:extLst>
            </p:cNvPr>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52F410A-4E8D-43DC-9FD6-74EC90976B68}"/>
                </a:ext>
              </a:extLst>
            </p:cNvPr>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C42CB8D-EBD8-4FC0-953B-D6ED5D87D02B}"/>
                </a:ext>
              </a:extLst>
            </p:cNvPr>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0ACD9E4-0235-4C95-958C-C30D1FE8FC11}"/>
                </a:ext>
              </a:extLst>
            </p:cNvPr>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F8B6AFF-CBE1-4937-9FD7-D506ED319783}"/>
                </a:ext>
              </a:extLst>
            </p:cNvPr>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08730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DE7BD-7694-4E17-9766-A1A825B0CD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AE13C4-AE2F-472F-92C0-D79CC107C0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1E2B94-9F1C-4482-96A4-4B5EA3619055}"/>
              </a:ext>
            </a:extLst>
          </p:cNvPr>
          <p:cNvSpPr>
            <a:spLocks noGrp="1"/>
          </p:cNvSpPr>
          <p:nvPr>
            <p:ph type="dt" sz="half" idx="10"/>
          </p:nvPr>
        </p:nvSpPr>
        <p:spPr/>
        <p:txBody>
          <a:bodyPr/>
          <a:lstStyle/>
          <a:p>
            <a:fld id="{DED28BBC-0D3B-4314-8110-53162790EAC1}" type="datetimeFigureOut">
              <a:rPr lang="en-US" smtClean="0"/>
              <a:t>7/8/2021</a:t>
            </a:fld>
            <a:endParaRPr lang="en-US"/>
          </a:p>
        </p:txBody>
      </p:sp>
      <p:sp>
        <p:nvSpPr>
          <p:cNvPr id="5" name="Footer Placeholder 4">
            <a:extLst>
              <a:ext uri="{FF2B5EF4-FFF2-40B4-BE49-F238E27FC236}">
                <a16:creationId xmlns:a16="http://schemas.microsoft.com/office/drawing/2014/main" id="{A107D49C-AB72-449C-8A88-38CB6B92B9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54B1B7-F8B8-4484-995C-B3B67C3E66C5}"/>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1628186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C9AE9C-20D3-4D5B-B14A-2224449790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A764CB-DC38-4815-8C59-C6E32394F4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2A774-BB44-4617-824F-599F429D59AC}"/>
              </a:ext>
            </a:extLst>
          </p:cNvPr>
          <p:cNvSpPr>
            <a:spLocks noGrp="1"/>
          </p:cNvSpPr>
          <p:nvPr>
            <p:ph type="dt" sz="half" idx="10"/>
          </p:nvPr>
        </p:nvSpPr>
        <p:spPr/>
        <p:txBody>
          <a:bodyPr/>
          <a:lstStyle/>
          <a:p>
            <a:fld id="{DED28BBC-0D3B-4314-8110-53162790EAC1}" type="datetimeFigureOut">
              <a:rPr lang="en-US" smtClean="0"/>
              <a:t>7/8/2021</a:t>
            </a:fld>
            <a:endParaRPr lang="en-US"/>
          </a:p>
        </p:txBody>
      </p:sp>
      <p:sp>
        <p:nvSpPr>
          <p:cNvPr id="5" name="Footer Placeholder 4">
            <a:extLst>
              <a:ext uri="{FF2B5EF4-FFF2-40B4-BE49-F238E27FC236}">
                <a16:creationId xmlns:a16="http://schemas.microsoft.com/office/drawing/2014/main" id="{193D2198-05BA-44BC-B46C-6EC420B46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093A2-6486-4E25-A237-A42A9393AB5B}"/>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143993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A29B3-6139-4893-93CE-1FA0DE025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6D5E35-4722-42C8-A7FD-EE48DEA0C5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0EFAA-23BA-49C2-AE83-0CEBDB225E78}"/>
              </a:ext>
            </a:extLst>
          </p:cNvPr>
          <p:cNvSpPr>
            <a:spLocks noGrp="1"/>
          </p:cNvSpPr>
          <p:nvPr>
            <p:ph type="dt" sz="half" idx="10"/>
          </p:nvPr>
        </p:nvSpPr>
        <p:spPr/>
        <p:txBody>
          <a:bodyPr/>
          <a:lstStyle/>
          <a:p>
            <a:fld id="{DED28BBC-0D3B-4314-8110-53162790EAC1}" type="datetimeFigureOut">
              <a:rPr lang="en-US" smtClean="0"/>
              <a:t>7/8/2021</a:t>
            </a:fld>
            <a:endParaRPr lang="en-US"/>
          </a:p>
        </p:txBody>
      </p:sp>
      <p:sp>
        <p:nvSpPr>
          <p:cNvPr id="5" name="Footer Placeholder 4">
            <a:extLst>
              <a:ext uri="{FF2B5EF4-FFF2-40B4-BE49-F238E27FC236}">
                <a16:creationId xmlns:a16="http://schemas.microsoft.com/office/drawing/2014/main" id="{D61B3B86-A4BA-42A2-B969-4061771F0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3ABD6-BD23-476A-9C4B-1F5AFB9ECDFA}"/>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52631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E034-EF93-4842-ADEF-97233EE160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640154-A2E4-42A2-898A-8ABF6E7C08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BE6F1C-D6E2-4074-9180-0D03AF4E3987}"/>
              </a:ext>
            </a:extLst>
          </p:cNvPr>
          <p:cNvSpPr>
            <a:spLocks noGrp="1"/>
          </p:cNvSpPr>
          <p:nvPr>
            <p:ph type="dt" sz="half" idx="10"/>
          </p:nvPr>
        </p:nvSpPr>
        <p:spPr/>
        <p:txBody>
          <a:bodyPr/>
          <a:lstStyle/>
          <a:p>
            <a:fld id="{DED28BBC-0D3B-4314-8110-53162790EAC1}" type="datetimeFigureOut">
              <a:rPr lang="en-US" smtClean="0"/>
              <a:t>7/8/2021</a:t>
            </a:fld>
            <a:endParaRPr lang="en-US"/>
          </a:p>
        </p:txBody>
      </p:sp>
      <p:sp>
        <p:nvSpPr>
          <p:cNvPr id="5" name="Footer Placeholder 4">
            <a:extLst>
              <a:ext uri="{FF2B5EF4-FFF2-40B4-BE49-F238E27FC236}">
                <a16:creationId xmlns:a16="http://schemas.microsoft.com/office/drawing/2014/main" id="{26026808-6A47-4861-83A4-569BFABE36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8D58AA-A784-4D38-922A-13C1A30CACD4}"/>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1122365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51236-A11B-4D7A-B24B-EA62A2C9EB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810C7-0400-4BCB-B957-2D8BBE7A25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D3A0DE-268B-4B78-B34D-F008811777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812678-2CB3-4C8A-A9A9-0BF9A03DD690}"/>
              </a:ext>
            </a:extLst>
          </p:cNvPr>
          <p:cNvSpPr>
            <a:spLocks noGrp="1"/>
          </p:cNvSpPr>
          <p:nvPr>
            <p:ph type="dt" sz="half" idx="10"/>
          </p:nvPr>
        </p:nvSpPr>
        <p:spPr/>
        <p:txBody>
          <a:bodyPr/>
          <a:lstStyle/>
          <a:p>
            <a:fld id="{DED28BBC-0D3B-4314-8110-53162790EAC1}" type="datetimeFigureOut">
              <a:rPr lang="en-US" smtClean="0"/>
              <a:t>7/8/2021</a:t>
            </a:fld>
            <a:endParaRPr lang="en-US"/>
          </a:p>
        </p:txBody>
      </p:sp>
      <p:sp>
        <p:nvSpPr>
          <p:cNvPr id="6" name="Footer Placeholder 5">
            <a:extLst>
              <a:ext uri="{FF2B5EF4-FFF2-40B4-BE49-F238E27FC236}">
                <a16:creationId xmlns:a16="http://schemas.microsoft.com/office/drawing/2014/main" id="{4B6266F3-1C53-4FF1-A63D-E3F90754A3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49D03C-DF6C-4AFA-BBBB-58B1B14F8816}"/>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2823612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57E02-0BDC-448E-BB8D-130987AFDA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041C38-0606-42B1-AABD-7C9023CC3C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34B988-90F3-419B-93E3-A78BBE7AFD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FFE8EE-D1F5-4EAB-A220-DC0F5EFC6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41A508-3366-4B56-9671-B312D03FDC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476677-CEFE-47B3-9DC6-634948D642B0}"/>
              </a:ext>
            </a:extLst>
          </p:cNvPr>
          <p:cNvSpPr>
            <a:spLocks noGrp="1"/>
          </p:cNvSpPr>
          <p:nvPr>
            <p:ph type="dt" sz="half" idx="10"/>
          </p:nvPr>
        </p:nvSpPr>
        <p:spPr/>
        <p:txBody>
          <a:bodyPr/>
          <a:lstStyle/>
          <a:p>
            <a:fld id="{DED28BBC-0D3B-4314-8110-53162790EAC1}" type="datetimeFigureOut">
              <a:rPr lang="en-US" smtClean="0"/>
              <a:t>7/8/2021</a:t>
            </a:fld>
            <a:endParaRPr lang="en-US"/>
          </a:p>
        </p:txBody>
      </p:sp>
      <p:sp>
        <p:nvSpPr>
          <p:cNvPr id="8" name="Footer Placeholder 7">
            <a:extLst>
              <a:ext uri="{FF2B5EF4-FFF2-40B4-BE49-F238E27FC236}">
                <a16:creationId xmlns:a16="http://schemas.microsoft.com/office/drawing/2014/main" id="{C4DF682E-5AE9-48F4-9C39-488610F541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885335-FA17-4555-9617-6570D7AD6E6D}"/>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1074828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B6AC9-8B87-4182-A6C9-ED14C3B138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3FA92B-AE72-4963-83E1-F7B436FC9642}"/>
              </a:ext>
            </a:extLst>
          </p:cNvPr>
          <p:cNvSpPr>
            <a:spLocks noGrp="1"/>
          </p:cNvSpPr>
          <p:nvPr>
            <p:ph type="dt" sz="half" idx="10"/>
          </p:nvPr>
        </p:nvSpPr>
        <p:spPr/>
        <p:txBody>
          <a:bodyPr/>
          <a:lstStyle/>
          <a:p>
            <a:fld id="{DED28BBC-0D3B-4314-8110-53162790EAC1}" type="datetimeFigureOut">
              <a:rPr lang="en-US" smtClean="0"/>
              <a:t>7/8/2021</a:t>
            </a:fld>
            <a:endParaRPr lang="en-US"/>
          </a:p>
        </p:txBody>
      </p:sp>
      <p:sp>
        <p:nvSpPr>
          <p:cNvPr id="4" name="Footer Placeholder 3">
            <a:extLst>
              <a:ext uri="{FF2B5EF4-FFF2-40B4-BE49-F238E27FC236}">
                <a16:creationId xmlns:a16="http://schemas.microsoft.com/office/drawing/2014/main" id="{0E0ADAE1-4405-4458-B318-F18EBF1F64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C698A8-008C-422F-A59E-ECE3CCE12C63}"/>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3822497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B5732-6D54-466D-8BDC-CB8F65394AA0}"/>
              </a:ext>
            </a:extLst>
          </p:cNvPr>
          <p:cNvSpPr>
            <a:spLocks noGrp="1"/>
          </p:cNvSpPr>
          <p:nvPr>
            <p:ph type="dt" sz="half" idx="10"/>
          </p:nvPr>
        </p:nvSpPr>
        <p:spPr/>
        <p:txBody>
          <a:bodyPr/>
          <a:lstStyle/>
          <a:p>
            <a:fld id="{DED28BBC-0D3B-4314-8110-53162790EAC1}" type="datetimeFigureOut">
              <a:rPr lang="en-US" smtClean="0"/>
              <a:t>7/8/2021</a:t>
            </a:fld>
            <a:endParaRPr lang="en-US"/>
          </a:p>
        </p:txBody>
      </p:sp>
      <p:sp>
        <p:nvSpPr>
          <p:cNvPr id="3" name="Footer Placeholder 2">
            <a:extLst>
              <a:ext uri="{FF2B5EF4-FFF2-40B4-BE49-F238E27FC236}">
                <a16:creationId xmlns:a16="http://schemas.microsoft.com/office/drawing/2014/main" id="{040AEDD6-BB2C-4B87-A0EB-14329EF4AB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484424-D99A-459A-A371-B55076537579}"/>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409780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D2D85-889E-42C2-86EE-C196796095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A971F1-0BF7-4C30-9653-59A0B95F2E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C24373-1C6B-4453-AB63-035BB3E404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C19293-3787-47C6-88BC-7A02741D4692}"/>
              </a:ext>
            </a:extLst>
          </p:cNvPr>
          <p:cNvSpPr>
            <a:spLocks noGrp="1"/>
          </p:cNvSpPr>
          <p:nvPr>
            <p:ph type="dt" sz="half" idx="10"/>
          </p:nvPr>
        </p:nvSpPr>
        <p:spPr/>
        <p:txBody>
          <a:bodyPr/>
          <a:lstStyle/>
          <a:p>
            <a:fld id="{DED28BBC-0D3B-4314-8110-53162790EAC1}" type="datetimeFigureOut">
              <a:rPr lang="en-US" smtClean="0"/>
              <a:t>7/8/2021</a:t>
            </a:fld>
            <a:endParaRPr lang="en-US"/>
          </a:p>
        </p:txBody>
      </p:sp>
      <p:sp>
        <p:nvSpPr>
          <p:cNvPr id="6" name="Footer Placeholder 5">
            <a:extLst>
              <a:ext uri="{FF2B5EF4-FFF2-40B4-BE49-F238E27FC236}">
                <a16:creationId xmlns:a16="http://schemas.microsoft.com/office/drawing/2014/main" id="{B706FA66-D4F9-42BD-ABBC-17398A4AB9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2E66CC-CD7E-4A4D-A76B-FBEB72D22E8E}"/>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2760923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6D670-2D50-4A74-8604-93A692327C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BE4369-7AB9-4BD9-AAFF-F4B71525E6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9E5A54-1BAA-40B7-83E9-072EB4613B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E4204D-12A6-4269-82FD-2CE96E0064B9}"/>
              </a:ext>
            </a:extLst>
          </p:cNvPr>
          <p:cNvSpPr>
            <a:spLocks noGrp="1"/>
          </p:cNvSpPr>
          <p:nvPr>
            <p:ph type="dt" sz="half" idx="10"/>
          </p:nvPr>
        </p:nvSpPr>
        <p:spPr/>
        <p:txBody>
          <a:bodyPr/>
          <a:lstStyle/>
          <a:p>
            <a:fld id="{DED28BBC-0D3B-4314-8110-53162790EAC1}" type="datetimeFigureOut">
              <a:rPr lang="en-US" smtClean="0"/>
              <a:t>7/8/2021</a:t>
            </a:fld>
            <a:endParaRPr lang="en-US"/>
          </a:p>
        </p:txBody>
      </p:sp>
      <p:sp>
        <p:nvSpPr>
          <p:cNvPr id="6" name="Footer Placeholder 5">
            <a:extLst>
              <a:ext uri="{FF2B5EF4-FFF2-40B4-BE49-F238E27FC236}">
                <a16:creationId xmlns:a16="http://schemas.microsoft.com/office/drawing/2014/main" id="{6D3820AF-E44B-4C27-B831-F189EF58EA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15FD60-050E-49B5-B067-69F124AE30A9}"/>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451492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3D3057-F766-463E-8557-977779C0EB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664246-0BFC-487B-8EE8-DF428880D0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8379A-7141-46C8-87D4-DC37838283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D28BBC-0D3B-4314-8110-53162790EAC1}" type="datetimeFigureOut">
              <a:rPr lang="en-US" smtClean="0"/>
              <a:t>7/8/2021</a:t>
            </a:fld>
            <a:endParaRPr lang="en-US"/>
          </a:p>
        </p:txBody>
      </p:sp>
      <p:sp>
        <p:nvSpPr>
          <p:cNvPr id="5" name="Footer Placeholder 4">
            <a:extLst>
              <a:ext uri="{FF2B5EF4-FFF2-40B4-BE49-F238E27FC236}">
                <a16:creationId xmlns:a16="http://schemas.microsoft.com/office/drawing/2014/main" id="{5F364B6D-CAAE-4587-9E8B-F16CF04DB3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F3702E-B616-4089-BB5A-D493FB2DC6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F180B-5DAD-4D3C-B7A1-A04AF11D0BF0}" type="slidenum">
              <a:rPr lang="en-US" smtClean="0"/>
              <a:t>‹#›</a:t>
            </a:fld>
            <a:endParaRPr lang="en-US"/>
          </a:p>
        </p:txBody>
      </p:sp>
      <p:grpSp>
        <p:nvGrpSpPr>
          <p:cNvPr id="7" name="Group 6">
            <a:extLst>
              <a:ext uri="{FF2B5EF4-FFF2-40B4-BE49-F238E27FC236}">
                <a16:creationId xmlns:a16="http://schemas.microsoft.com/office/drawing/2014/main" id="{E37BE966-0FF5-477F-BA80-972B9BEDF908}"/>
              </a:ext>
            </a:extLst>
          </p:cNvPr>
          <p:cNvGrpSpPr/>
          <p:nvPr userDrawn="1"/>
        </p:nvGrpSpPr>
        <p:grpSpPr>
          <a:xfrm>
            <a:off x="1" y="6488935"/>
            <a:ext cx="12191788" cy="369065"/>
            <a:chOff x="1" y="6645897"/>
            <a:chExt cx="12191788" cy="212103"/>
          </a:xfrm>
        </p:grpSpPr>
        <p:sp>
          <p:nvSpPr>
            <p:cNvPr id="8" name="Rectangle 7">
              <a:extLst>
                <a:ext uri="{FF2B5EF4-FFF2-40B4-BE49-F238E27FC236}">
                  <a16:creationId xmlns:a16="http://schemas.microsoft.com/office/drawing/2014/main" id="{2D92D62F-548E-407B-8DF1-16ACBE7B850F}"/>
                </a:ext>
              </a:extLst>
            </p:cNvPr>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C547977-63D1-4983-8C87-A92C2ED53E0C}"/>
                </a:ext>
              </a:extLst>
            </p:cNvPr>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1CC121-2388-4BAD-9471-2717096DB69E}"/>
                </a:ext>
              </a:extLst>
            </p:cNvPr>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8F1A7A1-36C3-410D-BD86-6520DF12D486}"/>
                </a:ext>
              </a:extLst>
            </p:cNvPr>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4682D90-8F28-44BF-BFA2-C3C44A245C51}"/>
                </a:ext>
              </a:extLst>
            </p:cNvPr>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EC4636-2990-4F43-85CF-F6E3012B53AF}"/>
                </a:ext>
              </a:extLst>
            </p:cNvPr>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11B4E59-8337-48AC-99CE-B4B8AAE0F369}"/>
                </a:ext>
              </a:extLst>
            </p:cNvPr>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78CDADC-9FF7-4B0C-841C-75BE737CD61A}"/>
                </a:ext>
              </a:extLst>
            </p:cNvPr>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29B9FCB-8696-4F82-A389-564437A766D6}"/>
                </a:ext>
              </a:extLst>
            </p:cNvPr>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F0E1041-658B-4C9D-BE49-5D3DEB79770F}"/>
                </a:ext>
              </a:extLst>
            </p:cNvPr>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8630DD6-0960-464B-A128-2F6FCEEE2536}"/>
                </a:ext>
              </a:extLst>
            </p:cNvPr>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1869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510969"/>
          </a:xfrm>
          <a:prstGeom prst="rect">
            <a:avLst/>
          </a:prstGeom>
        </p:spPr>
      </p:pic>
      <p:grpSp>
        <p:nvGrpSpPr>
          <p:cNvPr id="23" name="Group 22"/>
          <p:cNvGrpSpPr/>
          <p:nvPr/>
        </p:nvGrpSpPr>
        <p:grpSpPr>
          <a:xfrm>
            <a:off x="2418737" y="1795699"/>
            <a:ext cx="7354523" cy="2919569"/>
            <a:chOff x="1868199" y="2632197"/>
            <a:chExt cx="8788757" cy="2919569"/>
          </a:xfrm>
          <a:pattFill prst="trellis">
            <a:fgClr>
              <a:srgbClr val="BCE6EB"/>
            </a:fgClr>
            <a:bgClr>
              <a:schemeClr val="bg1"/>
            </a:bgClr>
          </a:pattFill>
        </p:grpSpPr>
        <p:sp>
          <p:nvSpPr>
            <p:cNvPr id="20" name="Rectangle: Rounded Corners 1">
              <a:extLst>
                <a:ext uri="{FF2B5EF4-FFF2-40B4-BE49-F238E27FC236}">
                  <a16:creationId xmlns:a16="http://schemas.microsoft.com/office/drawing/2014/main" id="{68A52418-C60A-4F1C-B2CF-788FF7F41C63}"/>
                </a:ext>
              </a:extLst>
            </p:cNvPr>
            <p:cNvSpPr/>
            <p:nvPr/>
          </p:nvSpPr>
          <p:spPr>
            <a:xfrm>
              <a:off x="1868199" y="2632197"/>
              <a:ext cx="8788757" cy="2919569"/>
            </a:xfrm>
            <a:prstGeom prst="roundRect">
              <a:avLst/>
            </a:prstGeom>
            <a:grp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A2648D38-8BBE-48DF-97C2-9245ECC93D93}"/>
                </a:ext>
              </a:extLst>
            </p:cNvPr>
            <p:cNvSpPr txBox="1"/>
            <p:nvPr/>
          </p:nvSpPr>
          <p:spPr>
            <a:xfrm>
              <a:off x="3553836" y="2845487"/>
              <a:ext cx="5176705" cy="923330"/>
            </a:xfrm>
            <a:prstGeom prst="rect">
              <a:avLst/>
            </a:prstGeom>
            <a:noFill/>
          </p:spPr>
          <p:txBody>
            <a:bodyPr wrap="square" rtlCol="0">
              <a:spAutoFit/>
            </a:bodyPr>
            <a:lstStyle/>
            <a:p>
              <a:pPr algn="ctr"/>
              <a:r>
                <a:rPr lang="en-US" sz="5400" b="1" dirty="0">
                  <a:ln w="28575">
                    <a:solidFill>
                      <a:schemeClr val="bg1"/>
                    </a:solidFill>
                    <a:prstDash val="solid"/>
                  </a:ln>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TIẾNG VIỆT 1</a:t>
              </a:r>
            </a:p>
          </p:txBody>
        </p:sp>
        <p:sp>
          <p:nvSpPr>
            <p:cNvPr id="22" name="TextBox 21">
              <a:extLst>
                <a:ext uri="{FF2B5EF4-FFF2-40B4-BE49-F238E27FC236}">
                  <a16:creationId xmlns:a16="http://schemas.microsoft.com/office/drawing/2014/main" id="{379624A9-5175-4996-8B97-76546D990D60}"/>
                </a:ext>
              </a:extLst>
            </p:cNvPr>
            <p:cNvSpPr txBox="1"/>
            <p:nvPr/>
          </p:nvSpPr>
          <p:spPr>
            <a:xfrm>
              <a:off x="1873099" y="3897876"/>
              <a:ext cx="8711432" cy="1323439"/>
            </a:xfrm>
            <a:prstGeom prst="rect">
              <a:avLst/>
            </a:prstGeom>
            <a:noFill/>
          </p:spPr>
          <p:txBody>
            <a:bodyPr wrap="square" rtlCol="0">
              <a:spAutoFit/>
            </a:bodyPr>
            <a:lstStyle/>
            <a:p>
              <a:pPr algn="ctr"/>
              <a:r>
                <a:rPr lang="en-US" sz="8000" b="1" dirty="0" err="1">
                  <a:ln w="0"/>
                  <a:solidFill>
                    <a:srgbClr val="AA4A30"/>
                  </a:solidFill>
                  <a:effectLst>
                    <a:outerShdw blurRad="38100" dist="25400" dir="5400000" algn="ctr" rotWithShape="0">
                      <a:srgbClr val="6E747A">
                        <a:alpha val="43000"/>
                      </a:srgbClr>
                    </a:outerShdw>
                  </a:effectLst>
                </a:rPr>
                <a:t>Bài</a:t>
              </a:r>
              <a:r>
                <a:rPr lang="en-US" sz="8000" b="1" dirty="0">
                  <a:ln w="0"/>
                  <a:solidFill>
                    <a:srgbClr val="AA4A30"/>
                  </a:solidFill>
                  <a:effectLst>
                    <a:outerShdw blurRad="38100" dist="25400" dir="5400000" algn="ctr" rotWithShape="0">
                      <a:srgbClr val="6E747A">
                        <a:alpha val="43000"/>
                      </a:srgbClr>
                    </a:outerShdw>
                  </a:effectLst>
                </a:rPr>
                <a:t> 69:</a:t>
              </a:r>
              <a:r>
                <a:rPr lang="en-US" sz="8000" b="1" dirty="0">
                  <a:ln w="0"/>
                  <a:solidFill>
                    <a:srgbClr val="0070C0"/>
                  </a:solidFill>
                  <a:effectLst>
                    <a:outerShdw blurRad="38100" dist="25400" dir="5400000" algn="ctr" rotWithShape="0">
                      <a:srgbClr val="6E747A">
                        <a:alpha val="43000"/>
                      </a:srgbClr>
                    </a:outerShdw>
                  </a:effectLst>
                </a:rPr>
                <a:t> </a:t>
              </a:r>
              <a:r>
                <a:rPr lang="en-US" sz="6000" dirty="0" err="1">
                  <a:ln w="0"/>
                  <a:effectLst>
                    <a:outerShdw blurRad="38100" dist="25400" dir="5400000" algn="ctr" rotWithShape="0">
                      <a:srgbClr val="6E747A">
                        <a:alpha val="43000"/>
                      </a:srgbClr>
                    </a:outerShdw>
                  </a:effectLst>
                  <a:latin typeface="HP-211" panose="020B0803050302020204" pitchFamily="34" charset="0"/>
                </a:rPr>
                <a:t>ươi</a:t>
              </a:r>
              <a:r>
                <a:rPr lang="en-US" sz="6000" dirty="0">
                  <a:ln w="0"/>
                  <a:effectLst>
                    <a:outerShdw blurRad="38100" dist="25400" dir="5400000" algn="ctr" rotWithShape="0">
                      <a:srgbClr val="6E747A">
                        <a:alpha val="43000"/>
                      </a:srgbClr>
                    </a:outerShdw>
                  </a:effectLst>
                  <a:latin typeface="HP-211" panose="020B0803050302020204" pitchFamily="34" charset="0"/>
                </a:rPr>
                <a:t> </a:t>
              </a:r>
              <a:r>
                <a:rPr lang="en-US" sz="6000" dirty="0" err="1">
                  <a:ln w="0"/>
                  <a:effectLst>
                    <a:outerShdw blurRad="38100" dist="25400" dir="5400000" algn="ctr" rotWithShape="0">
                      <a:srgbClr val="6E747A">
                        <a:alpha val="43000"/>
                      </a:srgbClr>
                    </a:outerShdw>
                  </a:effectLst>
                  <a:latin typeface="HP-211" panose="020B0803050302020204" pitchFamily="34" charset="0"/>
                </a:rPr>
                <a:t>ươu</a:t>
              </a:r>
              <a:r>
                <a:rPr lang="en-US" sz="6000">
                  <a:ln w="0"/>
                  <a:effectLst>
                    <a:outerShdw blurRad="38100" dist="25400" dir="5400000" algn="ctr" rotWithShape="0">
                      <a:srgbClr val="6E747A">
                        <a:alpha val="43000"/>
                      </a:srgbClr>
                    </a:outerShdw>
                  </a:effectLst>
                  <a:latin typeface="HP-211" panose="020B0803050302020204" pitchFamily="34" charset="0"/>
                </a:rPr>
                <a:t>   </a:t>
              </a:r>
              <a:endParaRPr lang="en-US" sz="6000" dirty="0">
                <a:ln w="0"/>
                <a:effectLst>
                  <a:outerShdw blurRad="38100" dist="25400" dir="5400000" algn="ctr" rotWithShape="0">
                    <a:srgbClr val="6E747A">
                      <a:alpha val="43000"/>
                    </a:srgbClr>
                  </a:outerShdw>
                </a:effectLst>
                <a:latin typeface="HP-211" panose="020B0803050302020204" pitchFamily="34" charset="0"/>
              </a:endParaRPr>
            </a:p>
          </p:txBody>
        </p:sp>
      </p:gr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6426" y="4039570"/>
            <a:ext cx="3015574" cy="2818430"/>
          </a:xfrm>
          <a:prstGeom prst="rect">
            <a:avLst/>
          </a:prstGeom>
        </p:spPr>
      </p:pic>
    </p:spTree>
    <p:extLst>
      <p:ext uri="{BB962C8B-B14F-4D97-AF65-F5344CB8AC3E}">
        <p14:creationId xmlns:p14="http://schemas.microsoft.com/office/powerpoint/2010/main" val="228170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488935"/>
            <a:ext cx="12191788" cy="369065"/>
            <a:chOff x="1" y="6645897"/>
            <a:chExt cx="12191788" cy="212103"/>
          </a:xfrm>
        </p:grpSpPr>
        <p:sp>
          <p:nvSpPr>
            <p:cNvPr id="3" name="Rectangle 2"/>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04" y="0"/>
            <a:ext cx="2440064" cy="141864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2832" y="1143596"/>
            <a:ext cx="5086336" cy="2390408"/>
          </a:xfrm>
          <a:prstGeom prst="rect">
            <a:avLst/>
          </a:prstGeom>
        </p:spPr>
      </p:pic>
      <p:pic>
        <p:nvPicPr>
          <p:cNvPr id="17" name="Picture 16">
            <a:extLst>
              <a:ext uri="{FF2B5EF4-FFF2-40B4-BE49-F238E27FC236}">
                <a16:creationId xmlns:a16="http://schemas.microsoft.com/office/drawing/2014/main" id="{F7D205AB-BC65-4902-A31D-18FAA42485D2}"/>
              </a:ext>
            </a:extLst>
          </p:cNvPr>
          <p:cNvPicPr>
            <a:picLocks noChangeAspect="1"/>
          </p:cNvPicPr>
          <p:nvPr/>
        </p:nvPicPr>
        <p:blipFill rotWithShape="1">
          <a:blip r:embed="rId4"/>
          <a:srcRect r="14396"/>
          <a:stretch/>
        </p:blipFill>
        <p:spPr>
          <a:xfrm>
            <a:off x="653011" y="3835694"/>
            <a:ext cx="5159241" cy="2423922"/>
          </a:xfrm>
          <a:prstGeom prst="rect">
            <a:avLst/>
          </a:prstGeom>
        </p:spPr>
      </p:pic>
      <p:pic>
        <p:nvPicPr>
          <p:cNvPr id="18" name="Picture 17">
            <a:extLst>
              <a:ext uri="{FF2B5EF4-FFF2-40B4-BE49-F238E27FC236}">
                <a16:creationId xmlns:a16="http://schemas.microsoft.com/office/drawing/2014/main" id="{D56674ED-744C-4B26-9FD3-570B5AAA4151}"/>
              </a:ext>
            </a:extLst>
          </p:cNvPr>
          <p:cNvPicPr>
            <a:picLocks noChangeAspect="1"/>
          </p:cNvPicPr>
          <p:nvPr/>
        </p:nvPicPr>
        <p:blipFill rotWithShape="1">
          <a:blip r:embed="rId5"/>
          <a:srcRect r="21275"/>
          <a:stretch/>
        </p:blipFill>
        <p:spPr>
          <a:xfrm>
            <a:off x="6779610" y="3835694"/>
            <a:ext cx="4744698" cy="2423921"/>
          </a:xfrm>
          <a:prstGeom prst="rect">
            <a:avLst/>
          </a:prstGeom>
        </p:spPr>
      </p:pic>
    </p:spTree>
    <p:extLst>
      <p:ext uri="{BB962C8B-B14F-4D97-AF65-F5344CB8AC3E}">
        <p14:creationId xmlns:p14="http://schemas.microsoft.com/office/powerpoint/2010/main" val="93622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951199"/>
            <a:ext cx="7488846" cy="5223813"/>
          </a:xfrm>
          <a:prstGeom prst="rect">
            <a:avLst/>
          </a:prstGeom>
        </p:spPr>
      </p:pic>
      <p:sp>
        <p:nvSpPr>
          <p:cNvPr id="15" name="Freeform 14"/>
          <p:cNvSpPr/>
          <p:nvPr/>
        </p:nvSpPr>
        <p:spPr>
          <a:xfrm>
            <a:off x="0" y="2999680"/>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F48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4612" y="2411350"/>
            <a:ext cx="5492059" cy="3261318"/>
          </a:xfrm>
          <a:prstGeom prst="rect">
            <a:avLst/>
          </a:prstGeom>
        </p:spPr>
      </p:pic>
      <p:grpSp>
        <p:nvGrpSpPr>
          <p:cNvPr id="18" name="Group 17"/>
          <p:cNvGrpSpPr/>
          <p:nvPr/>
        </p:nvGrpSpPr>
        <p:grpSpPr>
          <a:xfrm>
            <a:off x="1" y="6488935"/>
            <a:ext cx="12191788" cy="369065"/>
            <a:chOff x="1" y="6645897"/>
            <a:chExt cx="12191788" cy="212103"/>
          </a:xfrm>
        </p:grpSpPr>
        <p:sp>
          <p:nvSpPr>
            <p:cNvPr id="19" name="Rectangle 18"/>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401" y="-44975"/>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25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94086" y="816556"/>
            <a:ext cx="8633255" cy="4838684"/>
            <a:chOff x="1694086" y="1662130"/>
            <a:chExt cx="8633255" cy="4838684"/>
          </a:xfrm>
        </p:grpSpPr>
        <p:pic>
          <p:nvPicPr>
            <p:cNvPr id="2" name="Picture 1"/>
            <p:cNvPicPr>
              <a:picLocks noChangeAspect="1"/>
            </p:cNvPicPr>
            <p:nvPr/>
          </p:nvPicPr>
          <p:blipFill>
            <a:blip r:embed="rId2"/>
            <a:stretch>
              <a:fillRect/>
            </a:stretch>
          </p:blipFill>
          <p:spPr>
            <a:xfrm>
              <a:off x="1883870" y="1662130"/>
              <a:ext cx="8443471" cy="4838684"/>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4086" y="2431370"/>
              <a:ext cx="2061838" cy="1231412"/>
            </a:xfrm>
            <a:prstGeom prst="rect">
              <a:avLst/>
            </a:prstGeom>
          </p:spPr>
        </p:pic>
      </p:grpSp>
    </p:spTree>
    <p:extLst>
      <p:ext uri="{BB962C8B-B14F-4D97-AF65-F5344CB8AC3E}">
        <p14:creationId xmlns:p14="http://schemas.microsoft.com/office/powerpoint/2010/main" val="1076809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08193" y="2995809"/>
            <a:ext cx="11575613" cy="3170099"/>
          </a:xfrm>
          <a:prstGeom prst="rect">
            <a:avLst/>
          </a:prstGeom>
          <a:noFill/>
        </p:spPr>
        <p:txBody>
          <a:bodyPr wrap="square" rtlCol="0">
            <a:spAutoFit/>
          </a:bodyPr>
          <a:lstStyle/>
          <a:p>
            <a:pPr algn="just"/>
            <a:r>
              <a:rPr lang="vi-VN" sz="4000" b="1" dirty="0">
                <a:latin typeface="Arial-Rounded" panose="020B0500000000000000" pitchFamily="34" charset="0"/>
                <a:ea typeface="Arial-Rounded" panose="020B0500000000000000" pitchFamily="34" charset="0"/>
                <a:cs typeface="Arial-Rounded" panose="020B0500000000000000" pitchFamily="34" charset="0"/>
              </a:rPr>
              <a:t>	Lạc đà là con vật đặc biệt. Nó có cái bướu to trên lưng. Bướu của lạc đà là nơi dự trữ chất béo. Nhờ thế, nó có thể sống qua nhiều ngày mà không cần ăn uống. Lạc đà giúp con người băng qua những vùng sa mạc khô cằn.</a:t>
            </a:r>
          </a:p>
        </p:txBody>
      </p:sp>
      <p:grpSp>
        <p:nvGrpSpPr>
          <p:cNvPr id="10" name="Group 9"/>
          <p:cNvGrpSpPr/>
          <p:nvPr/>
        </p:nvGrpSpPr>
        <p:grpSpPr>
          <a:xfrm>
            <a:off x="2427072" y="328298"/>
            <a:ext cx="7387670" cy="2129767"/>
            <a:chOff x="1906937" y="1391480"/>
            <a:chExt cx="7387670" cy="2129767"/>
          </a:xfrm>
        </p:grpSpPr>
        <p:pic>
          <p:nvPicPr>
            <p:cNvPr id="24" name="Picture 23"/>
            <p:cNvPicPr>
              <a:picLocks noChangeAspect="1"/>
            </p:cNvPicPr>
            <p:nvPr/>
          </p:nvPicPr>
          <p:blipFill>
            <a:blip r:embed="rId2"/>
            <a:stretch>
              <a:fillRect/>
            </a:stretch>
          </p:blipFill>
          <p:spPr>
            <a:xfrm>
              <a:off x="2280621" y="1406417"/>
              <a:ext cx="7013986" cy="2114830"/>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6937" y="1391480"/>
              <a:ext cx="1923689" cy="1148904"/>
            </a:xfrm>
            <a:prstGeom prst="rect">
              <a:avLst/>
            </a:prstGeom>
          </p:spPr>
        </p:pic>
      </p:grpSp>
    </p:spTree>
    <p:extLst>
      <p:ext uri="{BB962C8B-B14F-4D97-AF65-F5344CB8AC3E}">
        <p14:creationId xmlns:p14="http://schemas.microsoft.com/office/powerpoint/2010/main" val="355861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55002" y="1563755"/>
            <a:ext cx="11505270" cy="3631763"/>
          </a:xfrm>
          <a:prstGeom prst="rect">
            <a:avLst/>
          </a:prstGeom>
          <a:noFill/>
        </p:spPr>
        <p:txBody>
          <a:bodyPr wrap="square" rtlCol="0">
            <a:spAutoFit/>
          </a:bodyPr>
          <a:lstStyle/>
          <a:p>
            <a:pPr algn="just"/>
            <a:r>
              <a:rPr lang="vi-VN" sz="4600" dirty="0">
                <a:latin typeface="Arial-Rounded" panose="020B0500000000000000" pitchFamily="34" charset="0"/>
                <a:ea typeface="Arial-Rounded" panose="020B0500000000000000" pitchFamily="34" charset="0"/>
                <a:cs typeface="Arial-Rounded" panose="020B0500000000000000" pitchFamily="34" charset="0"/>
              </a:rPr>
              <a:t>	Lạc đà là con vật đặc biệt. Nó có cái bướu to trên lưng. Bướu của lạc đà là nơi dự trữ chất béo. Nhờ thế, nó có thể sống qua nhiều ngày mà không cần ăn uống. Lạc đà giúp con người băng qua những vùng sa mạc khô cằn.</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3"/>
            <a:ext cx="2297736" cy="1372300"/>
          </a:xfrm>
          <a:prstGeom prst="rect">
            <a:avLst/>
          </a:prstGeom>
        </p:spPr>
      </p:pic>
      <p:grpSp>
        <p:nvGrpSpPr>
          <p:cNvPr id="17" name="Group 16"/>
          <p:cNvGrpSpPr/>
          <p:nvPr/>
        </p:nvGrpSpPr>
        <p:grpSpPr>
          <a:xfrm>
            <a:off x="7755446" y="1684017"/>
            <a:ext cx="283539" cy="639001"/>
            <a:chOff x="3075709" y="1064527"/>
            <a:chExt cx="366789" cy="826618"/>
          </a:xfrm>
        </p:grpSpPr>
        <p:cxnSp>
          <p:nvCxnSpPr>
            <p:cNvPr id="18" name="Straight Connector 17"/>
            <p:cNvCxnSpPr/>
            <p:nvPr/>
          </p:nvCxnSpPr>
          <p:spPr>
            <a:xfrm flipH="1">
              <a:off x="3075709"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215751"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34521" y="2386200"/>
            <a:ext cx="283539" cy="639001"/>
            <a:chOff x="3075709" y="1064527"/>
            <a:chExt cx="366789" cy="826618"/>
          </a:xfrm>
        </p:grpSpPr>
        <p:cxnSp>
          <p:nvCxnSpPr>
            <p:cNvPr id="21" name="Straight Connector 20"/>
            <p:cNvCxnSpPr/>
            <p:nvPr/>
          </p:nvCxnSpPr>
          <p:spPr>
            <a:xfrm flipH="1">
              <a:off x="3075709"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215751"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1414439" y="3060135"/>
            <a:ext cx="283539" cy="639001"/>
            <a:chOff x="3075709" y="1064527"/>
            <a:chExt cx="366789" cy="826618"/>
          </a:xfrm>
        </p:grpSpPr>
        <p:cxnSp>
          <p:nvCxnSpPr>
            <p:cNvPr id="24" name="Straight Connector 23"/>
            <p:cNvCxnSpPr/>
            <p:nvPr/>
          </p:nvCxnSpPr>
          <p:spPr>
            <a:xfrm flipH="1">
              <a:off x="3075709"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215751"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7084652" y="3771445"/>
            <a:ext cx="283539" cy="639001"/>
            <a:chOff x="3075709" y="1064527"/>
            <a:chExt cx="366789" cy="826618"/>
          </a:xfrm>
        </p:grpSpPr>
        <p:cxnSp>
          <p:nvCxnSpPr>
            <p:cNvPr id="27" name="Straight Connector 26"/>
            <p:cNvCxnSpPr/>
            <p:nvPr/>
          </p:nvCxnSpPr>
          <p:spPr>
            <a:xfrm flipH="1">
              <a:off x="3075709"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215751"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1489092" y="4556517"/>
            <a:ext cx="283539" cy="639001"/>
            <a:chOff x="3075709" y="1064527"/>
            <a:chExt cx="366789" cy="826618"/>
          </a:xfrm>
        </p:grpSpPr>
        <p:cxnSp>
          <p:nvCxnSpPr>
            <p:cNvPr id="30" name="Straight Connector 29"/>
            <p:cNvCxnSpPr/>
            <p:nvPr/>
          </p:nvCxnSpPr>
          <p:spPr>
            <a:xfrm flipH="1">
              <a:off x="3075709"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215751"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177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853" y="1645192"/>
            <a:ext cx="5989577" cy="3697269"/>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39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89" y="-154436"/>
            <a:ext cx="2643578" cy="1631838"/>
          </a:xfrm>
          <a:prstGeom prst="rect">
            <a:avLst/>
          </a:prstGeom>
        </p:spPr>
      </p:pic>
      <p:sp>
        <p:nvSpPr>
          <p:cNvPr id="17" name="TextBox 16"/>
          <p:cNvSpPr txBox="1"/>
          <p:nvPr/>
        </p:nvSpPr>
        <p:spPr>
          <a:xfrm>
            <a:off x="2619146" y="557586"/>
            <a:ext cx="7116009" cy="923330"/>
          </a:xfrm>
          <a:prstGeom prst="rect">
            <a:avLst/>
          </a:prstGeom>
          <a:noFill/>
        </p:spPr>
        <p:txBody>
          <a:bodyPr wrap="square" rtlCol="0">
            <a:spAutoFit/>
          </a:bodyPr>
          <a:lstStyle/>
          <a:p>
            <a:pPr algn="ctr"/>
            <a:r>
              <a:rPr lang="en-US" sz="54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Lợi ích của vật nuôi</a:t>
            </a:r>
          </a:p>
        </p:txBody>
      </p:sp>
      <p:pic>
        <p:nvPicPr>
          <p:cNvPr id="18"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2004374" y="1462803"/>
            <a:ext cx="8118572" cy="4900089"/>
          </a:xfrm>
          <a:prstGeom prst="rect">
            <a:avLst/>
          </a:prstGeom>
        </p:spPr>
      </p:pic>
    </p:spTree>
    <p:extLst>
      <p:ext uri="{BB962C8B-B14F-4D97-AF65-F5344CB8AC3E}">
        <p14:creationId xmlns:p14="http://schemas.microsoft.com/office/powerpoint/2010/main" val="270856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510969"/>
          </a:xfrm>
          <a:prstGeom prst="rect">
            <a:avLst/>
          </a:prstGeom>
        </p:spPr>
      </p:pic>
      <p:pic>
        <p:nvPicPr>
          <p:cNvPr id="1026"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1339" y="116454"/>
            <a:ext cx="1186774" cy="1186774"/>
          </a:xfrm>
          <a:prstGeom prst="roundRect">
            <a:avLst>
              <a:gd name="adj" fmla="val 16667"/>
            </a:avLst>
          </a:prstGeom>
          <a:ln>
            <a:solidFill>
              <a:schemeClr val="accent6">
                <a:lumMod val="60000"/>
                <a:lumOff val="40000"/>
              </a:schemeClr>
            </a:solidFill>
          </a:ln>
          <a:effectLst>
            <a:glow rad="635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3DC8453C-C512-4489-80A2-2910095B8EFB}"/>
              </a:ext>
            </a:extLst>
          </p:cNvPr>
          <p:cNvPicPr>
            <a:picLocks noChangeAspect="1"/>
          </p:cNvPicPr>
          <p:nvPr/>
        </p:nvPicPr>
        <p:blipFill>
          <a:blip r:embed="rId4"/>
          <a:stretch>
            <a:fillRect/>
          </a:stretch>
        </p:blipFill>
        <p:spPr>
          <a:xfrm>
            <a:off x="7983042" y="3622189"/>
            <a:ext cx="3936693" cy="2888780"/>
          </a:xfrm>
          <a:prstGeom prst="rect">
            <a:avLst/>
          </a:prstGeom>
        </p:spPr>
      </p:pic>
      <p:sp>
        <p:nvSpPr>
          <p:cNvPr id="8" name="TextBox 7">
            <a:extLst>
              <a:ext uri="{FF2B5EF4-FFF2-40B4-BE49-F238E27FC236}">
                <a16:creationId xmlns:a16="http://schemas.microsoft.com/office/drawing/2014/main" id="{A2648D38-8BBE-48DF-97C2-9245ECC93D93}"/>
              </a:ext>
            </a:extLst>
          </p:cNvPr>
          <p:cNvSpPr txBox="1"/>
          <p:nvPr/>
        </p:nvSpPr>
        <p:spPr>
          <a:xfrm>
            <a:off x="3915490" y="2259987"/>
            <a:ext cx="4361019" cy="2308324"/>
          </a:xfrm>
          <a:prstGeom prst="rect">
            <a:avLst/>
          </a:prstGeom>
          <a:noFill/>
        </p:spPr>
        <p:txBody>
          <a:bodyPr wrap="square" rtlCol="0">
            <a:spAutoFit/>
          </a:bodyPr>
          <a:lstStyle/>
          <a:p>
            <a:pPr algn="ctr"/>
            <a:r>
              <a:rPr lang="en-US" sz="7200" b="1" dirty="0">
                <a:ln w="28575">
                  <a:solidFill>
                    <a:schemeClr val="bg1"/>
                  </a:solidFill>
                  <a:prstDash val="solid"/>
                </a:ln>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CỦNG CỐ BÀI HỌC</a:t>
            </a:r>
          </a:p>
        </p:txBody>
      </p:sp>
    </p:spTree>
    <p:extLst>
      <p:ext uri="{BB962C8B-B14F-4D97-AF65-F5344CB8AC3E}">
        <p14:creationId xmlns:p14="http://schemas.microsoft.com/office/powerpoint/2010/main" val="251187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right)">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337" y="2351699"/>
            <a:ext cx="6208608" cy="2284256"/>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65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94491" y="5294608"/>
            <a:ext cx="11703845" cy="784830"/>
          </a:xfrm>
          <a:prstGeom prst="rect">
            <a:avLst/>
          </a:prstGeom>
        </p:spPr>
        <p:txBody>
          <a:bodyPr wrap="none">
            <a:spAutoFit/>
          </a:bodyPr>
          <a:lstStyle/>
          <a:p>
            <a:r>
              <a:rPr lang="en-US" sz="4500" dirty="0">
                <a:latin typeface="HP-211" panose="020B0803050302020204" pitchFamily="34" charset="0"/>
              </a:rPr>
              <a:t>Chim khướu biết bắt chước tiếng người.</a:t>
            </a:r>
          </a:p>
        </p:txBody>
      </p:sp>
      <p:sp>
        <p:nvSpPr>
          <p:cNvPr id="22" name="Rectangle 21"/>
          <p:cNvSpPr/>
          <p:nvPr/>
        </p:nvSpPr>
        <p:spPr>
          <a:xfrm>
            <a:off x="2787065" y="5327796"/>
            <a:ext cx="1329210" cy="784830"/>
          </a:xfrm>
          <a:prstGeom prst="rect">
            <a:avLst/>
          </a:prstGeom>
        </p:spPr>
        <p:txBody>
          <a:bodyPr wrap="none">
            <a:spAutoFit/>
          </a:bodyPr>
          <a:lstStyle/>
          <a:p>
            <a:r>
              <a:rPr lang="en-US" sz="4500" dirty="0">
                <a:solidFill>
                  <a:srgbClr val="FF0000"/>
                </a:solidFill>
                <a:latin typeface="HP-211" panose="020B0803050302020204" pitchFamily="34" charset="0"/>
              </a:rPr>
              <a:t>ươu</a:t>
            </a:r>
            <a:endParaRPr lang="en-US" sz="4500" dirty="0">
              <a:solidFill>
                <a:srgbClr val="FF0000"/>
              </a:solidFill>
            </a:endParaRPr>
          </a:p>
        </p:txBody>
      </p:sp>
      <p:sp>
        <p:nvSpPr>
          <p:cNvPr id="23" name="Rectangle 22"/>
          <p:cNvSpPr/>
          <p:nvPr/>
        </p:nvSpPr>
        <p:spPr>
          <a:xfrm>
            <a:off x="10864434" y="5327796"/>
            <a:ext cx="1069524" cy="784830"/>
          </a:xfrm>
          <a:prstGeom prst="rect">
            <a:avLst/>
          </a:prstGeom>
        </p:spPr>
        <p:txBody>
          <a:bodyPr wrap="none">
            <a:spAutoFit/>
          </a:bodyPr>
          <a:lstStyle/>
          <a:p>
            <a:r>
              <a:rPr lang="en-US" sz="4500" dirty="0">
                <a:solidFill>
                  <a:srgbClr val="FF0000"/>
                </a:solidFill>
                <a:latin typeface="HP-211" panose="020B0803050302020204" pitchFamily="34" charset="0"/>
              </a:rPr>
              <a:t>ươi</a:t>
            </a:r>
            <a:endParaRPr lang="en-US" sz="4500" dirty="0">
              <a:solidFill>
                <a:srgbClr val="FF0000"/>
              </a:solidFill>
            </a:endParaRPr>
          </a:p>
        </p:txBody>
      </p:sp>
      <p:pic>
        <p:nvPicPr>
          <p:cNvPr id="2" name="Picture 1"/>
          <p:cNvPicPr>
            <a:picLocks noChangeAspect="1"/>
          </p:cNvPicPr>
          <p:nvPr/>
        </p:nvPicPr>
        <p:blipFill>
          <a:blip r:embed="rId2"/>
          <a:stretch>
            <a:fillRect/>
          </a:stretch>
        </p:blipFill>
        <p:spPr>
          <a:xfrm>
            <a:off x="330504" y="564642"/>
            <a:ext cx="11556696" cy="4361905"/>
          </a:xfrm>
          <a:prstGeom prst="rect">
            <a:avLst/>
          </a:prstGeom>
          <a:ln w="76200" cap="rnd">
            <a:solidFill>
              <a:srgbClr val="FDCFD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5920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7118" y="1662756"/>
            <a:ext cx="6167047" cy="3662141"/>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0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D5234B4-FFF4-449C-A606-B81EFCBAFA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34"/>
            <a:ext cx="12192000" cy="6858000"/>
          </a:xfrm>
          <a:prstGeom prst="rect">
            <a:avLst/>
          </a:prstGeom>
        </p:spPr>
      </p:pic>
      <p:pic>
        <p:nvPicPr>
          <p:cNvPr id="60" name="Picture 59">
            <a:extLst>
              <a:ext uri="{FF2B5EF4-FFF2-40B4-BE49-F238E27FC236}">
                <a16:creationId xmlns:a16="http://schemas.microsoft.com/office/drawing/2014/main" id="{98ABA5AA-0DFE-461C-8D07-D1F945AEA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437365" cy="1447366"/>
          </a:xfrm>
          <a:prstGeom prst="rect">
            <a:avLst/>
          </a:prstGeom>
        </p:spPr>
      </p:pic>
      <p:sp>
        <p:nvSpPr>
          <p:cNvPr id="61" name="TextBox 60">
            <a:extLst>
              <a:ext uri="{FF2B5EF4-FFF2-40B4-BE49-F238E27FC236}">
                <a16:creationId xmlns:a16="http://schemas.microsoft.com/office/drawing/2014/main" id="{33EC4A5E-E089-46E1-951D-E73B20FAF15D}"/>
              </a:ext>
            </a:extLst>
          </p:cNvPr>
          <p:cNvSpPr txBox="1"/>
          <p:nvPr/>
        </p:nvSpPr>
        <p:spPr>
          <a:xfrm>
            <a:off x="3083506" y="1436030"/>
            <a:ext cx="2396240" cy="1200329"/>
          </a:xfrm>
          <a:prstGeom prst="rect">
            <a:avLst/>
          </a:prstGeom>
          <a:noFill/>
        </p:spPr>
        <p:txBody>
          <a:bodyPr wrap="square" rtlCol="0">
            <a:spAutoFit/>
          </a:bodyPr>
          <a:lstStyle/>
          <a:p>
            <a:r>
              <a:rPr lang="en-US" sz="7200" dirty="0">
                <a:solidFill>
                  <a:srgbClr val="0070C0"/>
                </a:solidFill>
                <a:latin typeface="HP-211" panose="020B0803050302020204" pitchFamily="34" charset="0"/>
                <a:ea typeface="Arial-Rounded" panose="020B0500000000000000" pitchFamily="34" charset="0"/>
                <a:cs typeface="Adobe Devanagari" panose="02040503050201020203" pitchFamily="18" charset="0"/>
              </a:rPr>
              <a:t>ươi</a:t>
            </a:r>
          </a:p>
        </p:txBody>
      </p:sp>
      <p:sp>
        <p:nvSpPr>
          <p:cNvPr id="22" name="TextBox 21">
            <a:extLst>
              <a:ext uri="{FF2B5EF4-FFF2-40B4-BE49-F238E27FC236}">
                <a16:creationId xmlns:a16="http://schemas.microsoft.com/office/drawing/2014/main" id="{33EC4A5E-E089-46E1-951D-E73B20FAF15D}"/>
              </a:ext>
            </a:extLst>
          </p:cNvPr>
          <p:cNvSpPr txBox="1"/>
          <p:nvPr/>
        </p:nvSpPr>
        <p:spPr>
          <a:xfrm>
            <a:off x="6989022" y="1436029"/>
            <a:ext cx="2720586" cy="1200329"/>
          </a:xfrm>
          <a:prstGeom prst="rect">
            <a:avLst/>
          </a:prstGeom>
          <a:noFill/>
        </p:spPr>
        <p:txBody>
          <a:bodyPr wrap="square" rtlCol="0">
            <a:spAutoFit/>
          </a:bodyPr>
          <a:lstStyle/>
          <a:p>
            <a:r>
              <a:rPr lang="en-US" sz="7200" dirty="0">
                <a:solidFill>
                  <a:srgbClr val="0070C0"/>
                </a:solidFill>
                <a:latin typeface="HP-211" panose="020B0803050302020204" pitchFamily="34" charset="0"/>
                <a:ea typeface="Arial-Rounded" panose="020B0500000000000000" pitchFamily="34" charset="0"/>
                <a:cs typeface="Adobe Devanagari" panose="02040503050201020203" pitchFamily="18" charset="0"/>
              </a:rPr>
              <a:t>ươu</a:t>
            </a:r>
          </a:p>
        </p:txBody>
      </p:sp>
      <p:graphicFrame>
        <p:nvGraphicFramePr>
          <p:cNvPr id="23" name="Table 22">
            <a:extLst>
              <a:ext uri="{FF2B5EF4-FFF2-40B4-BE49-F238E27FC236}">
                <a16:creationId xmlns:a16="http://schemas.microsoft.com/office/drawing/2014/main" id="{0DB045B1-C63D-42BD-BE1C-5E431E97BE8C}"/>
              </a:ext>
            </a:extLst>
          </p:cNvPr>
          <p:cNvGraphicFramePr>
            <a:graphicFrameLocks noGrp="1"/>
          </p:cNvGraphicFramePr>
          <p:nvPr>
            <p:extLst>
              <p:ext uri="{D42A27DB-BD31-4B8C-83A1-F6EECF244321}">
                <p14:modId xmlns:p14="http://schemas.microsoft.com/office/powerpoint/2010/main" val="3061390998"/>
              </p:ext>
            </p:extLst>
          </p:nvPr>
        </p:nvGraphicFramePr>
        <p:xfrm>
          <a:off x="3861896" y="2960230"/>
          <a:ext cx="4482988" cy="2360464"/>
        </p:xfrm>
        <a:graphic>
          <a:graphicData uri="http://schemas.openxmlformats.org/drawingml/2006/table">
            <a:tbl>
              <a:tblPr firstRow="1" bandRow="1">
                <a:tableStyleId>{22838BEF-8BB2-4498-84A7-C5851F593DF1}</a:tableStyleId>
              </a:tblPr>
              <a:tblGrid>
                <a:gridCol w="2241494">
                  <a:extLst>
                    <a:ext uri="{9D8B030D-6E8A-4147-A177-3AD203B41FA5}">
                      <a16:colId xmlns:a16="http://schemas.microsoft.com/office/drawing/2014/main" val="3483858367"/>
                    </a:ext>
                  </a:extLst>
                </a:gridCol>
                <a:gridCol w="2241494">
                  <a:extLst>
                    <a:ext uri="{9D8B030D-6E8A-4147-A177-3AD203B41FA5}">
                      <a16:colId xmlns:a16="http://schemas.microsoft.com/office/drawing/2014/main" val="444957546"/>
                    </a:ext>
                  </a:extLst>
                </a:gridCol>
              </a:tblGrid>
              <a:tr h="1180232">
                <a:tc>
                  <a:txBody>
                    <a:bodyPr/>
                    <a:lstStyle/>
                    <a:p>
                      <a:pPr algn="ctr"/>
                      <a:endParaRPr lang="en-US" sz="7300" b="1" dirty="0">
                        <a:latin typeface="VNI-Avo" pitchFamily="2" charset="0"/>
                      </a:endParaRPr>
                    </a:p>
                  </a:txBody>
                  <a:tcPr marL="66696" marR="66696" marT="33348" marB="33348">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a:txBody>
                    <a:bodyPr/>
                    <a:lstStyle/>
                    <a:p>
                      <a:pPr algn="ctr"/>
                      <a:endParaRPr lang="en-US" sz="7300" b="1" dirty="0">
                        <a:solidFill>
                          <a:srgbClr val="FF0000"/>
                        </a:solidFill>
                        <a:latin typeface="VNI-Avo" pitchFamily="2" charset="0"/>
                      </a:endParaRPr>
                    </a:p>
                  </a:txBody>
                  <a:tcPr marL="66696" marR="66696" marT="33348" marB="33348">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extLst>
                  <a:ext uri="{0D108BD9-81ED-4DB2-BD59-A6C34878D82A}">
                    <a16:rowId xmlns:a16="http://schemas.microsoft.com/office/drawing/2014/main" val="2244548978"/>
                  </a:ext>
                </a:extLst>
              </a:tr>
              <a:tr h="1180232">
                <a:tc gridSpan="2">
                  <a:txBody>
                    <a:bodyPr/>
                    <a:lstStyle/>
                    <a:p>
                      <a:pPr algn="ctr"/>
                      <a:endParaRPr lang="en-US" sz="7300" b="1" dirty="0">
                        <a:latin typeface="VNI-Avo" pitchFamily="2" charset="0"/>
                      </a:endParaRPr>
                    </a:p>
                  </a:txBody>
                  <a:tcPr marL="66696" marR="66696" marT="33348" marB="33348">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hMerge="1">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939535904"/>
                  </a:ext>
                </a:extLst>
              </a:tr>
            </a:tbl>
          </a:graphicData>
        </a:graphic>
      </p:graphicFrame>
      <p:sp>
        <p:nvSpPr>
          <p:cNvPr id="24" name="TextBox 23">
            <a:extLst>
              <a:ext uri="{FF2B5EF4-FFF2-40B4-BE49-F238E27FC236}">
                <a16:creationId xmlns:a16="http://schemas.microsoft.com/office/drawing/2014/main" id="{13057D4E-A608-47E6-8C68-9661AF96327F}"/>
              </a:ext>
            </a:extLst>
          </p:cNvPr>
          <p:cNvSpPr txBox="1"/>
          <p:nvPr/>
        </p:nvSpPr>
        <p:spPr>
          <a:xfrm>
            <a:off x="4026678" y="2914609"/>
            <a:ext cx="2091519" cy="1169551"/>
          </a:xfrm>
          <a:prstGeom prst="rect">
            <a:avLst/>
          </a:prstGeom>
          <a:noFill/>
        </p:spPr>
        <p:txBody>
          <a:bodyPr wrap="square" rtlCol="0">
            <a:spAutoFit/>
          </a:bodyPr>
          <a:lstStyle/>
          <a:p>
            <a:pPr algn="ctr"/>
            <a:r>
              <a:rPr lang="en-US" sz="7000" dirty="0">
                <a:latin typeface="HP-211" panose="020B0803050302020204" pitchFamily="34" charset="0"/>
                <a:ea typeface="Arial-Rounded" panose="020B0500000000000000" pitchFamily="34" charset="0"/>
                <a:cs typeface="Arial-Rounded" panose="020B0500000000000000" pitchFamily="34" charset="0"/>
              </a:rPr>
              <a:t>ng</a:t>
            </a:r>
          </a:p>
        </p:txBody>
      </p:sp>
      <p:sp>
        <p:nvSpPr>
          <p:cNvPr id="25" name="TextBox 24">
            <a:extLst>
              <a:ext uri="{FF2B5EF4-FFF2-40B4-BE49-F238E27FC236}">
                <a16:creationId xmlns:a16="http://schemas.microsoft.com/office/drawing/2014/main" id="{662DF7A2-8CA6-4B6D-AB73-4D88EFCF69DE}"/>
              </a:ext>
            </a:extLst>
          </p:cNvPr>
          <p:cNvSpPr txBox="1"/>
          <p:nvPr/>
        </p:nvSpPr>
        <p:spPr>
          <a:xfrm>
            <a:off x="6482184" y="2920425"/>
            <a:ext cx="2091519" cy="1169551"/>
          </a:xfrm>
          <a:prstGeom prst="rect">
            <a:avLst/>
          </a:prstGeom>
          <a:noFill/>
        </p:spPr>
        <p:txBody>
          <a:bodyPr wrap="square" rtlCol="0">
            <a:spAutoFit/>
          </a:bodyPr>
          <a:lstStyle/>
          <a:p>
            <a:r>
              <a:rPr lang="en-US" sz="7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ươi</a:t>
            </a:r>
          </a:p>
        </p:txBody>
      </p:sp>
      <p:sp>
        <p:nvSpPr>
          <p:cNvPr id="26" name="TextBox 25">
            <a:extLst>
              <a:ext uri="{FF2B5EF4-FFF2-40B4-BE49-F238E27FC236}">
                <a16:creationId xmlns:a16="http://schemas.microsoft.com/office/drawing/2014/main" id="{BE1FDDE3-59E4-4533-A00A-24251D978E18}"/>
              </a:ext>
            </a:extLst>
          </p:cNvPr>
          <p:cNvSpPr txBox="1"/>
          <p:nvPr/>
        </p:nvSpPr>
        <p:spPr>
          <a:xfrm>
            <a:off x="3851408" y="4068065"/>
            <a:ext cx="4448019" cy="1169551"/>
          </a:xfrm>
          <a:prstGeom prst="rect">
            <a:avLst/>
          </a:prstGeom>
          <a:noFill/>
        </p:spPr>
        <p:txBody>
          <a:bodyPr wrap="square">
            <a:spAutoFit/>
          </a:bodyPr>
          <a:lstStyle/>
          <a:p>
            <a:pPr algn="ctr"/>
            <a:r>
              <a:rPr lang="en-US" sz="7000" dirty="0">
                <a:latin typeface="HP-211" panose="020B0803050302020204" pitchFamily="34" charset="0"/>
                <a:ea typeface="Arial-Rounded" panose="020B0500000000000000" pitchFamily="34" charset="0"/>
                <a:cs typeface="Arial-Rounded" panose="020B0500000000000000" pitchFamily="34" charset="0"/>
              </a:rPr>
              <a:t>người</a:t>
            </a:r>
          </a:p>
        </p:txBody>
      </p:sp>
      <p:sp>
        <p:nvSpPr>
          <p:cNvPr id="27" name="TextBox 26">
            <a:extLst>
              <a:ext uri="{FF2B5EF4-FFF2-40B4-BE49-F238E27FC236}">
                <a16:creationId xmlns:a16="http://schemas.microsoft.com/office/drawing/2014/main" id="{AA19AD74-633B-4CDB-845B-CACC9439DAC7}"/>
              </a:ext>
            </a:extLst>
          </p:cNvPr>
          <p:cNvSpPr txBox="1"/>
          <p:nvPr/>
        </p:nvSpPr>
        <p:spPr>
          <a:xfrm>
            <a:off x="5881577" y="4070118"/>
            <a:ext cx="2091518" cy="1169551"/>
          </a:xfrm>
          <a:prstGeom prst="rect">
            <a:avLst/>
          </a:prstGeom>
          <a:noFill/>
        </p:spPr>
        <p:txBody>
          <a:bodyPr wrap="square" rtlCol="0">
            <a:spAutoFit/>
          </a:bodyPr>
          <a:lstStyle/>
          <a:p>
            <a:r>
              <a:rPr lang="en-US" sz="7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ươi</a:t>
            </a:r>
          </a:p>
        </p:txBody>
      </p:sp>
    </p:spTree>
    <p:extLst>
      <p:ext uri="{BB962C8B-B14F-4D97-AF65-F5344CB8AC3E}">
        <p14:creationId xmlns:p14="http://schemas.microsoft.com/office/powerpoint/2010/main" val="104538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500" fill="hold"/>
                                        <p:tgtEl>
                                          <p:spTgt spid="61"/>
                                        </p:tgtEl>
                                        <p:attrNameLst>
                                          <p:attrName>ppt_x</p:attrName>
                                        </p:attrNameLst>
                                      </p:cBhvr>
                                      <p:tavLst>
                                        <p:tav tm="0">
                                          <p:val>
                                            <p:strVal val="#ppt_x"/>
                                          </p:val>
                                        </p:tav>
                                        <p:tav tm="100000">
                                          <p:val>
                                            <p:strVal val="#ppt_x"/>
                                          </p:val>
                                        </p:tav>
                                      </p:tavLst>
                                    </p:anim>
                                    <p:anim calcmode="lin" valueType="num">
                                      <p:cBhvr additive="base">
                                        <p:cTn id="13"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Vertical)">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22" grpId="0"/>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A74A8365-A769-47BF-8B52-D064EEB2B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p:cNvGrpSpPr/>
          <p:nvPr/>
        </p:nvGrpSpPr>
        <p:grpSpPr>
          <a:xfrm>
            <a:off x="2807993" y="1149477"/>
            <a:ext cx="6017633" cy="2133470"/>
            <a:chOff x="2679097" y="624454"/>
            <a:chExt cx="6788728" cy="2401779"/>
          </a:xfrm>
        </p:grpSpPr>
        <p:grpSp>
          <p:nvGrpSpPr>
            <p:cNvPr id="18" name="1"/>
            <p:cNvGrpSpPr/>
            <p:nvPr/>
          </p:nvGrpSpPr>
          <p:grpSpPr>
            <a:xfrm>
              <a:off x="2679097" y="624454"/>
              <a:ext cx="6788728" cy="2401779"/>
              <a:chOff x="3283530" y="624454"/>
              <a:chExt cx="6788728" cy="2401779"/>
            </a:xfrm>
          </p:grpSpPr>
          <p:sp>
            <p:nvSpPr>
              <p:cNvPr id="31" name="Rounded Rectangle 30"/>
              <p:cNvSpPr/>
              <p:nvPr/>
            </p:nvSpPr>
            <p:spPr>
              <a:xfrm>
                <a:off x="3283531" y="624454"/>
                <a:ext cx="3172691" cy="1137779"/>
              </a:xfrm>
              <a:prstGeom prst="round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2" name="Rounded Rectangle 31"/>
              <p:cNvSpPr/>
              <p:nvPr/>
            </p:nvSpPr>
            <p:spPr>
              <a:xfrm>
                <a:off x="6899567" y="624454"/>
                <a:ext cx="3172691" cy="1137779"/>
              </a:xfrm>
              <a:prstGeom prst="round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3" name="Rounded Rectangle 32"/>
              <p:cNvSpPr/>
              <p:nvPr/>
            </p:nvSpPr>
            <p:spPr>
              <a:xfrm>
                <a:off x="6899567" y="1888455"/>
                <a:ext cx="3172691" cy="1137778"/>
              </a:xfrm>
              <a:prstGeom prst="round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4" name="TextBox 33"/>
              <p:cNvSpPr txBox="1"/>
              <p:nvPr/>
            </p:nvSpPr>
            <p:spPr>
              <a:xfrm>
                <a:off x="3687420" y="762456"/>
                <a:ext cx="2354897" cy="866207"/>
              </a:xfrm>
              <a:prstGeom prst="rect">
                <a:avLst/>
              </a:prstGeom>
              <a:noFill/>
            </p:spPr>
            <p:txBody>
              <a:bodyPr wrap="square" rtlCol="0">
                <a:spAutoFit/>
              </a:bodyPr>
              <a:lstStyle/>
              <a:p>
                <a:pPr algn="ctr"/>
                <a:r>
                  <a:rPr lang="en-US" sz="4400" dirty="0">
                    <a:latin typeface="HP-211" panose="020B0803050302020204" pitchFamily="34" charset="0"/>
                  </a:rPr>
                  <a:t>bưởi</a:t>
                </a:r>
              </a:p>
            </p:txBody>
          </p:sp>
          <p:sp>
            <p:nvSpPr>
              <p:cNvPr id="35" name="TextBox 34"/>
              <p:cNvSpPr txBox="1"/>
              <p:nvPr/>
            </p:nvSpPr>
            <p:spPr>
              <a:xfrm>
                <a:off x="7220326" y="762457"/>
                <a:ext cx="2354897" cy="866207"/>
              </a:xfrm>
              <a:prstGeom prst="rect">
                <a:avLst/>
              </a:prstGeom>
              <a:noFill/>
            </p:spPr>
            <p:txBody>
              <a:bodyPr wrap="square" rtlCol="0">
                <a:spAutoFit/>
              </a:bodyPr>
              <a:lstStyle/>
              <a:p>
                <a:pPr algn="ctr"/>
                <a:r>
                  <a:rPr lang="en-US" sz="4400" dirty="0">
                    <a:latin typeface="HP-211" panose="020B0803050302020204" pitchFamily="34" charset="0"/>
                  </a:rPr>
                  <a:t>cười</a:t>
                </a:r>
              </a:p>
            </p:txBody>
          </p:sp>
          <p:sp>
            <p:nvSpPr>
              <p:cNvPr id="36" name="TextBox 35"/>
              <p:cNvSpPr txBox="1"/>
              <p:nvPr/>
            </p:nvSpPr>
            <p:spPr>
              <a:xfrm>
                <a:off x="7185689" y="2026456"/>
                <a:ext cx="2354897" cy="866207"/>
              </a:xfrm>
              <a:prstGeom prst="rect">
                <a:avLst/>
              </a:prstGeom>
              <a:noFill/>
            </p:spPr>
            <p:txBody>
              <a:bodyPr wrap="square" rtlCol="0">
                <a:spAutoFit/>
              </a:bodyPr>
              <a:lstStyle/>
              <a:p>
                <a:pPr algn="ctr"/>
                <a:r>
                  <a:rPr lang="en-US" sz="4400" dirty="0">
                    <a:latin typeface="HP-211" panose="020B0803050302020204" pitchFamily="34" charset="0"/>
                  </a:rPr>
                  <a:t>mười</a:t>
                </a:r>
              </a:p>
            </p:txBody>
          </p:sp>
          <p:sp>
            <p:nvSpPr>
              <p:cNvPr id="29" name="Rounded Rectangle 28"/>
              <p:cNvSpPr/>
              <p:nvPr/>
            </p:nvSpPr>
            <p:spPr>
              <a:xfrm>
                <a:off x="3283530" y="1888453"/>
                <a:ext cx="3172691" cy="1137778"/>
              </a:xfrm>
              <a:prstGeom prst="round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0" name="TextBox 29"/>
              <p:cNvSpPr txBox="1"/>
              <p:nvPr/>
            </p:nvSpPr>
            <p:spPr>
              <a:xfrm>
                <a:off x="3528087" y="2026457"/>
                <a:ext cx="2627296" cy="866207"/>
              </a:xfrm>
              <a:prstGeom prst="rect">
                <a:avLst/>
              </a:prstGeom>
              <a:noFill/>
            </p:spPr>
            <p:txBody>
              <a:bodyPr wrap="square" rtlCol="0">
                <a:spAutoFit/>
              </a:bodyPr>
              <a:lstStyle/>
              <a:p>
                <a:pPr algn="ctr"/>
                <a:r>
                  <a:rPr lang="en-US" sz="4400" dirty="0">
                    <a:latin typeface="HP-211" panose="020B0803050302020204" pitchFamily="34" charset="0"/>
                  </a:rPr>
                  <a:t>lưới</a:t>
                </a:r>
              </a:p>
            </p:txBody>
          </p:sp>
        </p:grpSp>
        <p:grpSp>
          <p:nvGrpSpPr>
            <p:cNvPr id="19" name="1-1"/>
            <p:cNvGrpSpPr/>
            <p:nvPr/>
          </p:nvGrpSpPr>
          <p:grpSpPr>
            <a:xfrm>
              <a:off x="3717026" y="760968"/>
              <a:ext cx="5291462" cy="2131969"/>
              <a:chOff x="4316007" y="609090"/>
              <a:chExt cx="5291462" cy="2131969"/>
            </a:xfrm>
          </p:grpSpPr>
          <p:sp>
            <p:nvSpPr>
              <p:cNvPr id="61" name="TextBox 60"/>
              <p:cNvSpPr txBox="1"/>
              <p:nvPr/>
            </p:nvSpPr>
            <p:spPr>
              <a:xfrm>
                <a:off x="4492824" y="610047"/>
                <a:ext cx="1537857" cy="866207"/>
              </a:xfrm>
              <a:prstGeom prst="rect">
                <a:avLst/>
              </a:prstGeom>
              <a:noFill/>
            </p:spPr>
            <p:txBody>
              <a:bodyPr wrap="square" rtlCol="0">
                <a:spAutoFit/>
              </a:bodyPr>
              <a:lstStyle/>
              <a:p>
                <a:r>
                  <a:rPr lang="en-US" sz="4400" dirty="0">
                    <a:solidFill>
                      <a:srgbClr val="FF0000"/>
                    </a:solidFill>
                    <a:latin typeface="HP-211" panose="020B0803050302020204" pitchFamily="34" charset="0"/>
                  </a:rPr>
                  <a:t>ươi</a:t>
                </a:r>
              </a:p>
            </p:txBody>
          </p:sp>
          <p:sp>
            <p:nvSpPr>
              <p:cNvPr id="62" name="TextBox 61"/>
              <p:cNvSpPr txBox="1"/>
              <p:nvPr/>
            </p:nvSpPr>
            <p:spPr>
              <a:xfrm>
                <a:off x="8018655" y="609090"/>
                <a:ext cx="1537857" cy="866207"/>
              </a:xfrm>
              <a:prstGeom prst="rect">
                <a:avLst/>
              </a:prstGeom>
              <a:noFill/>
            </p:spPr>
            <p:txBody>
              <a:bodyPr wrap="square" rtlCol="0">
                <a:spAutoFit/>
              </a:bodyPr>
              <a:lstStyle/>
              <a:p>
                <a:r>
                  <a:rPr lang="en-US" sz="4400" dirty="0">
                    <a:solidFill>
                      <a:srgbClr val="FF0000"/>
                    </a:solidFill>
                    <a:latin typeface="HP-211" panose="020B0803050302020204" pitchFamily="34" charset="0"/>
                  </a:rPr>
                  <a:t>ươi</a:t>
                </a:r>
              </a:p>
            </p:txBody>
          </p:sp>
          <p:sp>
            <p:nvSpPr>
              <p:cNvPr id="63" name="TextBox 62"/>
              <p:cNvSpPr txBox="1"/>
              <p:nvPr/>
            </p:nvSpPr>
            <p:spPr>
              <a:xfrm>
                <a:off x="4316007" y="1874852"/>
                <a:ext cx="1537857" cy="866207"/>
              </a:xfrm>
              <a:prstGeom prst="rect">
                <a:avLst/>
              </a:prstGeom>
              <a:noFill/>
            </p:spPr>
            <p:txBody>
              <a:bodyPr wrap="square" rtlCol="0">
                <a:spAutoFit/>
              </a:bodyPr>
              <a:lstStyle/>
              <a:p>
                <a:r>
                  <a:rPr lang="en-US" sz="4400" dirty="0">
                    <a:solidFill>
                      <a:srgbClr val="FF0000"/>
                    </a:solidFill>
                    <a:latin typeface="HP-211" panose="020B0803050302020204" pitchFamily="34" charset="0"/>
                  </a:rPr>
                  <a:t>ươi</a:t>
                </a:r>
              </a:p>
            </p:txBody>
          </p:sp>
          <p:sp>
            <p:nvSpPr>
              <p:cNvPr id="64" name="TextBox 63"/>
              <p:cNvSpPr txBox="1"/>
              <p:nvPr/>
            </p:nvSpPr>
            <p:spPr>
              <a:xfrm>
                <a:off x="8069612" y="1874585"/>
                <a:ext cx="1537857" cy="866207"/>
              </a:xfrm>
              <a:prstGeom prst="rect">
                <a:avLst/>
              </a:prstGeom>
              <a:noFill/>
            </p:spPr>
            <p:txBody>
              <a:bodyPr wrap="square" rtlCol="0">
                <a:spAutoFit/>
              </a:bodyPr>
              <a:lstStyle/>
              <a:p>
                <a:r>
                  <a:rPr lang="en-US" sz="4400" dirty="0">
                    <a:solidFill>
                      <a:srgbClr val="FF0000"/>
                    </a:solidFill>
                    <a:latin typeface="HP-211" panose="020B0803050302020204" pitchFamily="34" charset="0"/>
                  </a:rPr>
                  <a:t>ươi</a:t>
                </a:r>
              </a:p>
            </p:txBody>
          </p:sp>
        </p:grpSp>
      </p:grpSp>
      <p:grpSp>
        <p:nvGrpSpPr>
          <p:cNvPr id="3" name="Group 2"/>
          <p:cNvGrpSpPr/>
          <p:nvPr/>
        </p:nvGrpSpPr>
        <p:grpSpPr>
          <a:xfrm>
            <a:off x="2808653" y="3813070"/>
            <a:ext cx="6017634" cy="2124041"/>
            <a:chOff x="2679097" y="3882931"/>
            <a:chExt cx="6788728" cy="2391168"/>
          </a:xfrm>
        </p:grpSpPr>
        <p:grpSp>
          <p:nvGrpSpPr>
            <p:cNvPr id="20" name="2"/>
            <p:cNvGrpSpPr/>
            <p:nvPr/>
          </p:nvGrpSpPr>
          <p:grpSpPr>
            <a:xfrm>
              <a:off x="2679097" y="3882931"/>
              <a:ext cx="6788728" cy="2391168"/>
              <a:chOff x="3283530" y="3882931"/>
              <a:chExt cx="6788728" cy="2391168"/>
            </a:xfrm>
          </p:grpSpPr>
          <p:sp>
            <p:nvSpPr>
              <p:cNvPr id="46" name="Rounded Rectangle 45"/>
              <p:cNvSpPr/>
              <p:nvPr/>
            </p:nvSpPr>
            <p:spPr>
              <a:xfrm>
                <a:off x="3283531" y="3882931"/>
                <a:ext cx="3172691" cy="1137778"/>
              </a:xfrm>
              <a:prstGeom prst="roundRect">
                <a:avLst/>
              </a:prstGeom>
              <a:solidFill>
                <a:srgbClr val="BD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7" name="Rounded Rectangle 46"/>
              <p:cNvSpPr/>
              <p:nvPr/>
            </p:nvSpPr>
            <p:spPr>
              <a:xfrm>
                <a:off x="6899567" y="3882931"/>
                <a:ext cx="3172691" cy="1137778"/>
              </a:xfrm>
              <a:prstGeom prst="roundRect">
                <a:avLst/>
              </a:prstGeom>
              <a:solidFill>
                <a:srgbClr val="BD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8" name="Rounded Rectangle 47"/>
              <p:cNvSpPr/>
              <p:nvPr/>
            </p:nvSpPr>
            <p:spPr>
              <a:xfrm>
                <a:off x="6899567" y="5136320"/>
                <a:ext cx="3172691" cy="1137779"/>
              </a:xfrm>
              <a:prstGeom prst="roundRect">
                <a:avLst/>
              </a:prstGeom>
              <a:solidFill>
                <a:srgbClr val="BD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9" name="TextBox 48"/>
              <p:cNvSpPr txBox="1"/>
              <p:nvPr/>
            </p:nvSpPr>
            <p:spPr>
              <a:xfrm>
                <a:off x="3685316" y="4020935"/>
                <a:ext cx="2425170" cy="866209"/>
              </a:xfrm>
              <a:prstGeom prst="rect">
                <a:avLst/>
              </a:prstGeom>
              <a:noFill/>
            </p:spPr>
            <p:txBody>
              <a:bodyPr wrap="square" rtlCol="0">
                <a:spAutoFit/>
              </a:bodyPr>
              <a:lstStyle/>
              <a:p>
                <a:pPr algn="ctr"/>
                <a:r>
                  <a:rPr lang="en-US" sz="4400" dirty="0">
                    <a:latin typeface="HP-211" panose="020B0803050302020204" pitchFamily="34" charset="0"/>
                  </a:rPr>
                  <a:t>bướu</a:t>
                </a:r>
              </a:p>
            </p:txBody>
          </p:sp>
          <p:sp>
            <p:nvSpPr>
              <p:cNvPr id="50" name="TextBox 49"/>
              <p:cNvSpPr txBox="1"/>
              <p:nvPr/>
            </p:nvSpPr>
            <p:spPr>
              <a:xfrm>
                <a:off x="7301348" y="4020932"/>
                <a:ext cx="2425170" cy="866209"/>
              </a:xfrm>
              <a:prstGeom prst="rect">
                <a:avLst/>
              </a:prstGeom>
              <a:noFill/>
            </p:spPr>
            <p:txBody>
              <a:bodyPr wrap="square" rtlCol="0">
                <a:spAutoFit/>
              </a:bodyPr>
              <a:lstStyle/>
              <a:p>
                <a:pPr algn="ctr"/>
                <a:r>
                  <a:rPr lang="en-US" sz="4400" dirty="0">
                    <a:latin typeface="HP-211" panose="020B0803050302020204" pitchFamily="34" charset="0"/>
                  </a:rPr>
                  <a:t>hươu</a:t>
                </a:r>
              </a:p>
            </p:txBody>
          </p:sp>
          <p:sp>
            <p:nvSpPr>
              <p:cNvPr id="51" name="TextBox 50"/>
              <p:cNvSpPr txBox="1"/>
              <p:nvPr/>
            </p:nvSpPr>
            <p:spPr>
              <a:xfrm>
                <a:off x="7294419" y="5274322"/>
                <a:ext cx="2425170" cy="866209"/>
              </a:xfrm>
              <a:prstGeom prst="rect">
                <a:avLst/>
              </a:prstGeom>
              <a:noFill/>
            </p:spPr>
            <p:txBody>
              <a:bodyPr wrap="square" rtlCol="0">
                <a:spAutoFit/>
              </a:bodyPr>
              <a:lstStyle/>
              <a:p>
                <a:pPr algn="ctr"/>
                <a:r>
                  <a:rPr lang="en-US" sz="4400" dirty="0">
                    <a:latin typeface="HP-211" panose="020B0803050302020204" pitchFamily="34" charset="0"/>
                  </a:rPr>
                  <a:t>rượu</a:t>
                </a:r>
              </a:p>
            </p:txBody>
          </p:sp>
          <p:sp>
            <p:nvSpPr>
              <p:cNvPr id="44" name="Rounded Rectangle 43"/>
              <p:cNvSpPr/>
              <p:nvPr/>
            </p:nvSpPr>
            <p:spPr>
              <a:xfrm>
                <a:off x="3283530" y="5136320"/>
                <a:ext cx="3172691" cy="1137779"/>
              </a:xfrm>
              <a:prstGeom prst="roundRect">
                <a:avLst/>
              </a:prstGeom>
              <a:solidFill>
                <a:srgbClr val="BD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5" name="TextBox 44"/>
              <p:cNvSpPr txBox="1"/>
              <p:nvPr/>
            </p:nvSpPr>
            <p:spPr>
              <a:xfrm>
                <a:off x="3553683" y="5274322"/>
                <a:ext cx="2705698" cy="866209"/>
              </a:xfrm>
              <a:prstGeom prst="rect">
                <a:avLst/>
              </a:prstGeom>
              <a:noFill/>
            </p:spPr>
            <p:txBody>
              <a:bodyPr wrap="square" rtlCol="0">
                <a:spAutoFit/>
              </a:bodyPr>
              <a:lstStyle/>
              <a:p>
                <a:pPr algn="ctr"/>
                <a:r>
                  <a:rPr lang="en-US" sz="4400" dirty="0">
                    <a:latin typeface="HP-211" panose="020B0803050302020204" pitchFamily="34" charset="0"/>
                  </a:rPr>
                  <a:t>khướu</a:t>
                </a:r>
              </a:p>
            </p:txBody>
          </p:sp>
        </p:grpSp>
        <p:grpSp>
          <p:nvGrpSpPr>
            <p:cNvPr id="21" name="2-2"/>
            <p:cNvGrpSpPr/>
            <p:nvPr/>
          </p:nvGrpSpPr>
          <p:grpSpPr>
            <a:xfrm>
              <a:off x="3784354" y="4017026"/>
              <a:ext cx="5502620" cy="2122729"/>
              <a:chOff x="4388787" y="4017026"/>
              <a:chExt cx="5502620" cy="2122729"/>
            </a:xfrm>
          </p:grpSpPr>
          <p:sp>
            <p:nvSpPr>
              <p:cNvPr id="65" name="TextBox 64"/>
              <p:cNvSpPr txBox="1"/>
              <p:nvPr/>
            </p:nvSpPr>
            <p:spPr>
              <a:xfrm>
                <a:off x="4388787" y="4017026"/>
                <a:ext cx="2008913" cy="866208"/>
              </a:xfrm>
              <a:prstGeom prst="rect">
                <a:avLst/>
              </a:prstGeom>
              <a:noFill/>
            </p:spPr>
            <p:txBody>
              <a:bodyPr wrap="square" rtlCol="0">
                <a:spAutoFit/>
              </a:bodyPr>
              <a:lstStyle/>
              <a:p>
                <a:r>
                  <a:rPr lang="en-US" sz="4400" dirty="0">
                    <a:solidFill>
                      <a:srgbClr val="FF0000"/>
                    </a:solidFill>
                    <a:latin typeface="HP-211" panose="020B0803050302020204" pitchFamily="34" charset="0"/>
                  </a:rPr>
                  <a:t>ươu</a:t>
                </a:r>
              </a:p>
            </p:txBody>
          </p:sp>
          <p:sp>
            <p:nvSpPr>
              <p:cNvPr id="66" name="TextBox 65"/>
              <p:cNvSpPr txBox="1"/>
              <p:nvPr/>
            </p:nvSpPr>
            <p:spPr>
              <a:xfrm>
                <a:off x="7980122" y="4017786"/>
                <a:ext cx="1469413" cy="866209"/>
              </a:xfrm>
              <a:prstGeom prst="rect">
                <a:avLst/>
              </a:prstGeom>
              <a:noFill/>
            </p:spPr>
            <p:txBody>
              <a:bodyPr wrap="square" rtlCol="0">
                <a:spAutoFit/>
              </a:bodyPr>
              <a:lstStyle/>
              <a:p>
                <a:r>
                  <a:rPr lang="en-US" sz="4400" dirty="0">
                    <a:solidFill>
                      <a:srgbClr val="FF0000"/>
                    </a:solidFill>
                    <a:latin typeface="HP-211" panose="020B0803050302020204" pitchFamily="34" charset="0"/>
                  </a:rPr>
                  <a:t>ươu</a:t>
                </a:r>
              </a:p>
            </p:txBody>
          </p:sp>
          <p:sp>
            <p:nvSpPr>
              <p:cNvPr id="67" name="TextBox 66"/>
              <p:cNvSpPr txBox="1"/>
              <p:nvPr/>
            </p:nvSpPr>
            <p:spPr>
              <a:xfrm>
                <a:off x="4534513" y="5273546"/>
                <a:ext cx="2008913" cy="866209"/>
              </a:xfrm>
              <a:prstGeom prst="rect">
                <a:avLst/>
              </a:prstGeom>
              <a:noFill/>
            </p:spPr>
            <p:txBody>
              <a:bodyPr wrap="square" rtlCol="0">
                <a:spAutoFit/>
              </a:bodyPr>
              <a:lstStyle/>
              <a:p>
                <a:r>
                  <a:rPr lang="en-US" sz="4400" dirty="0">
                    <a:solidFill>
                      <a:srgbClr val="FF0000"/>
                    </a:solidFill>
                    <a:latin typeface="HP-211" panose="020B0803050302020204" pitchFamily="34" charset="0"/>
                  </a:rPr>
                  <a:t>ươu</a:t>
                </a:r>
              </a:p>
            </p:txBody>
          </p:sp>
          <p:sp>
            <p:nvSpPr>
              <p:cNvPr id="68" name="TextBox 67"/>
              <p:cNvSpPr txBox="1"/>
              <p:nvPr/>
            </p:nvSpPr>
            <p:spPr>
              <a:xfrm>
                <a:off x="7882491" y="5273277"/>
                <a:ext cx="2008916" cy="866209"/>
              </a:xfrm>
              <a:prstGeom prst="rect">
                <a:avLst/>
              </a:prstGeom>
              <a:noFill/>
            </p:spPr>
            <p:txBody>
              <a:bodyPr wrap="square" rtlCol="0">
                <a:spAutoFit/>
              </a:bodyPr>
              <a:lstStyle/>
              <a:p>
                <a:r>
                  <a:rPr lang="en-US" sz="4400" dirty="0">
                    <a:solidFill>
                      <a:srgbClr val="FF0000"/>
                    </a:solidFill>
                    <a:latin typeface="HP-211" panose="020B0803050302020204" pitchFamily="34" charset="0"/>
                  </a:rPr>
                  <a:t>ươu</a:t>
                </a:r>
              </a:p>
            </p:txBody>
          </p:sp>
        </p:grpSp>
      </p:grpSp>
      <p:pic>
        <p:nvPicPr>
          <p:cNvPr id="53" name="Picture 52">
            <a:extLst>
              <a:ext uri="{FF2B5EF4-FFF2-40B4-BE49-F238E27FC236}">
                <a16:creationId xmlns:a16="http://schemas.microsoft.com/office/drawing/2014/main" id="{98ABA5AA-0DFE-461C-8D07-D1F945AEA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117" y="117768"/>
            <a:ext cx="2437365" cy="1447366"/>
          </a:xfrm>
          <a:prstGeom prst="rect">
            <a:avLst/>
          </a:prstGeom>
        </p:spPr>
      </p:pic>
    </p:spTree>
    <p:extLst>
      <p:ext uri="{BB962C8B-B14F-4D97-AF65-F5344CB8AC3E}">
        <p14:creationId xmlns:p14="http://schemas.microsoft.com/office/powerpoint/2010/main" val="152756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139695-0137-49FD-A552-F08C0ED65973}"/>
              </a:ext>
            </a:extLst>
          </p:cNvPr>
          <p:cNvPicPr>
            <a:picLocks noChangeAspect="1"/>
          </p:cNvPicPr>
          <p:nvPr/>
        </p:nvPicPr>
        <p:blipFill>
          <a:blip r:embed="rId2"/>
          <a:stretch>
            <a:fillRect/>
          </a:stretch>
        </p:blipFill>
        <p:spPr>
          <a:xfrm>
            <a:off x="0" y="0"/>
            <a:ext cx="12192000" cy="6857999"/>
          </a:xfrm>
          <a:prstGeom prst="rect">
            <a:avLst/>
          </a:prstGeom>
        </p:spPr>
      </p:pic>
      <p:sp>
        <p:nvSpPr>
          <p:cNvPr id="38" name="TextBox 37">
            <a:extLst>
              <a:ext uri="{FF2B5EF4-FFF2-40B4-BE49-F238E27FC236}">
                <a16:creationId xmlns:a16="http://schemas.microsoft.com/office/drawing/2014/main" id="{99DECBCE-D3C3-45D6-A518-BA1966479EC6}"/>
              </a:ext>
            </a:extLst>
          </p:cNvPr>
          <p:cNvSpPr txBox="1"/>
          <p:nvPr/>
        </p:nvSpPr>
        <p:spPr>
          <a:xfrm>
            <a:off x="1217990" y="4093376"/>
            <a:ext cx="2434806" cy="707886"/>
          </a:xfrm>
          <a:prstGeom prst="rect">
            <a:avLst/>
          </a:prstGeom>
          <a:noFill/>
        </p:spPr>
        <p:txBody>
          <a:bodyPr wrap="square" rtlCol="0">
            <a:spAutoFit/>
          </a:bodyPr>
          <a:lstStyle/>
          <a:p>
            <a:r>
              <a:rPr lang="en-US" sz="4000" dirty="0">
                <a:latin typeface="HP-211" panose="020B0803050302020204" pitchFamily="34" charset="0"/>
              </a:rPr>
              <a:t>tươi cười</a:t>
            </a:r>
          </a:p>
        </p:txBody>
      </p:sp>
      <p:sp>
        <p:nvSpPr>
          <p:cNvPr id="39" name="TextBox 38">
            <a:extLst>
              <a:ext uri="{FF2B5EF4-FFF2-40B4-BE49-F238E27FC236}">
                <a16:creationId xmlns:a16="http://schemas.microsoft.com/office/drawing/2014/main" id="{F70D66AA-DEAF-44D8-B967-D04AE697AD6D}"/>
              </a:ext>
            </a:extLst>
          </p:cNvPr>
          <p:cNvSpPr txBox="1"/>
          <p:nvPr/>
        </p:nvSpPr>
        <p:spPr>
          <a:xfrm>
            <a:off x="4736994" y="4093376"/>
            <a:ext cx="3603540" cy="707886"/>
          </a:xfrm>
          <a:prstGeom prst="rect">
            <a:avLst/>
          </a:prstGeom>
          <a:noFill/>
        </p:spPr>
        <p:txBody>
          <a:bodyPr wrap="square" rtlCol="0">
            <a:spAutoFit/>
          </a:bodyPr>
          <a:lstStyle/>
          <a:p>
            <a:r>
              <a:rPr lang="en-US" sz="4000" dirty="0">
                <a:latin typeface="HP-211" panose="020B0803050302020204" pitchFamily="34" charset="0"/>
              </a:rPr>
              <a:t>quả bưởi</a:t>
            </a:r>
          </a:p>
        </p:txBody>
      </p:sp>
      <p:sp>
        <p:nvSpPr>
          <p:cNvPr id="40" name="TextBox 39">
            <a:extLst>
              <a:ext uri="{FF2B5EF4-FFF2-40B4-BE49-F238E27FC236}">
                <a16:creationId xmlns:a16="http://schemas.microsoft.com/office/drawing/2014/main" id="{CF7AB549-4C86-46E1-8DF5-596CE60EE38E}"/>
              </a:ext>
            </a:extLst>
          </p:cNvPr>
          <p:cNvSpPr txBox="1"/>
          <p:nvPr/>
        </p:nvSpPr>
        <p:spPr>
          <a:xfrm>
            <a:off x="8551770" y="4093376"/>
            <a:ext cx="3517176" cy="707886"/>
          </a:xfrm>
          <a:prstGeom prst="rect">
            <a:avLst/>
          </a:prstGeom>
          <a:noFill/>
        </p:spPr>
        <p:txBody>
          <a:bodyPr wrap="square" rtlCol="0">
            <a:spAutoFit/>
          </a:bodyPr>
          <a:lstStyle/>
          <a:p>
            <a:r>
              <a:rPr lang="en-US" sz="4000" dirty="0">
                <a:latin typeface="HP-211" panose="020B0803050302020204" pitchFamily="34" charset="0"/>
              </a:rPr>
              <a:t>ốc bươu</a:t>
            </a:r>
          </a:p>
        </p:txBody>
      </p:sp>
      <p:sp>
        <p:nvSpPr>
          <p:cNvPr id="52" name="Rectangle 51"/>
          <p:cNvSpPr/>
          <p:nvPr/>
        </p:nvSpPr>
        <p:spPr>
          <a:xfrm>
            <a:off x="1393337" y="4117928"/>
            <a:ext cx="968535" cy="707886"/>
          </a:xfrm>
          <a:prstGeom prst="rect">
            <a:avLst/>
          </a:prstGeom>
        </p:spPr>
        <p:txBody>
          <a:bodyPr wrap="none">
            <a:spAutoFit/>
          </a:bodyPr>
          <a:lstStyle/>
          <a:p>
            <a:r>
              <a:rPr lang="en-US" sz="4000" dirty="0">
                <a:solidFill>
                  <a:srgbClr val="FF0000"/>
                </a:solidFill>
                <a:latin typeface="HP-211" panose="020B0803050302020204" pitchFamily="34" charset="0"/>
              </a:rPr>
              <a:t>ươi</a:t>
            </a:r>
            <a:endParaRPr lang="en-US" sz="4000" dirty="0">
              <a:solidFill>
                <a:srgbClr val="FF0000"/>
              </a:solidFill>
            </a:endParaRPr>
          </a:p>
        </p:txBody>
      </p:sp>
      <p:sp>
        <p:nvSpPr>
          <p:cNvPr id="53" name="Rectangle 52"/>
          <p:cNvSpPr/>
          <p:nvPr/>
        </p:nvSpPr>
        <p:spPr>
          <a:xfrm>
            <a:off x="6267036" y="4117928"/>
            <a:ext cx="968535" cy="707886"/>
          </a:xfrm>
          <a:prstGeom prst="rect">
            <a:avLst/>
          </a:prstGeom>
        </p:spPr>
        <p:txBody>
          <a:bodyPr wrap="none">
            <a:spAutoFit/>
          </a:bodyPr>
          <a:lstStyle/>
          <a:p>
            <a:r>
              <a:rPr lang="en-US" sz="4000" dirty="0">
                <a:solidFill>
                  <a:srgbClr val="FF0000"/>
                </a:solidFill>
                <a:latin typeface="HP-211" panose="020B0803050302020204" pitchFamily="34" charset="0"/>
              </a:rPr>
              <a:t>ươi</a:t>
            </a:r>
            <a:endParaRPr lang="en-US" sz="4000" dirty="0">
              <a:solidFill>
                <a:srgbClr val="FF0000"/>
              </a:solidFill>
            </a:endParaRPr>
          </a:p>
        </p:txBody>
      </p:sp>
      <p:sp>
        <p:nvSpPr>
          <p:cNvPr id="54" name="Rectangle 53"/>
          <p:cNvSpPr/>
          <p:nvPr/>
        </p:nvSpPr>
        <p:spPr>
          <a:xfrm>
            <a:off x="9713277" y="4119296"/>
            <a:ext cx="1199367" cy="707886"/>
          </a:xfrm>
          <a:prstGeom prst="rect">
            <a:avLst/>
          </a:prstGeom>
        </p:spPr>
        <p:txBody>
          <a:bodyPr wrap="none">
            <a:spAutoFit/>
          </a:bodyPr>
          <a:lstStyle/>
          <a:p>
            <a:r>
              <a:rPr lang="en-US" sz="4000" dirty="0">
                <a:solidFill>
                  <a:srgbClr val="FF0000"/>
                </a:solidFill>
                <a:latin typeface="HP-211" panose="020B0803050302020204" pitchFamily="34" charset="0"/>
              </a:rPr>
              <a:t>ươu</a:t>
            </a:r>
            <a:endParaRPr lang="en-US" sz="4000" dirty="0">
              <a:solidFill>
                <a:srgbClr val="FF0000"/>
              </a:solidFill>
            </a:endParaRPr>
          </a:p>
        </p:txBody>
      </p:sp>
      <p:pic>
        <p:nvPicPr>
          <p:cNvPr id="33" name="Picture 32">
            <a:extLst>
              <a:ext uri="{FF2B5EF4-FFF2-40B4-BE49-F238E27FC236}">
                <a16:creationId xmlns:a16="http://schemas.microsoft.com/office/drawing/2014/main" id="{98ABA5AA-0DFE-461C-8D07-D1F945AEA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08" y="-11539"/>
            <a:ext cx="2437365" cy="1447366"/>
          </a:xfrm>
          <a:prstGeom prst="rect">
            <a:avLst/>
          </a:prstGeom>
        </p:spPr>
      </p:pic>
      <p:pic>
        <p:nvPicPr>
          <p:cNvPr id="2" name="Picture 1"/>
          <p:cNvPicPr>
            <a:picLocks noChangeAspect="1"/>
          </p:cNvPicPr>
          <p:nvPr/>
        </p:nvPicPr>
        <p:blipFill>
          <a:blip r:embed="rId4"/>
          <a:stretch>
            <a:fillRect/>
          </a:stretch>
        </p:blipFill>
        <p:spPr>
          <a:xfrm>
            <a:off x="1659050" y="2070052"/>
            <a:ext cx="1819048" cy="1838095"/>
          </a:xfrm>
          <a:prstGeom prst="rect">
            <a:avLst/>
          </a:prstGeom>
        </p:spPr>
      </p:pic>
      <p:pic>
        <p:nvPicPr>
          <p:cNvPr id="3" name="Picture 2"/>
          <p:cNvPicPr>
            <a:picLocks noChangeAspect="1"/>
          </p:cNvPicPr>
          <p:nvPr/>
        </p:nvPicPr>
        <p:blipFill>
          <a:blip r:embed="rId5"/>
          <a:stretch>
            <a:fillRect/>
          </a:stretch>
        </p:blipFill>
        <p:spPr>
          <a:xfrm>
            <a:off x="5470415" y="2506919"/>
            <a:ext cx="1285714" cy="1561905"/>
          </a:xfrm>
          <a:prstGeom prst="rect">
            <a:avLst/>
          </a:prstGeom>
        </p:spPr>
      </p:pic>
      <p:pic>
        <p:nvPicPr>
          <p:cNvPr id="4" name="Picture 3"/>
          <p:cNvPicPr>
            <a:picLocks noChangeAspect="1"/>
          </p:cNvPicPr>
          <p:nvPr/>
        </p:nvPicPr>
        <p:blipFill>
          <a:blip r:embed="rId6"/>
          <a:stretch>
            <a:fillRect/>
          </a:stretch>
        </p:blipFill>
        <p:spPr>
          <a:xfrm>
            <a:off x="8691495" y="2757079"/>
            <a:ext cx="1828571" cy="1371429"/>
          </a:xfrm>
          <a:prstGeom prst="rect">
            <a:avLst/>
          </a:prstGeom>
        </p:spPr>
      </p:pic>
    </p:spTree>
    <p:extLst>
      <p:ext uri="{BB962C8B-B14F-4D97-AF65-F5344CB8AC3E}">
        <p14:creationId xmlns:p14="http://schemas.microsoft.com/office/powerpoint/2010/main" val="369571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circle(in)">
                                      <p:cBhvr>
                                        <p:cTn id="18" dur="20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circle(in)">
                                      <p:cBhvr>
                                        <p:cTn id="36" dur="20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1000"/>
                                        <p:tgtEl>
                                          <p:spTgt spid="53"/>
                                        </p:tgtEl>
                                      </p:cBhvr>
                                    </p:animEffect>
                                    <p:anim calcmode="lin" valueType="num">
                                      <p:cBhvr>
                                        <p:cTn id="42" dur="1000" fill="hold"/>
                                        <p:tgtEl>
                                          <p:spTgt spid="53"/>
                                        </p:tgtEl>
                                        <p:attrNameLst>
                                          <p:attrName>ppt_x</p:attrName>
                                        </p:attrNameLst>
                                      </p:cBhvr>
                                      <p:tavLst>
                                        <p:tav tm="0">
                                          <p:val>
                                            <p:strVal val="#ppt_x"/>
                                          </p:val>
                                        </p:tav>
                                        <p:tav tm="100000">
                                          <p:val>
                                            <p:strVal val="#ppt_x"/>
                                          </p:val>
                                        </p:tav>
                                      </p:tavLst>
                                    </p:anim>
                                    <p:anim calcmode="lin" valueType="num">
                                      <p:cBhvr>
                                        <p:cTn id="43"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fill="hold"/>
                                        <p:tgtEl>
                                          <p:spTgt spid="4"/>
                                        </p:tgtEl>
                                        <p:attrNameLst>
                                          <p:attrName>ppt_x</p:attrName>
                                        </p:attrNameLst>
                                      </p:cBhvr>
                                      <p:tavLst>
                                        <p:tav tm="0">
                                          <p:val>
                                            <p:strVal val="#ppt_x"/>
                                          </p:val>
                                        </p:tav>
                                        <p:tav tm="100000">
                                          <p:val>
                                            <p:strVal val="#ppt_x"/>
                                          </p:val>
                                        </p:tav>
                                      </p:tavLst>
                                    </p:anim>
                                    <p:anim calcmode="lin" valueType="num">
                                      <p:cBhvr additive="base">
                                        <p:cTn id="4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randombar(horizontal)">
                                      <p:cBhvr>
                                        <p:cTn id="54" dur="5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52" grpId="0"/>
      <p:bldP spid="53"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867"/>
            <a:ext cx="2437365" cy="144736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050" y="2925432"/>
            <a:ext cx="4243377" cy="135763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9464" y="4283069"/>
            <a:ext cx="8950209" cy="2272217"/>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8358" y="487637"/>
            <a:ext cx="3795284" cy="2405094"/>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6565" y="2925432"/>
            <a:ext cx="4471385" cy="1423037"/>
          </a:xfrm>
          <a:prstGeom prst="rect">
            <a:avLst/>
          </a:prstGeom>
        </p:spPr>
      </p:pic>
    </p:spTree>
    <p:extLst>
      <p:ext uri="{BB962C8B-B14F-4D97-AF65-F5344CB8AC3E}">
        <p14:creationId xmlns:p14="http://schemas.microsoft.com/office/powerpoint/2010/main" val="109953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951199"/>
            <a:ext cx="7488846" cy="5223813"/>
          </a:xfrm>
          <a:prstGeom prst="rect">
            <a:avLst/>
          </a:prstGeom>
        </p:spPr>
      </p:pic>
      <p:sp>
        <p:nvSpPr>
          <p:cNvPr id="15" name="Freeform 14"/>
          <p:cNvSpPr/>
          <p:nvPr/>
        </p:nvSpPr>
        <p:spPr>
          <a:xfrm>
            <a:off x="0" y="2999680"/>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F48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779" y="2411350"/>
            <a:ext cx="6249725" cy="3261318"/>
          </a:xfrm>
          <a:prstGeom prst="rect">
            <a:avLst/>
          </a:prstGeom>
        </p:spPr>
      </p:pic>
      <p:grpSp>
        <p:nvGrpSpPr>
          <p:cNvPr id="18" name="Group 17"/>
          <p:cNvGrpSpPr/>
          <p:nvPr/>
        </p:nvGrpSpPr>
        <p:grpSpPr>
          <a:xfrm>
            <a:off x="1" y="6488935"/>
            <a:ext cx="12191788" cy="369065"/>
            <a:chOff x="1" y="6645897"/>
            <a:chExt cx="12191788" cy="212103"/>
          </a:xfrm>
        </p:grpSpPr>
        <p:sp>
          <p:nvSpPr>
            <p:cNvPr id="19" name="Rectangle 18"/>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401" y="-44975"/>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54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174</Words>
  <Application>Microsoft Office PowerPoint</Application>
  <PresentationFormat>Widescreen</PresentationFormat>
  <Paragraphs>37</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Arial-Rounded</vt:lpstr>
      <vt:lpstr>Calibri</vt:lpstr>
      <vt:lpstr>Calibri Light</vt:lpstr>
      <vt:lpstr>HP-211</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duyen pham</dc:creator>
  <cp:lastModifiedBy>duyen pham</cp:lastModifiedBy>
  <cp:revision>36</cp:revision>
  <dcterms:created xsi:type="dcterms:W3CDTF">2021-07-08T06:56:03Z</dcterms:created>
  <dcterms:modified xsi:type="dcterms:W3CDTF">2021-07-08T07:22:10Z</dcterms:modified>
</cp:coreProperties>
</file>