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8" r:id="rId2"/>
    <p:sldId id="293" r:id="rId3"/>
    <p:sldId id="292" r:id="rId4"/>
    <p:sldId id="294" r:id="rId5"/>
    <p:sldId id="305" r:id="rId6"/>
    <p:sldId id="306" r:id="rId7"/>
    <p:sldId id="307" r:id="rId8"/>
    <p:sldId id="312" r:id="rId9"/>
    <p:sldId id="309" r:id="rId10"/>
    <p:sldId id="310" r:id="rId11"/>
    <p:sldId id="315" r:id="rId12"/>
    <p:sldId id="260" r:id="rId13"/>
    <p:sldId id="313" r:id="rId14"/>
    <p:sldId id="314" r:id="rId15"/>
    <p:sldId id="277" r:id="rId16"/>
    <p:sldId id="27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3308EE-5BEE-4400-B6A5-1F8850A73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020B0-7A79-4B5E-A93C-02CCEC9FA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CA66-7D88-4D15-AB38-6CF6389A57B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DE822-5795-46B7-A6D0-7EE02F91C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B36A4-74CC-4338-AF66-E428AA89E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FDA5-E716-4C77-BECC-3EEC11B7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1F06-CB19-42B8-BC8C-DD07E159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587DC-C936-4DDC-A4DA-08714F6D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A03E-7128-41C2-8C36-B4499DB7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DD2F-10E9-411B-85CF-967BD806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0E3C-CFB1-4244-BE0B-962B8F1B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5A52D-C050-4034-BB74-F58DD01F9D7F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6F9658-310C-44ED-9154-AB725B7E7CC5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95C46F-3CF0-4591-BF36-A5353E0A561E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7A1D7-6C25-4BA2-8A5C-90B6F689F6AF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EC89A8-379D-4747-8FA6-F96F35AE0C64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3AE96-8877-4978-8ADD-59909BAADDA4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B2250A-2E2F-46DE-8AF2-960AF74B8B04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BAA7BC-12B4-439A-91FB-41A58964AB21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2F410A-4E8D-43DC-9FD6-74EC90976B68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2CB8D-EBD8-4FC0-953B-D6ED5D87D02B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ACD9E4-0235-4C95-958C-C30D1FE8FC11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8B6AFF-CBE1-4937-9FD7-D506ED319783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E7BD-7694-4E17-9766-A1A825B0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13C4-AE2F-472F-92C0-D79CC107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2B94-9F1C-4482-96A4-4B5EA361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D49C-AB72-449C-8A88-38CB6B9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B1B7-F8B8-4484-995C-B3B67C3E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9AE9C-20D3-4D5B-B14A-222444979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764CB-DC38-4815-8C59-C6E32394F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A774-BB44-4617-824F-599F429D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2198-05BA-44BC-B46C-6EC420B4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093A2-6486-4E25-A237-A42A939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29B3-6139-4893-93CE-1FA0DE02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E35-4722-42C8-A7FD-EE48DEA0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EFAA-23BA-49C2-AE83-0CEBDB22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3B86-A4BA-42A2-B969-4061771F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ABD6-BD23-476A-9C4B-1F5AFB9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E034-EF93-4842-ADEF-97233EE1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0154-A2E4-42A2-898A-8ABF6E7C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6F1C-D6E2-4074-9180-0D03AF4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6808-6A47-4861-83A4-569BFABE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58AA-A784-4D38-922A-13C1A30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1236-A11B-4D7A-B24B-EA62A2C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10C7-0400-4BCB-B957-2D8BBE7A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3A0DE-268B-4B78-B34D-F00881177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12678-2CB3-4C8A-A9A9-0BF9A03D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66F3-1C53-4FF1-A63D-E3F90754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D03C-DF6C-4AFA-BBBB-58B1B14F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7E02-0BDC-448E-BB8D-130987AF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1C38-0606-42B1-AABD-7C9023CC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4B988-90F3-419B-93E3-A78BBE7A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FE8EE-D1F5-4EAB-A220-DC0F5EFC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1A508-3366-4B56-9671-B312D03FD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76677-CEFE-47B3-9DC6-634948D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F682E-5AE9-48F4-9C39-488610F5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85335-FA17-4555-9617-6570D7AD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6AC9-8B87-4182-A6C9-ED14C3B1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FA92B-AE72-4963-83E1-F7B436FC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ADAE1-4405-4458-B318-F18EBF1F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98A8-008C-422F-A59E-ECE3CCE1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B5732-6D54-466D-8BDC-CB8F6539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AEDD6-BB2C-4B87-A0EB-14329EF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4424-D99A-459A-A371-B550765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2D85-889E-42C2-86EE-C1967960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71F1-0BF7-4C30-9653-59A0B95F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4373-1C6B-4453-AB63-035BB3E4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19293-3787-47C6-88BC-7A02741D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6FA66-D4F9-42BD-ABBC-17398A4A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E66CC-CD7E-4A4D-A76B-FBEB72D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D670-2D50-4A74-8604-93A69232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4369-7AB9-4BD9-AAFF-F4B71525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5A54-1BAA-40B7-83E9-072EB4613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4204D-12A6-4269-82FD-2CE96E00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820AF-E44B-4C27-B831-F189EF5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5FD60-050E-49B5-B067-69F124AE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D3057-F766-463E-8557-977779C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64246-0BFC-487B-8EE8-DF428880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8379A-7141-46C8-87D4-DC378382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8BBC-0D3B-4314-8110-53162790EAC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4B6D-CAAE-4587-9E8B-F16CF04DB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702E-B616-4089-BB5A-D493FB2D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7BE966-0FF5-477F-BA80-972B9BEDF908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92D62F-548E-407B-8DF1-16ACBE7B850F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47977-63D1-4983-8C87-A92C2ED53E0C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1CC121-2388-4BAD-9471-2717096DB69E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F1A7A1-36C3-410D-BD86-6520DF12D486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682D90-8F28-44BF-BFA2-C3C44A245C51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C4636-2990-4F43-85CF-F6E3012B53AF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1B4E59-8337-48AC-99CE-B4B8AAE0F369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8CDADC-9FF7-4B0C-841C-75BE737CD61A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9B9FCB-8696-4F82-A389-564437A766D6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0E1041-658B-4C9D-BE49-5D3DEB79770F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630DD6-0960-464B-A128-2F6FCEEE2536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6" y="2845487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897876"/>
              <a:ext cx="87114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8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68:</a:t>
              </a:r>
              <a:r>
                <a:rPr lang="en-US" sz="8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60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uôn  uông  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0320" cy="14885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9" y="1449565"/>
            <a:ext cx="8032311" cy="3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09"/>
            <a:ext cx="2573383" cy="1496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57" y="1127326"/>
            <a:ext cx="6607446" cy="2536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7" y="3822704"/>
            <a:ext cx="7013119" cy="25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78901" y="423710"/>
            <a:ext cx="10682392" cy="5572142"/>
            <a:chOff x="335440" y="1392614"/>
            <a:chExt cx="10595740" cy="5495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333" y="1392614"/>
              <a:ext cx="10300847" cy="54953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40" y="2321613"/>
              <a:ext cx="2522934" cy="149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5338" y="279890"/>
            <a:ext cx="8024513" cy="2603880"/>
            <a:chOff x="2099200" y="1406417"/>
            <a:chExt cx="6891771" cy="19717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978" y="1406417"/>
              <a:ext cx="6437993" cy="1971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00" y="1406417"/>
              <a:ext cx="1923689" cy="11489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4618" y="3094500"/>
            <a:ext cx="11365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tạnh, những hạt mưa long lanh đọng trên các cuống lá. Bầu trời trong xanh, không khí mát mẻ.</a:t>
            </a:r>
          </a:p>
        </p:txBody>
      </p: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8000" y="1117600"/>
            <a:ext cx="11352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21789" y="1179501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0549190" y="1179501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362943" y="1919895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331532" y="2648424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851061" y="2648423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897071" y="4007323"/>
            <a:ext cx="283539" cy="639001"/>
            <a:chOff x="3075709" y="1064527"/>
            <a:chExt cx="366789" cy="826618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396455" y="4722524"/>
            <a:ext cx="283539" cy="639001"/>
            <a:chOff x="3075709" y="1064527"/>
            <a:chExt cx="366789" cy="826618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53" y="1645192"/>
            <a:ext cx="5989577" cy="3697269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9" y="-154436"/>
            <a:ext cx="2643578" cy="16318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9146" y="557586"/>
            <a:ext cx="711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và nắng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0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5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pic>
        <p:nvPicPr>
          <p:cNvPr id="102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39" y="116454"/>
            <a:ext cx="1186774" cy="118677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42" y="3622189"/>
            <a:ext cx="3936693" cy="2888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3915490" y="2259987"/>
            <a:ext cx="4361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7" y="2351699"/>
            <a:ext cx="6208608" cy="2284256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766" y="5290740"/>
            <a:ext cx="116589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HP-211" panose="020B0803050302020204" pitchFamily="34" charset="0"/>
              </a:rPr>
              <a:t>Chuồn chuồn bay qua các luống rau.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1223" y="5318733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8586" y="5318732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34" y="748659"/>
            <a:ext cx="10251404" cy="4486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9282" y="5319771"/>
            <a:ext cx="169629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62756"/>
            <a:ext cx="6167047" cy="3662141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5BE81-B35A-4191-AE41-64CC5A89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33130"/>
            <a:ext cx="2437365" cy="144736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083506" y="880333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989022" y="880332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uông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861896" y="2376824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4026678" y="233120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82184" y="2337019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851408" y="3484659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687369" y="3478620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</p:spTree>
    <p:extLst>
      <p:ext uri="{BB962C8B-B14F-4D97-AF65-F5344CB8AC3E}">
        <p14:creationId xmlns:p14="http://schemas.microsoft.com/office/powerpoint/2010/main" val="10453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57D5661-21DA-47B5-A14B-8CF671461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07993" y="1085483"/>
            <a:ext cx="6017633" cy="2133470"/>
            <a:chOff x="2679097" y="624454"/>
            <a:chExt cx="6788728" cy="2401779"/>
          </a:xfrm>
        </p:grpSpPr>
        <p:grpSp>
          <p:nvGrpSpPr>
            <p:cNvPr id="18" name="1"/>
            <p:cNvGrpSpPr/>
            <p:nvPr/>
          </p:nvGrpSpPr>
          <p:grpSpPr>
            <a:xfrm>
              <a:off x="2679097" y="624454"/>
              <a:ext cx="6788728" cy="2401779"/>
              <a:chOff x="3283530" y="624454"/>
              <a:chExt cx="6788728" cy="24017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83531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899567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99567" y="1888455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7420" y="762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khuôn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20326" y="762457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muốn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85689" y="2026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nguồn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83530" y="1888453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28087" y="2026457"/>
                <a:ext cx="262729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muộn</a:t>
                </a:r>
              </a:p>
            </p:txBody>
          </p:sp>
        </p:grpSp>
        <p:grpSp>
          <p:nvGrpSpPr>
            <p:cNvPr id="19" name="1-1"/>
            <p:cNvGrpSpPr/>
            <p:nvPr/>
          </p:nvGrpSpPr>
          <p:grpSpPr>
            <a:xfrm>
              <a:off x="3821282" y="760968"/>
              <a:ext cx="5170744" cy="2131969"/>
              <a:chOff x="4420263" y="609090"/>
              <a:chExt cx="5170744" cy="213196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503798" y="610047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80244" y="609090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20263" y="1874852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053150" y="1874585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08653" y="3622597"/>
            <a:ext cx="6017634" cy="2124041"/>
            <a:chOff x="2679097" y="3882931"/>
            <a:chExt cx="6788728" cy="2391168"/>
          </a:xfrm>
        </p:grpSpPr>
        <p:grpSp>
          <p:nvGrpSpPr>
            <p:cNvPr id="20" name="2"/>
            <p:cNvGrpSpPr/>
            <p:nvPr/>
          </p:nvGrpSpPr>
          <p:grpSpPr>
            <a:xfrm>
              <a:off x="2679097" y="3882931"/>
              <a:ext cx="6788728" cy="2391168"/>
              <a:chOff x="3283530" y="3882931"/>
              <a:chExt cx="6788728" cy="239116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83531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99567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899567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85316" y="4020935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buồng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01348" y="402093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luống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94419" y="527432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vuông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83530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53683" y="5274322"/>
                <a:ext cx="270569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thuổng</a:t>
                </a:r>
              </a:p>
            </p:txBody>
          </p:sp>
        </p:grpSp>
        <p:grpSp>
          <p:nvGrpSpPr>
            <p:cNvPr id="21" name="2-2"/>
            <p:cNvGrpSpPr/>
            <p:nvPr/>
          </p:nvGrpSpPr>
          <p:grpSpPr>
            <a:xfrm>
              <a:off x="3581334" y="4017786"/>
              <a:ext cx="5579432" cy="2121969"/>
              <a:chOff x="4185767" y="4017786"/>
              <a:chExt cx="5579432" cy="212196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185767" y="4022502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650896" y="401778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82106" y="527354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756285" y="5273277"/>
                <a:ext cx="2008914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14472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14F2C7-6AC4-43D9-9834-BB2132101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977847" y="3995719"/>
            <a:ext cx="243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cuộn chỉ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177595" y="3996111"/>
            <a:ext cx="360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buồng chuối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157426" y="3996111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quả chuông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03972" y="4020663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25728" y="4020663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90139" y="4022031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23800"/>
            <a:ext cx="2437365" cy="144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63" y="1896810"/>
            <a:ext cx="1910281" cy="2123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690" y="2122246"/>
            <a:ext cx="1886552" cy="189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392" y="1812111"/>
            <a:ext cx="1791630" cy="21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-22852"/>
            <a:ext cx="2437365" cy="1447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1"/>
          <a:stretch/>
        </p:blipFill>
        <p:spPr>
          <a:xfrm>
            <a:off x="1059279" y="2797569"/>
            <a:ext cx="4359132" cy="1357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"/>
          <a:stretch/>
        </p:blipFill>
        <p:spPr>
          <a:xfrm>
            <a:off x="1978145" y="4518087"/>
            <a:ext cx="8235710" cy="1781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4" y="382814"/>
            <a:ext cx="4018732" cy="208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8"/>
          <a:stretch/>
        </p:blipFill>
        <p:spPr>
          <a:xfrm>
            <a:off x="6528374" y="2759013"/>
            <a:ext cx="4359132" cy="1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19" name="Rectangle 18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23</cp:revision>
  <dcterms:created xsi:type="dcterms:W3CDTF">2021-07-08T06:56:03Z</dcterms:created>
  <dcterms:modified xsi:type="dcterms:W3CDTF">2021-07-08T07:11:06Z</dcterms:modified>
</cp:coreProperties>
</file>