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334" r:id="rId2"/>
    <p:sldId id="329" r:id="rId3"/>
    <p:sldId id="321" r:id="rId4"/>
    <p:sldId id="322" r:id="rId5"/>
    <p:sldId id="331" r:id="rId6"/>
    <p:sldId id="323" r:id="rId7"/>
    <p:sldId id="324" r:id="rId8"/>
    <p:sldId id="325" r:id="rId9"/>
    <p:sldId id="326" r:id="rId10"/>
    <p:sldId id="327" r:id="rId11"/>
    <p:sldId id="332" r:id="rId12"/>
    <p:sldId id="33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0B6"/>
    <a:srgbClr val="FFFF99"/>
    <a:srgbClr val="FFCCFF"/>
    <a:srgbClr val="FF99FF"/>
    <a:srgbClr val="BC48B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291" autoAdjust="0"/>
  </p:normalViewPr>
  <p:slideViewPr>
    <p:cSldViewPr snapToGrid="0">
      <p:cViewPr varScale="1">
        <p:scale>
          <a:sx n="104" d="100"/>
          <a:sy n="104" d="100"/>
        </p:scale>
        <p:origin x="1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D1815BA-0A19-4112-BA78-9AFB2F1AD916}"/>
              </a:ext>
            </a:extLst>
          </p:cNvPr>
          <p:cNvSpPr/>
          <p:nvPr/>
        </p:nvSpPr>
        <p:spPr>
          <a:xfrm>
            <a:off x="1876411" y="1213757"/>
            <a:ext cx="8492016" cy="41942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4B73A-B78D-44EA-A8D3-BC0AFBCA9962}"/>
              </a:ext>
            </a:extLst>
          </p:cNvPr>
          <p:cNvSpPr txBox="1"/>
          <p:nvPr/>
        </p:nvSpPr>
        <p:spPr>
          <a:xfrm>
            <a:off x="3774403" y="1918749"/>
            <a:ext cx="469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D0282-8142-4081-AF32-8EAAFEB5F9FF}"/>
              </a:ext>
            </a:extLst>
          </p:cNvPr>
          <p:cNvSpPr txBox="1"/>
          <p:nvPr/>
        </p:nvSpPr>
        <p:spPr>
          <a:xfrm>
            <a:off x="1693865" y="2934412"/>
            <a:ext cx="854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55</a:t>
            </a:r>
          </a:p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5878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195" y="1246893"/>
            <a:ext cx="7178990" cy="350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2E0E7-CF4A-430A-A468-4CF766901E99}"/>
              </a:ext>
            </a:extLst>
          </p:cNvPr>
          <p:cNvSpPr txBox="1"/>
          <p:nvPr/>
        </p:nvSpPr>
        <p:spPr>
          <a:xfrm>
            <a:off x="1864530" y="5144692"/>
            <a:ext cx="924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ra lọ mật ong, gấu con đã làm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5E97-CE5D-4DDF-B22F-74622DC99A8E}"/>
              </a:ext>
            </a:extLst>
          </p:cNvPr>
          <p:cNvSpPr txBox="1"/>
          <p:nvPr/>
        </p:nvSpPr>
        <p:spPr>
          <a:xfrm>
            <a:off x="1276767" y="4769697"/>
            <a:ext cx="1102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gì?</a:t>
            </a:r>
          </a:p>
        </p:txBody>
      </p:sp>
    </p:spTree>
    <p:extLst>
      <p:ext uri="{BB962C8B-B14F-4D97-AF65-F5344CB8AC3E}">
        <p14:creationId xmlns:p14="http://schemas.microsoft.com/office/powerpoint/2010/main" val="31804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5616" y="679120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 dirty="0" err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dirty="0" err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 dirty="0" err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dirty="0" err="1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128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2406029"/>
            <a:ext cx="2760769" cy="15391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56787"/>
              </p:ext>
            </p:extLst>
          </p:nvPr>
        </p:nvGraphicFramePr>
        <p:xfrm>
          <a:off x="1729153" y="3735927"/>
          <a:ext cx="9177348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976510" y="3926838"/>
            <a:ext cx="7466348" cy="708865"/>
            <a:chOff x="1976510" y="3926838"/>
            <a:chExt cx="7466348" cy="7088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9178DA-1F3B-433C-86AB-9952D707B0E1}"/>
                </a:ext>
              </a:extLst>
            </p:cNvPr>
            <p:cNvSpPr txBox="1"/>
            <p:nvPr/>
          </p:nvSpPr>
          <p:spPr>
            <a:xfrm>
              <a:off x="1976510" y="3927817"/>
              <a:ext cx="1192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96B190-45F6-4C87-B863-7863A178C847}"/>
                </a:ext>
              </a:extLst>
            </p:cNvPr>
            <p:cNvSpPr txBox="1"/>
            <p:nvPr/>
          </p:nvSpPr>
          <p:spPr>
            <a:xfrm>
              <a:off x="3671951" y="3927816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tết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7C728-8E42-43D4-B183-F165A83E28EC}"/>
                </a:ext>
              </a:extLst>
            </p:cNvPr>
            <p:cNvSpPr txBox="1"/>
            <p:nvPr/>
          </p:nvSpPr>
          <p:spPr>
            <a:xfrm>
              <a:off x="5092264" y="3926838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8C43F6-DF10-4677-BD99-8605FD960EEB}"/>
                </a:ext>
              </a:extLst>
            </p:cNvPr>
            <p:cNvSpPr txBox="1"/>
            <p:nvPr/>
          </p:nvSpPr>
          <p:spPr>
            <a:xfrm>
              <a:off x="8099662" y="3927815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1D7EF-198C-470A-B456-E7EAB71884BD}"/>
                </a:ext>
              </a:extLst>
            </p:cNvPr>
            <p:cNvSpPr txBox="1"/>
            <p:nvPr/>
          </p:nvSpPr>
          <p:spPr>
            <a:xfrm>
              <a:off x="6669934" y="3927815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sút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0138" y="4851203"/>
            <a:ext cx="9152040" cy="719212"/>
            <a:chOff x="1864722" y="4851203"/>
            <a:chExt cx="9152040" cy="7192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DE3518-1714-449C-A562-8B1F148667CC}"/>
                </a:ext>
              </a:extLst>
            </p:cNvPr>
            <p:cNvSpPr txBox="1"/>
            <p:nvPr/>
          </p:nvSpPr>
          <p:spPr>
            <a:xfrm>
              <a:off x="9673566" y="4862529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C5F728-4D37-4A02-8876-9A97F159D123}"/>
                </a:ext>
              </a:extLst>
            </p:cNvPr>
            <p:cNvGrpSpPr/>
            <p:nvPr/>
          </p:nvGrpSpPr>
          <p:grpSpPr>
            <a:xfrm>
              <a:off x="1864722" y="4851203"/>
              <a:ext cx="7640261" cy="710227"/>
              <a:chOff x="2002960" y="1605668"/>
              <a:chExt cx="7104996" cy="7102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5618E-A582-497D-AFF1-FE6F90DD3167}"/>
                  </a:ext>
                </a:extLst>
              </p:cNvPr>
              <p:cNvSpPr txBox="1"/>
              <p:nvPr/>
            </p:nvSpPr>
            <p:spPr>
              <a:xfrm>
                <a:off x="2002960" y="1608009"/>
                <a:ext cx="13188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tháp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ADBA97-BDD3-4DAE-8DF2-B03F72CF3BC3}"/>
                  </a:ext>
                </a:extLst>
              </p:cNvPr>
              <p:cNvSpPr txBox="1"/>
              <p:nvPr/>
            </p:nvSpPr>
            <p:spPr>
              <a:xfrm>
                <a:off x="3550580" y="1605668"/>
                <a:ext cx="1254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sắp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8F0DD-B7FA-4ECC-BCF8-E08A80028E8C}"/>
                  </a:ext>
                </a:extLst>
              </p:cNvPr>
              <p:cNvSpPr txBox="1"/>
              <p:nvPr/>
            </p:nvSpPr>
            <p:spPr>
              <a:xfrm>
                <a:off x="4992589" y="1605668"/>
                <a:ext cx="9284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lấp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514C9-5051-4E8B-BCC3-07ACC04CA161}"/>
                  </a:ext>
                </a:extLst>
              </p:cNvPr>
              <p:cNvSpPr txBox="1"/>
              <p:nvPr/>
            </p:nvSpPr>
            <p:spPr>
              <a:xfrm>
                <a:off x="7858862" y="1608009"/>
                <a:ext cx="12490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lốp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73FC6-EF95-4E4E-9DC7-26BE6CACA7A9}"/>
                  </a:ext>
                </a:extLst>
              </p:cNvPr>
              <p:cNvSpPr txBox="1"/>
              <p:nvPr/>
            </p:nvSpPr>
            <p:spPr>
              <a:xfrm>
                <a:off x="6262213" y="1605668"/>
                <a:ext cx="1818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chóp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917033" y="946756"/>
            <a:ext cx="2744884" cy="2028536"/>
            <a:chOff x="917033" y="946756"/>
            <a:chExt cx="2744884" cy="20285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4618">
              <a:off x="917033" y="946756"/>
              <a:ext cx="2744884" cy="2028536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406769" y="1440027"/>
              <a:ext cx="2074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 chữ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917033" y="2623013"/>
            <a:ext cx="2744884" cy="2028536"/>
            <a:chOff x="917033" y="2623013"/>
            <a:chExt cx="2744884" cy="2028536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33" y="2623013"/>
              <a:ext cx="2744884" cy="2028536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 rot="310011">
              <a:off x="1317310" y="313727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tấp nập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9154" y="4619209"/>
            <a:ext cx="3039535" cy="2317215"/>
            <a:chOff x="509154" y="4619209"/>
            <a:chExt cx="3039535" cy="23172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4299">
              <a:off x="509154" y="4619209"/>
              <a:ext cx="3039535" cy="23172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250340">
              <a:off x="958369" y="5358490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chút ít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80303" y="380455"/>
            <a:ext cx="3110394" cy="2298657"/>
            <a:chOff x="4080303" y="380455"/>
            <a:chExt cx="3110394" cy="2298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303" y="380455"/>
              <a:ext cx="3110394" cy="22986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05149" y="1120069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 na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88141" y="488980"/>
            <a:ext cx="3269588" cy="2416305"/>
            <a:chOff x="8188141" y="488980"/>
            <a:chExt cx="3269588" cy="24163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141" y="488980"/>
              <a:ext cx="3269588" cy="24163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418315">
              <a:off x="8848818" y="139943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 gỡ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09735" y="2241654"/>
            <a:ext cx="2992375" cy="2377555"/>
            <a:chOff x="5009735" y="2241654"/>
            <a:chExt cx="2992375" cy="23775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09735" y="2241654"/>
              <a:ext cx="2992375" cy="23775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1287119">
              <a:off x="5472009" y="3111257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 hộp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12557" y="2576680"/>
            <a:ext cx="2388133" cy="1813871"/>
            <a:chOff x="7812557" y="2576680"/>
            <a:chExt cx="2388133" cy="18138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0491">
              <a:off x="7812557" y="2576680"/>
              <a:ext cx="2129242" cy="181387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00377">
              <a:off x="7946787" y="3193241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 đạp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55589" y="3647248"/>
            <a:ext cx="2516112" cy="2053909"/>
            <a:chOff x="2955589" y="3647248"/>
            <a:chExt cx="2516112" cy="20539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589" y="3647248"/>
              <a:ext cx="2516112" cy="205390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054761" y="433873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gom góp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5714" y="4204969"/>
            <a:ext cx="2932903" cy="2167487"/>
            <a:chOff x="5775714" y="4204969"/>
            <a:chExt cx="2932903" cy="216748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714" y="4204969"/>
              <a:ext cx="2932903" cy="216748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425725">
              <a:off x="6133916" y="5009884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 sen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45111" y="4602150"/>
            <a:ext cx="3162452" cy="2298091"/>
            <a:chOff x="8545111" y="4602150"/>
            <a:chExt cx="3162452" cy="229809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5111" y="4602150"/>
              <a:ext cx="3162452" cy="229809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1174330">
              <a:off x="9282550" y="551134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 chớp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94" y="1869491"/>
            <a:ext cx="2878929" cy="23201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072">
            <a:off x="9124479" y="2334933"/>
            <a:ext cx="3028072" cy="24403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01552"/>
            <a:ext cx="3448855" cy="24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" y="20095"/>
            <a:ext cx="12188170" cy="62880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09839" y="1728478"/>
            <a:ext cx="93418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xám xịt, mưa sầm sập như trút. Sấm sét ì ầm xa xa. Cây cỏ ngả rạp vào nhau. Một lúc sau, mưa lộp độp rồi dứt hẳn. Mặt trời ló khỏi chân mây. Vạn vật như thức dậy, đầy ắp sắc màu.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73" y="476323"/>
            <a:ext cx="2217127" cy="1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839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EECE1-86A4-494A-98C6-640D823E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156"/>
            <a:ext cx="12192000" cy="17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231" y="764007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</p:spTree>
    <p:extLst>
      <p:ext uri="{BB962C8B-B14F-4D97-AF65-F5344CB8AC3E}">
        <p14:creationId xmlns:p14="http://schemas.microsoft.com/office/powerpoint/2010/main" val="2851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27"/>
          <a:stretch/>
        </p:blipFill>
        <p:spPr>
          <a:xfrm>
            <a:off x="2867893" y="1427202"/>
            <a:ext cx="5814528" cy="3154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D470D-8845-4EF2-B0B1-17AED75DC890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9CCEF-2B48-42A1-BCB4-3653827B7C26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dặn gấu con điều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3FA5B-9EAE-4CB3-8132-5B651E030EBF}"/>
              </a:ext>
            </a:extLst>
          </p:cNvPr>
          <p:cNvSpPr txBox="1"/>
          <p:nvPr/>
        </p:nvSpPr>
        <p:spPr>
          <a:xfrm>
            <a:off x="1168163" y="4996745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đi?</a:t>
            </a:r>
          </a:p>
        </p:txBody>
      </p:sp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94" y="1001443"/>
            <a:ext cx="6660025" cy="388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636C9-8CF5-4986-928A-28D1711445E8}"/>
              </a:ext>
            </a:extLst>
          </p:cNvPr>
          <p:cNvSpPr txBox="1"/>
          <p:nvPr/>
        </p:nvSpPr>
        <p:spPr>
          <a:xfrm>
            <a:off x="992014" y="4883728"/>
            <a:ext cx="9980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Khi thấy gấu con không mang theo đồ ăn, các bạn nói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CC313-D1E4-43A5-AA48-12773E6F0949}"/>
              </a:ext>
            </a:extLst>
          </p:cNvPr>
          <p:cNvSpPr txBox="1"/>
          <p:nvPr/>
        </p:nvSpPr>
        <p:spPr>
          <a:xfrm>
            <a:off x="2394488" y="5094652"/>
            <a:ext cx="705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thẹn đỏ mặt?</a:t>
            </a:r>
          </a:p>
        </p:txBody>
      </p:sp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61" y="1136523"/>
            <a:ext cx="6786653" cy="3664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0A3CB-6BA0-4032-8874-5BF34992E795}"/>
              </a:ext>
            </a:extLst>
          </p:cNvPr>
          <p:cNvSpPr txBox="1"/>
          <p:nvPr/>
        </p:nvSpPr>
        <p:spPr>
          <a:xfrm>
            <a:off x="2783337" y="5022602"/>
            <a:ext cx="6575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thức ăn bị rơi mất?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5556-39FC-4909-ACEF-8EF6A63B2648}"/>
              </a:ext>
            </a:extLst>
          </p:cNvPr>
          <p:cNvSpPr txBox="1"/>
          <p:nvPr/>
        </p:nvSpPr>
        <p:spPr>
          <a:xfrm>
            <a:off x="2121752" y="4804821"/>
            <a:ext cx="8098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rơi mất, các bạn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208</Words>
  <Application>Microsoft Office PowerPoint</Application>
  <PresentationFormat>Widescreen</PresentationFormat>
  <Paragraphs>38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duyen pham</cp:lastModifiedBy>
  <cp:revision>346</cp:revision>
  <dcterms:created xsi:type="dcterms:W3CDTF">2020-08-07T01:41:03Z</dcterms:created>
  <dcterms:modified xsi:type="dcterms:W3CDTF">2021-07-08T02:50:11Z</dcterms:modified>
</cp:coreProperties>
</file>