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64" r:id="rId4"/>
    <p:sldId id="260" r:id="rId5"/>
    <p:sldId id="256" r:id="rId6"/>
    <p:sldId id="266" r:id="rId7"/>
    <p:sldId id="258" r:id="rId8"/>
    <p:sldId id="282" r:id="rId9"/>
    <p:sldId id="267" r:id="rId10"/>
    <p:sldId id="279" r:id="rId11"/>
    <p:sldId id="261" r:id="rId12"/>
    <p:sldId id="268" r:id="rId13"/>
    <p:sldId id="269" r:id="rId14"/>
    <p:sldId id="270" r:id="rId15"/>
    <p:sldId id="280" r:id="rId16"/>
    <p:sldId id="272" r:id="rId17"/>
    <p:sldId id="273" r:id="rId18"/>
    <p:sldId id="271" r:id="rId19"/>
    <p:sldId id="262" r:id="rId20"/>
    <p:sldId id="274" r:id="rId21"/>
    <p:sldId id="281" r:id="rId22"/>
    <p:sldId id="263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487"/>
    <a:srgbClr val="8FB49A"/>
    <a:srgbClr val="417A59"/>
    <a:srgbClr val="5BC5C8"/>
    <a:srgbClr val="8FCBC2"/>
    <a:srgbClr val="A0D3CC"/>
    <a:srgbClr val="94B174"/>
    <a:srgbClr val="262626"/>
    <a:srgbClr val="FE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8F161-740F-45E7-A359-AA07B1A0BFE8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B7898-795D-484C-A83B-AF5934D72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0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489D6-B676-415D-8FD8-498D5A9502C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75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489D6-B676-415D-8FD8-498D5A9502C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37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9">
            <a:extLst>
              <a:ext uri="{FF2B5EF4-FFF2-40B4-BE49-F238E27FC236}">
                <a16:creationId xmlns:a16="http://schemas.microsoft.com/office/drawing/2014/main" id="{D3EA26C4-F3CB-4B4A-9EC4-70D057B29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57269" y="-2657270"/>
            <a:ext cx="6858001" cy="121725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0DD25C-0698-4556-82FE-2F36C2A5D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3CF9A4-6988-4775-B944-D75999643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7F54D-B48D-4005-8848-DDDB02718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69F87-428E-421D-9EDD-8D5B12F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2DF3F-7DBB-48F6-9D07-7358F56A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6537F6-E436-4881-8775-17D6BEBE73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0381331" y="0"/>
            <a:ext cx="1810669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63DE6-BC33-45ED-871C-36297229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417A97-BACD-4D14-803C-8DB6BDA39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D0F7E-8155-4004-80CB-BA81494AD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6F598-7063-42A7-A39D-A27165C7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19B3C-EA40-4A0F-8EC2-397B8DA6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9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80EE5D-1C06-4D33-8CB1-51A382CE09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3A0E6-8D00-46DE-80A4-28DD009E7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7AA22-829D-40AB-A269-0BE5821C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925D5-06EE-4534-805B-70D84FC2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D4D6A-26FA-4AC3-B3C6-5E50CC33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6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9CCA-C12F-4B1C-9F03-B2EBDFB2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8F9BC-7DB6-4E8B-BF10-1E95BF0BD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303C2-7740-48CA-B897-8C60093D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06C3C-0022-4666-9C7A-22B95BF3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0374A-0525-49CA-9682-DF35A4DA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food, vegetable&#10;&#10;Description automatically generated">
            <a:extLst>
              <a:ext uri="{FF2B5EF4-FFF2-40B4-BE49-F238E27FC236}">
                <a16:creationId xmlns:a16="http://schemas.microsoft.com/office/drawing/2014/main" id="{2FE0C0F4-D1FF-4E79-99F1-51978842D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4"/>
            <a:ext cx="12192000" cy="685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0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72AA3-B508-4E78-9642-3A888ADD2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0529D-C3FD-46EC-A12A-EA8D9D534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D8BAB-8E0E-48AB-962C-409F4B2AC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C2FBA-4671-46B0-BD31-2F32934F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47F27-1879-45F1-8DED-55662D2E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1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C3430-3958-45B3-B9E6-9A10DF39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2F634-F757-4CC6-B73E-57EC91B72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CA5F7-D40A-47DB-BB2D-475205AC0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9B9C8-8CB6-4EAA-87C6-BCBDC2BF1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D6032-6FF6-47E8-AA34-3921F28A8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2E9BB-A5EB-4E4E-8670-03E8FA32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7">
            <a:extLst>
              <a:ext uri="{FF2B5EF4-FFF2-40B4-BE49-F238E27FC236}">
                <a16:creationId xmlns:a16="http://schemas.microsoft.com/office/drawing/2014/main" id="{A9310B33-89F1-4786-BD4E-429939E28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32"/>
            <a:ext cx="12195083" cy="685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961E5-5EC5-4C1B-9995-23E50C3F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A54DC-10D8-43A6-9838-EE79487B5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76E16-A757-4833-A01A-75539C8BD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6F99-C0E1-4C75-B510-25E49BCF7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9DDC86-06DF-4E08-9780-40A701E08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026E9C-9F42-445A-A43F-AA3D42E09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7B164-7048-45B3-9813-B3E0D579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E5E64-055D-429A-AE9E-72B4E8B5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2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F8F94-DA42-48AE-B5F4-AA18EB696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E88E08-AE5A-45C2-93BF-321333AAF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D0A63-560F-4CCA-AE1C-EF5F98699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0CDB3-C985-4D86-B062-BFA5A923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22C179-CC58-4205-8EBE-640C8DA2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8D2A18-1A44-4181-9CBE-FA41C080E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7F1F6-1C88-49A1-B08B-4D9DFA55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2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A8180-6FE7-4361-9860-2F5267FED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07750-3E3F-4147-AD58-191E38975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DB2305-0179-4F30-9EE1-8E52A1DE1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3F8E9-0ED9-49E8-9E97-3EEFA1024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FF99F-8AFA-4365-8EBC-5F454767B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2D9A2-419E-4A7C-BF88-6BA35FC9C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50430-79B0-4A8F-B3C6-E6AE9FD6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9511CC-1D99-464C-A95F-5682EBED1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2CE0D-7E94-4E0E-A437-1FC162DBA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B844A-E2EF-43D7-AE78-51F182861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8D43-9609-433E-8932-2E850EE6F64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49A41-2146-4E8C-BB34-4DAA7BCD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75F49-A95C-4604-99ED-C8FC08D33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4052A-1016-450D-A9CF-B10E5EE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294EA-199B-4B09-A55D-761BC5B7B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003F-77DD-4239-A765-62827EB45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48D43-9609-433E-8932-2E850EE6F64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5B733-696D-442E-85F1-9409C4832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2C684-BFCD-4418-9129-92563D7EB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4A9AA-F896-49A2-8220-0F398BE2F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7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CB0F0F2-8024-4741-A1B8-77ADED849BDE}"/>
              </a:ext>
            </a:extLst>
          </p:cNvPr>
          <p:cNvGrpSpPr/>
          <p:nvPr/>
        </p:nvGrpSpPr>
        <p:grpSpPr>
          <a:xfrm>
            <a:off x="2362047" y="2216348"/>
            <a:ext cx="8213589" cy="2250848"/>
            <a:chOff x="2362047" y="2216348"/>
            <a:chExt cx="8213589" cy="2250848"/>
          </a:xfrm>
        </p:grpSpPr>
        <p:sp>
          <p:nvSpPr>
            <p:cNvPr id="9" name="5">
              <a:extLst>
                <a:ext uri="{FF2B5EF4-FFF2-40B4-BE49-F238E27FC236}">
                  <a16:creationId xmlns:a16="http://schemas.microsoft.com/office/drawing/2014/main" id="{94B1A648-F535-4F02-A89F-11A366D3E79F}"/>
                </a:ext>
              </a:extLst>
            </p:cNvPr>
            <p:cNvSpPr/>
            <p:nvPr/>
          </p:nvSpPr>
          <p:spPr>
            <a:xfrm>
              <a:off x="2362047" y="2558472"/>
              <a:ext cx="8213589" cy="1908724"/>
            </a:xfrm>
            <a:prstGeom prst="rect">
              <a:avLst/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7">
              <a:extLst>
                <a:ext uri="{FF2B5EF4-FFF2-40B4-BE49-F238E27FC236}">
                  <a16:creationId xmlns:a16="http://schemas.microsoft.com/office/drawing/2014/main" id="{73BB0F0D-065B-4851-9073-F1691604A808}"/>
                </a:ext>
              </a:extLst>
            </p:cNvPr>
            <p:cNvSpPr/>
            <p:nvPr/>
          </p:nvSpPr>
          <p:spPr>
            <a:xfrm>
              <a:off x="2926041" y="2216348"/>
              <a:ext cx="7261668" cy="22073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oc</a:t>
              </a:r>
              <a:r>
                <a:rPr lang="en-US" altLang="zh-CN" sz="12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1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ôc</a:t>
              </a:r>
              <a:r>
                <a:rPr lang="en-US" altLang="zh-CN" sz="12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1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uc</a:t>
              </a:r>
              <a:r>
                <a:rPr lang="en-US" altLang="zh-CN" sz="12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1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ưc</a:t>
              </a:r>
              <a:endParaRPr lang="zh-CN" altLang="en-US" sz="1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10" name="5">
            <a:extLst>
              <a:ext uri="{FF2B5EF4-FFF2-40B4-BE49-F238E27FC236}">
                <a16:creationId xmlns:a16="http://schemas.microsoft.com/office/drawing/2014/main" id="{2684763C-F2AF-4720-AFE9-A65B656F11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3" b="11064"/>
          <a:stretch/>
        </p:blipFill>
        <p:spPr>
          <a:xfrm>
            <a:off x="-99938" y="1821027"/>
            <a:ext cx="5556546" cy="5036973"/>
          </a:xfrm>
          <a:prstGeom prst="rect">
            <a:avLst/>
          </a:prstGeom>
        </p:spPr>
      </p:pic>
      <p:pic>
        <p:nvPicPr>
          <p:cNvPr id="12" name="6">
            <a:extLst>
              <a:ext uri="{FF2B5EF4-FFF2-40B4-BE49-F238E27FC236}">
                <a16:creationId xmlns:a16="http://schemas.microsoft.com/office/drawing/2014/main" id="{0EB5C174-76F4-4CCE-BA0F-F0D194817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399" y="850402"/>
            <a:ext cx="2392672" cy="2392672"/>
          </a:xfrm>
          <a:prstGeom prst="rect">
            <a:avLst/>
          </a:prstGeom>
        </p:spPr>
      </p:pic>
      <p:sp>
        <p:nvSpPr>
          <p:cNvPr id="13" name="33">
            <a:extLst>
              <a:ext uri="{FF2B5EF4-FFF2-40B4-BE49-F238E27FC236}">
                <a16:creationId xmlns:a16="http://schemas.microsoft.com/office/drawing/2014/main" id="{980D318C-E085-4595-AB41-10C53F9B657C}"/>
              </a:ext>
            </a:extLst>
          </p:cNvPr>
          <p:cNvSpPr txBox="1"/>
          <p:nvPr/>
        </p:nvSpPr>
        <p:spPr>
          <a:xfrm>
            <a:off x="4862970" y="1708517"/>
            <a:ext cx="2466060" cy="1015663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en-US" altLang="zh-CN" sz="6000" b="1" dirty="0">
                <a:solidFill>
                  <a:srgbClr val="417A59"/>
                </a:solidFill>
                <a:latin typeface="+mn-lt"/>
                <a:ea typeface="+mn-ea"/>
                <a:cs typeface="+mn-ea"/>
                <a:sym typeface="+mn-lt"/>
              </a:rPr>
              <a:t>BÀI 47</a:t>
            </a:r>
            <a:endParaRPr lang="zh-CN" altLang="en-US" sz="6000" b="1" dirty="0">
              <a:solidFill>
                <a:srgbClr val="417A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" name="5">
            <a:extLst>
              <a:ext uri="{FF2B5EF4-FFF2-40B4-BE49-F238E27FC236}">
                <a16:creationId xmlns:a16="http://schemas.microsoft.com/office/drawing/2014/main" id="{845ABD86-EE78-4C38-9116-9CEEB48104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6840" y="4307797"/>
            <a:ext cx="2762248" cy="27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7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02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0F3A91-4691-41F8-9C9A-C1600004E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51" y="1867423"/>
            <a:ext cx="2770841" cy="3587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E64F1A-F1CD-4DDE-9D78-F59F53307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60" y="1858779"/>
            <a:ext cx="2770841" cy="3596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B7E2C4-00D5-488C-A3AF-90BB158CD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269" y="1867423"/>
            <a:ext cx="2770841" cy="35873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68A998-ED36-43A4-95AB-0C7BD8F81C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6379" y="1858779"/>
            <a:ext cx="2770841" cy="359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6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">
            <a:extLst>
              <a:ext uri="{FF2B5EF4-FFF2-40B4-BE49-F238E27FC236}">
                <a16:creationId xmlns:a16="http://schemas.microsoft.com/office/drawing/2014/main" id="{272BFBE4-601C-42C9-85C7-3BA8E8754881}"/>
              </a:ext>
            </a:extLst>
          </p:cNvPr>
          <p:cNvSpPr/>
          <p:nvPr/>
        </p:nvSpPr>
        <p:spPr>
          <a:xfrm>
            <a:off x="1850572" y="1627834"/>
            <a:ext cx="8490855" cy="3826934"/>
          </a:xfrm>
          <a:prstGeom prst="frame">
            <a:avLst>
              <a:gd name="adj1" fmla="val 2789"/>
            </a:avLst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11">
            <a:extLst>
              <a:ext uri="{FF2B5EF4-FFF2-40B4-BE49-F238E27FC236}">
                <a16:creationId xmlns:a16="http://schemas.microsoft.com/office/drawing/2014/main" id="{A4DB5FA9-DAE0-4B86-8815-91EF02D1F9A2}"/>
              </a:ext>
            </a:extLst>
          </p:cNvPr>
          <p:cNvSpPr/>
          <p:nvPr/>
        </p:nvSpPr>
        <p:spPr>
          <a:xfrm>
            <a:off x="1944302" y="2733001"/>
            <a:ext cx="1973179" cy="1391995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i="1" dirty="0">
                <a:cs typeface="+mn-ea"/>
                <a:sym typeface="+mn-lt"/>
              </a:rPr>
              <a:t>03</a:t>
            </a:r>
            <a:endParaRPr lang="zh-CN" altLang="en-US" sz="7200" b="1" i="1" dirty="0">
              <a:cs typeface="+mn-ea"/>
              <a:sym typeface="+mn-lt"/>
            </a:endParaRPr>
          </a:p>
        </p:txBody>
      </p:sp>
      <p:sp>
        <p:nvSpPr>
          <p:cNvPr id="8" name="12">
            <a:extLst>
              <a:ext uri="{FF2B5EF4-FFF2-40B4-BE49-F238E27FC236}">
                <a16:creationId xmlns:a16="http://schemas.microsoft.com/office/drawing/2014/main" id="{FE8F8B43-8EC9-4AD6-9E89-57582FCD830D}"/>
              </a:ext>
            </a:extLst>
          </p:cNvPr>
          <p:cNvSpPr txBox="1"/>
          <p:nvPr/>
        </p:nvSpPr>
        <p:spPr>
          <a:xfrm>
            <a:off x="5252596" y="2644168"/>
            <a:ext cx="2649746" cy="156966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9600" dirty="0"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9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747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03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OC">
            <a:hlinkClick r:id="" action="ppaction://media"/>
            <a:extLst>
              <a:ext uri="{FF2B5EF4-FFF2-40B4-BE49-F238E27FC236}">
                <a16:creationId xmlns:a16="http://schemas.microsoft.com/office/drawing/2014/main" id="{F9C2DEEC-6FBA-452D-B46F-4A3BAE3C9C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8300" y="1752600"/>
            <a:ext cx="8915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0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03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ÔC">
            <a:hlinkClick r:id="" action="ppaction://media"/>
            <a:extLst>
              <a:ext uri="{FF2B5EF4-FFF2-40B4-BE49-F238E27FC236}">
                <a16:creationId xmlns:a16="http://schemas.microsoft.com/office/drawing/2014/main" id="{6ABDC74B-5E21-425B-83F0-20C24654B13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8300" y="1752600"/>
            <a:ext cx="8915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2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03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UC">
            <a:hlinkClick r:id="" action="ppaction://media"/>
            <a:extLst>
              <a:ext uri="{FF2B5EF4-FFF2-40B4-BE49-F238E27FC236}">
                <a16:creationId xmlns:a16="http://schemas.microsoft.com/office/drawing/2014/main" id="{6AA7BC45-511A-400A-B6B6-6EA5066A229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9250" y="1752600"/>
            <a:ext cx="8953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03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ƯC">
            <a:hlinkClick r:id="" action="ppaction://media"/>
            <a:extLst>
              <a:ext uri="{FF2B5EF4-FFF2-40B4-BE49-F238E27FC236}">
                <a16:creationId xmlns:a16="http://schemas.microsoft.com/office/drawing/2014/main" id="{8F570A90-C17D-4CC3-956A-6E96107CE93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8300" y="1752600"/>
            <a:ext cx="8915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3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03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A6C56D-54F5-45EB-A75D-FFAF43361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141"/>
            <a:ext cx="11297645" cy="44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2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03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10A538-3080-40B4-B6A5-1E20ED4A6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6" y="1417809"/>
            <a:ext cx="9224047" cy="48101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AD9E53-321E-4E10-8FE7-9860A3F4C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251" y="1417809"/>
            <a:ext cx="6724471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03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1F48D-0692-43C4-97B3-B758D8F6A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9" y="1420659"/>
            <a:ext cx="10992041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9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">
            <a:extLst>
              <a:ext uri="{FF2B5EF4-FFF2-40B4-BE49-F238E27FC236}">
                <a16:creationId xmlns:a16="http://schemas.microsoft.com/office/drawing/2014/main" id="{272BFBE4-601C-42C9-85C7-3BA8E8754881}"/>
              </a:ext>
            </a:extLst>
          </p:cNvPr>
          <p:cNvSpPr/>
          <p:nvPr/>
        </p:nvSpPr>
        <p:spPr>
          <a:xfrm>
            <a:off x="1850572" y="1627834"/>
            <a:ext cx="8490855" cy="3826934"/>
          </a:xfrm>
          <a:prstGeom prst="frame">
            <a:avLst>
              <a:gd name="adj1" fmla="val 2789"/>
            </a:avLst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11">
            <a:extLst>
              <a:ext uri="{FF2B5EF4-FFF2-40B4-BE49-F238E27FC236}">
                <a16:creationId xmlns:a16="http://schemas.microsoft.com/office/drawing/2014/main" id="{A4DB5FA9-DAE0-4B86-8815-91EF02D1F9A2}"/>
              </a:ext>
            </a:extLst>
          </p:cNvPr>
          <p:cNvSpPr/>
          <p:nvPr/>
        </p:nvSpPr>
        <p:spPr>
          <a:xfrm>
            <a:off x="1944302" y="2733001"/>
            <a:ext cx="1973179" cy="1391995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i="1" dirty="0">
                <a:cs typeface="+mn-ea"/>
                <a:sym typeface="+mn-lt"/>
              </a:rPr>
              <a:t>04</a:t>
            </a:r>
            <a:endParaRPr lang="zh-CN" altLang="en-US" sz="7200" b="1" i="1" dirty="0">
              <a:cs typeface="+mn-ea"/>
              <a:sym typeface="+mn-lt"/>
            </a:endParaRPr>
          </a:p>
        </p:txBody>
      </p:sp>
      <p:sp>
        <p:nvSpPr>
          <p:cNvPr id="8" name="12">
            <a:extLst>
              <a:ext uri="{FF2B5EF4-FFF2-40B4-BE49-F238E27FC236}">
                <a16:creationId xmlns:a16="http://schemas.microsoft.com/office/drawing/2014/main" id="{FE8F8B43-8EC9-4AD6-9E89-57582FCD830D}"/>
              </a:ext>
            </a:extLst>
          </p:cNvPr>
          <p:cNvSpPr txBox="1"/>
          <p:nvPr/>
        </p:nvSpPr>
        <p:spPr>
          <a:xfrm>
            <a:off x="5252596" y="2644168"/>
            <a:ext cx="2649746" cy="156966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9600" dirty="0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9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336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">
            <a:extLst>
              <a:ext uri="{FF2B5EF4-FFF2-40B4-BE49-F238E27FC236}">
                <a16:creationId xmlns:a16="http://schemas.microsoft.com/office/drawing/2014/main" id="{272BFBE4-601C-42C9-85C7-3BA8E8754881}"/>
              </a:ext>
            </a:extLst>
          </p:cNvPr>
          <p:cNvSpPr/>
          <p:nvPr/>
        </p:nvSpPr>
        <p:spPr>
          <a:xfrm>
            <a:off x="1850572" y="1627834"/>
            <a:ext cx="8490855" cy="3826934"/>
          </a:xfrm>
          <a:prstGeom prst="frame">
            <a:avLst>
              <a:gd name="adj1" fmla="val 2789"/>
            </a:avLst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11">
            <a:extLst>
              <a:ext uri="{FF2B5EF4-FFF2-40B4-BE49-F238E27FC236}">
                <a16:creationId xmlns:a16="http://schemas.microsoft.com/office/drawing/2014/main" id="{A4DB5FA9-DAE0-4B86-8815-91EF02D1F9A2}"/>
              </a:ext>
            </a:extLst>
          </p:cNvPr>
          <p:cNvSpPr/>
          <p:nvPr/>
        </p:nvSpPr>
        <p:spPr>
          <a:xfrm>
            <a:off x="1944302" y="2733001"/>
            <a:ext cx="1973179" cy="1391995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i="1" dirty="0">
                <a:cs typeface="+mn-ea"/>
                <a:sym typeface="+mn-lt"/>
              </a:rPr>
              <a:t>01</a:t>
            </a:r>
            <a:endParaRPr lang="zh-CN" altLang="en-US" sz="7200" b="1" i="1" dirty="0">
              <a:cs typeface="+mn-ea"/>
              <a:sym typeface="+mn-lt"/>
            </a:endParaRPr>
          </a:p>
        </p:txBody>
      </p:sp>
      <p:sp>
        <p:nvSpPr>
          <p:cNvPr id="8" name="12">
            <a:extLst>
              <a:ext uri="{FF2B5EF4-FFF2-40B4-BE49-F238E27FC236}">
                <a16:creationId xmlns:a16="http://schemas.microsoft.com/office/drawing/2014/main" id="{FE8F8B43-8EC9-4AD6-9E89-57582FCD830D}"/>
              </a:ext>
            </a:extLst>
          </p:cNvPr>
          <p:cNvSpPr txBox="1"/>
          <p:nvPr/>
        </p:nvSpPr>
        <p:spPr>
          <a:xfrm>
            <a:off x="4203441" y="2644168"/>
            <a:ext cx="5854959" cy="156966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9600" dirty="0">
                <a:latin typeface="+mn-lt"/>
                <a:ea typeface="+mn-ea"/>
                <a:cs typeface="+mn-ea"/>
                <a:sym typeface="+mn-lt"/>
              </a:rPr>
              <a:t>NHẬN BIẾT</a:t>
            </a:r>
            <a:endParaRPr lang="zh-CN" altLang="en-US" sz="9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725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A51D1A-FA2E-4898-AA2E-0A9D61ACE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190" y="1196911"/>
            <a:ext cx="10047619" cy="51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11">
            <a:extLst>
              <a:ext uri="{FF2B5EF4-FFF2-40B4-BE49-F238E27FC236}">
                <a16:creationId xmlns:a16="http://schemas.microsoft.com/office/drawing/2014/main" id="{E7EBA5C4-CAE0-49F9-8F9C-8851C06B5C15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04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6" name="12">
            <a:extLst>
              <a:ext uri="{FF2B5EF4-FFF2-40B4-BE49-F238E27FC236}">
                <a16:creationId xmlns:a16="http://schemas.microsoft.com/office/drawing/2014/main" id="{51AEF2A5-D7F6-4A77-AE2A-5260F6371D85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40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A51D1A-FA2E-4898-AA2E-0A9D61ACE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024" y="837147"/>
            <a:ext cx="6251951" cy="3030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11">
            <a:extLst>
              <a:ext uri="{FF2B5EF4-FFF2-40B4-BE49-F238E27FC236}">
                <a16:creationId xmlns:a16="http://schemas.microsoft.com/office/drawing/2014/main" id="{E7EBA5C4-CAE0-49F9-8F9C-8851C06B5C15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04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6" name="12">
            <a:extLst>
              <a:ext uri="{FF2B5EF4-FFF2-40B4-BE49-F238E27FC236}">
                <a16:creationId xmlns:a16="http://schemas.microsoft.com/office/drawing/2014/main" id="{51AEF2A5-D7F6-4A77-AE2A-5260F6371D85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110B44-52FC-43E1-B101-46A52D282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3" y="3507114"/>
            <a:ext cx="11762932" cy="363353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C14BCE-A2DD-46F9-BFCA-3F85A1640E71}"/>
              </a:ext>
            </a:extLst>
          </p:cNvPr>
          <p:cNvCxnSpPr>
            <a:cxnSpLocks/>
          </p:cNvCxnSpPr>
          <p:nvPr/>
        </p:nvCxnSpPr>
        <p:spPr>
          <a:xfrm>
            <a:off x="2625549" y="4434552"/>
            <a:ext cx="5799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E11C33-FFF7-4769-8803-217757C1928B}"/>
              </a:ext>
            </a:extLst>
          </p:cNvPr>
          <p:cNvCxnSpPr>
            <a:cxnSpLocks/>
          </p:cNvCxnSpPr>
          <p:nvPr/>
        </p:nvCxnSpPr>
        <p:spPr>
          <a:xfrm>
            <a:off x="5038264" y="5963689"/>
            <a:ext cx="5799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943933-BC73-4F7D-AD26-D93BAD2FE896}"/>
              </a:ext>
            </a:extLst>
          </p:cNvPr>
          <p:cNvCxnSpPr>
            <a:cxnSpLocks/>
          </p:cNvCxnSpPr>
          <p:nvPr/>
        </p:nvCxnSpPr>
        <p:spPr>
          <a:xfrm>
            <a:off x="9300327" y="5181141"/>
            <a:ext cx="5799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A5F325-6547-4F48-891E-0920A07CE5CA}"/>
              </a:ext>
            </a:extLst>
          </p:cNvPr>
          <p:cNvCxnSpPr>
            <a:cxnSpLocks/>
          </p:cNvCxnSpPr>
          <p:nvPr/>
        </p:nvCxnSpPr>
        <p:spPr>
          <a:xfrm>
            <a:off x="10079450" y="4434552"/>
            <a:ext cx="5799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0DFA1A-041B-47E1-9DB4-0D61C3CCCBD1}"/>
              </a:ext>
            </a:extLst>
          </p:cNvPr>
          <p:cNvCxnSpPr>
            <a:cxnSpLocks/>
          </p:cNvCxnSpPr>
          <p:nvPr/>
        </p:nvCxnSpPr>
        <p:spPr>
          <a:xfrm>
            <a:off x="5597705" y="5181141"/>
            <a:ext cx="5799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0906AA-549C-4623-BB33-79483252D2E3}"/>
              </a:ext>
            </a:extLst>
          </p:cNvPr>
          <p:cNvCxnSpPr>
            <a:cxnSpLocks/>
          </p:cNvCxnSpPr>
          <p:nvPr/>
        </p:nvCxnSpPr>
        <p:spPr>
          <a:xfrm>
            <a:off x="1671265" y="5192668"/>
            <a:ext cx="5799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3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">
            <a:extLst>
              <a:ext uri="{FF2B5EF4-FFF2-40B4-BE49-F238E27FC236}">
                <a16:creationId xmlns:a16="http://schemas.microsoft.com/office/drawing/2014/main" id="{272BFBE4-601C-42C9-85C7-3BA8E8754881}"/>
              </a:ext>
            </a:extLst>
          </p:cNvPr>
          <p:cNvSpPr/>
          <p:nvPr/>
        </p:nvSpPr>
        <p:spPr>
          <a:xfrm>
            <a:off x="1850572" y="1627834"/>
            <a:ext cx="8490855" cy="3826934"/>
          </a:xfrm>
          <a:prstGeom prst="frame">
            <a:avLst>
              <a:gd name="adj1" fmla="val 2789"/>
            </a:avLst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11">
            <a:extLst>
              <a:ext uri="{FF2B5EF4-FFF2-40B4-BE49-F238E27FC236}">
                <a16:creationId xmlns:a16="http://schemas.microsoft.com/office/drawing/2014/main" id="{A4DB5FA9-DAE0-4B86-8815-91EF02D1F9A2}"/>
              </a:ext>
            </a:extLst>
          </p:cNvPr>
          <p:cNvSpPr/>
          <p:nvPr/>
        </p:nvSpPr>
        <p:spPr>
          <a:xfrm>
            <a:off x="1944302" y="2733001"/>
            <a:ext cx="1973179" cy="1391995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i="1" dirty="0">
                <a:cs typeface="+mn-ea"/>
                <a:sym typeface="+mn-lt"/>
              </a:rPr>
              <a:t>05</a:t>
            </a:r>
            <a:endParaRPr lang="zh-CN" altLang="en-US" sz="7200" b="1" i="1" dirty="0">
              <a:cs typeface="+mn-ea"/>
              <a:sym typeface="+mn-lt"/>
            </a:endParaRPr>
          </a:p>
        </p:txBody>
      </p:sp>
      <p:sp>
        <p:nvSpPr>
          <p:cNvPr id="8" name="12">
            <a:extLst>
              <a:ext uri="{FF2B5EF4-FFF2-40B4-BE49-F238E27FC236}">
                <a16:creationId xmlns:a16="http://schemas.microsoft.com/office/drawing/2014/main" id="{FE8F8B43-8EC9-4AD6-9E89-57582FCD830D}"/>
              </a:ext>
            </a:extLst>
          </p:cNvPr>
          <p:cNvSpPr txBox="1"/>
          <p:nvPr/>
        </p:nvSpPr>
        <p:spPr>
          <a:xfrm>
            <a:off x="5252596" y="2644168"/>
            <a:ext cx="2649746" cy="156966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9600" dirty="0">
                <a:latin typeface="+mn-lt"/>
                <a:ea typeface="+mn-ea"/>
                <a:cs typeface="+mn-ea"/>
                <a:sym typeface="+mn-lt"/>
              </a:rPr>
              <a:t>NÓI</a:t>
            </a:r>
            <a:endParaRPr lang="zh-CN" altLang="en-US" sz="9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484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">
            <a:extLst>
              <a:ext uri="{FF2B5EF4-FFF2-40B4-BE49-F238E27FC236}">
                <a16:creationId xmlns:a16="http://schemas.microsoft.com/office/drawing/2014/main" id="{785AF432-1CD8-4BDD-8FF9-8967E9DA330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05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6" name="12">
            <a:extLst>
              <a:ext uri="{FF2B5EF4-FFF2-40B4-BE49-F238E27FC236}">
                <a16:creationId xmlns:a16="http://schemas.microsoft.com/office/drawing/2014/main" id="{F6D1DC84-5228-4E0F-A452-AFE277E5390F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Nói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DD3F65-F770-458A-81F9-18ECA10F9774}"/>
              </a:ext>
            </a:extLst>
          </p:cNvPr>
          <p:cNvSpPr txBox="1"/>
          <p:nvPr/>
        </p:nvSpPr>
        <p:spPr>
          <a:xfrm>
            <a:off x="4539717" y="657052"/>
            <a:ext cx="311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Say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A36794-2100-470E-89A4-AF1F1CBC6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072" y="1739721"/>
            <a:ext cx="8451854" cy="4680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787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CB0F0F2-8024-4741-A1B8-77ADED849BDE}"/>
              </a:ext>
            </a:extLst>
          </p:cNvPr>
          <p:cNvGrpSpPr/>
          <p:nvPr/>
        </p:nvGrpSpPr>
        <p:grpSpPr>
          <a:xfrm>
            <a:off x="2362047" y="2558472"/>
            <a:ext cx="8213589" cy="1908724"/>
            <a:chOff x="2362047" y="2558472"/>
            <a:chExt cx="8213589" cy="1908724"/>
          </a:xfrm>
        </p:grpSpPr>
        <p:sp>
          <p:nvSpPr>
            <p:cNvPr id="9" name="5">
              <a:extLst>
                <a:ext uri="{FF2B5EF4-FFF2-40B4-BE49-F238E27FC236}">
                  <a16:creationId xmlns:a16="http://schemas.microsoft.com/office/drawing/2014/main" id="{94B1A648-F535-4F02-A89F-11A366D3E79F}"/>
                </a:ext>
              </a:extLst>
            </p:cNvPr>
            <p:cNvSpPr/>
            <p:nvPr/>
          </p:nvSpPr>
          <p:spPr>
            <a:xfrm>
              <a:off x="2362047" y="2558472"/>
              <a:ext cx="8213589" cy="1908724"/>
            </a:xfrm>
            <a:prstGeom prst="rect">
              <a:avLst/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7">
              <a:extLst>
                <a:ext uri="{FF2B5EF4-FFF2-40B4-BE49-F238E27FC236}">
                  <a16:creationId xmlns:a16="http://schemas.microsoft.com/office/drawing/2014/main" id="{73BB0F0D-065B-4851-9073-F1691604A808}"/>
                </a:ext>
              </a:extLst>
            </p:cNvPr>
            <p:cNvSpPr/>
            <p:nvPr/>
          </p:nvSpPr>
          <p:spPr>
            <a:xfrm>
              <a:off x="3019360" y="2677833"/>
              <a:ext cx="7322820" cy="15023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8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Củng</a:t>
              </a:r>
              <a:r>
                <a:rPr lang="en-US" altLang="zh-CN" sz="8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8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cố</a:t>
              </a:r>
              <a:r>
                <a:rPr lang="en-US" altLang="zh-CN" sz="8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8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lang="en-US" altLang="zh-CN" sz="8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8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học</a:t>
              </a:r>
              <a:endParaRPr lang="zh-CN" altLang="en-US" sz="8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10" name="5">
            <a:extLst>
              <a:ext uri="{FF2B5EF4-FFF2-40B4-BE49-F238E27FC236}">
                <a16:creationId xmlns:a16="http://schemas.microsoft.com/office/drawing/2014/main" id="{2684763C-F2AF-4720-AFE9-A65B656F11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3" b="11064"/>
          <a:stretch/>
        </p:blipFill>
        <p:spPr>
          <a:xfrm>
            <a:off x="-99938" y="1821027"/>
            <a:ext cx="5556546" cy="5036973"/>
          </a:xfrm>
          <a:prstGeom prst="rect">
            <a:avLst/>
          </a:prstGeom>
        </p:spPr>
      </p:pic>
      <p:pic>
        <p:nvPicPr>
          <p:cNvPr id="12" name="6">
            <a:extLst>
              <a:ext uri="{FF2B5EF4-FFF2-40B4-BE49-F238E27FC236}">
                <a16:creationId xmlns:a16="http://schemas.microsoft.com/office/drawing/2014/main" id="{0EB5C174-76F4-4CCE-BA0F-F0D194817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399" y="850402"/>
            <a:ext cx="2392672" cy="2392672"/>
          </a:xfrm>
          <a:prstGeom prst="rect">
            <a:avLst/>
          </a:prstGeom>
        </p:spPr>
      </p:pic>
      <p:pic>
        <p:nvPicPr>
          <p:cNvPr id="14" name="5">
            <a:extLst>
              <a:ext uri="{FF2B5EF4-FFF2-40B4-BE49-F238E27FC236}">
                <a16:creationId xmlns:a16="http://schemas.microsoft.com/office/drawing/2014/main" id="{845ABD86-EE78-4C38-9116-9CEEB48104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6840" y="4307797"/>
            <a:ext cx="2762248" cy="27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7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507014-B4FD-44A4-A5A3-6A56CAF36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348"/>
            <a:ext cx="12192000" cy="5669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9239E5-96E6-4550-AA5D-00140EF8F390}"/>
              </a:ext>
            </a:extLst>
          </p:cNvPr>
          <p:cNvSpPr txBox="1"/>
          <p:nvPr/>
        </p:nvSpPr>
        <p:spPr>
          <a:xfrm>
            <a:off x="583622" y="4637225"/>
            <a:ext cx="70758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1963"/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góc vườn, cạnh gốc cau, khóm cúc nở hoa vàng rực.</a:t>
            </a:r>
            <a:endParaRPr lang="en-US" sz="4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97D26D-4C9C-494C-8829-D5F4F8A5E441}"/>
              </a:ext>
            </a:extLst>
          </p:cNvPr>
          <p:cNvSpPr txBox="1"/>
          <p:nvPr/>
        </p:nvSpPr>
        <p:spPr>
          <a:xfrm>
            <a:off x="1874118" y="4637221"/>
            <a:ext cx="845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9C769B-CFA2-406F-9B16-C46C37642CE9}"/>
              </a:ext>
            </a:extLst>
          </p:cNvPr>
          <p:cNvSpPr txBox="1"/>
          <p:nvPr/>
        </p:nvSpPr>
        <p:spPr>
          <a:xfrm>
            <a:off x="5561453" y="4637221"/>
            <a:ext cx="845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2E1E14-FF9F-4470-A5AF-6A5117B36CD3}"/>
              </a:ext>
            </a:extLst>
          </p:cNvPr>
          <p:cNvSpPr txBox="1"/>
          <p:nvPr/>
        </p:nvSpPr>
        <p:spPr>
          <a:xfrm>
            <a:off x="2275924" y="5308416"/>
            <a:ext cx="845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2A257-8361-46ED-830C-BB5E145C1E89}"/>
              </a:ext>
            </a:extLst>
          </p:cNvPr>
          <p:cNvSpPr txBox="1"/>
          <p:nvPr/>
        </p:nvSpPr>
        <p:spPr>
          <a:xfrm>
            <a:off x="6202931" y="5307274"/>
            <a:ext cx="845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ưc</a:t>
            </a:r>
          </a:p>
        </p:txBody>
      </p:sp>
    </p:spTree>
    <p:extLst>
      <p:ext uri="{BB962C8B-B14F-4D97-AF65-F5344CB8AC3E}">
        <p14:creationId xmlns:p14="http://schemas.microsoft.com/office/powerpoint/2010/main" val="117107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0">
            <a:extLst>
              <a:ext uri="{FF2B5EF4-FFF2-40B4-BE49-F238E27FC236}">
                <a16:creationId xmlns:a16="http://schemas.microsoft.com/office/drawing/2014/main" id="{272BFBE4-601C-42C9-85C7-3BA8E8754881}"/>
              </a:ext>
            </a:extLst>
          </p:cNvPr>
          <p:cNvSpPr/>
          <p:nvPr/>
        </p:nvSpPr>
        <p:spPr>
          <a:xfrm>
            <a:off x="1850572" y="1627834"/>
            <a:ext cx="8490855" cy="3826934"/>
          </a:xfrm>
          <a:prstGeom prst="frame">
            <a:avLst>
              <a:gd name="adj1" fmla="val 2789"/>
            </a:avLst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11">
            <a:extLst>
              <a:ext uri="{FF2B5EF4-FFF2-40B4-BE49-F238E27FC236}">
                <a16:creationId xmlns:a16="http://schemas.microsoft.com/office/drawing/2014/main" id="{A4DB5FA9-DAE0-4B86-8815-91EF02D1F9A2}"/>
              </a:ext>
            </a:extLst>
          </p:cNvPr>
          <p:cNvSpPr/>
          <p:nvPr/>
        </p:nvSpPr>
        <p:spPr>
          <a:xfrm>
            <a:off x="1944302" y="2733001"/>
            <a:ext cx="1973179" cy="1391995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i="1" dirty="0">
                <a:cs typeface="+mn-ea"/>
                <a:sym typeface="+mn-lt"/>
              </a:rPr>
              <a:t>02</a:t>
            </a:r>
            <a:endParaRPr lang="zh-CN" altLang="en-US" sz="7200" b="1" i="1" dirty="0">
              <a:cs typeface="+mn-ea"/>
              <a:sym typeface="+mn-lt"/>
            </a:endParaRPr>
          </a:p>
        </p:txBody>
      </p:sp>
      <p:sp>
        <p:nvSpPr>
          <p:cNvPr id="8" name="12">
            <a:extLst>
              <a:ext uri="{FF2B5EF4-FFF2-40B4-BE49-F238E27FC236}">
                <a16:creationId xmlns:a16="http://schemas.microsoft.com/office/drawing/2014/main" id="{FE8F8B43-8EC9-4AD6-9E89-57582FCD830D}"/>
              </a:ext>
            </a:extLst>
          </p:cNvPr>
          <p:cNvSpPr txBox="1"/>
          <p:nvPr/>
        </p:nvSpPr>
        <p:spPr>
          <a:xfrm>
            <a:off x="5204470" y="2644168"/>
            <a:ext cx="2649746" cy="156966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9600" dirty="0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9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761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02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33" name="Table 11">
            <a:extLst>
              <a:ext uri="{FF2B5EF4-FFF2-40B4-BE49-F238E27FC236}">
                <a16:creationId xmlns:a16="http://schemas.microsoft.com/office/drawing/2014/main" id="{30C05EC5-8992-4AA1-933B-1E185EF15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417080"/>
              </p:ext>
            </p:extLst>
          </p:nvPr>
        </p:nvGraphicFramePr>
        <p:xfrm>
          <a:off x="3145999" y="2731805"/>
          <a:ext cx="5632824" cy="3230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16412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2816412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B3D487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B3D487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0D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40">
                      <a:fgClr>
                        <a:srgbClr val="B3D487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D4257CBC-AE38-478B-8EC7-B1CE05EB19B2}"/>
              </a:ext>
            </a:extLst>
          </p:cNvPr>
          <p:cNvSpPr txBox="1"/>
          <p:nvPr/>
        </p:nvSpPr>
        <p:spPr>
          <a:xfrm>
            <a:off x="3320810" y="2607281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398A4F-4B23-408E-80A5-255BB9A799C6}"/>
              </a:ext>
            </a:extLst>
          </p:cNvPr>
          <p:cNvSpPr txBox="1"/>
          <p:nvPr/>
        </p:nvSpPr>
        <p:spPr>
          <a:xfrm>
            <a:off x="6634909" y="2634175"/>
            <a:ext cx="17422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oc</a:t>
            </a:r>
            <a:endParaRPr lang="en-US" sz="10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A0EC35-AB3D-4416-B569-95FC072C6542}"/>
              </a:ext>
            </a:extLst>
          </p:cNvPr>
          <p:cNvSpPr txBox="1"/>
          <p:nvPr/>
        </p:nvSpPr>
        <p:spPr>
          <a:xfrm>
            <a:off x="2913291" y="4238497"/>
            <a:ext cx="60982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góc</a:t>
            </a:r>
            <a:endParaRPr lang="en-US" sz="10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1961F9-37E9-4F8A-862E-DE02C4FFD00F}"/>
              </a:ext>
            </a:extLst>
          </p:cNvPr>
          <p:cNvSpPr txBox="1"/>
          <p:nvPr/>
        </p:nvSpPr>
        <p:spPr>
          <a:xfrm>
            <a:off x="5601407" y="4238700"/>
            <a:ext cx="15035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oc</a:t>
            </a:r>
            <a:endParaRPr lang="en-US" sz="10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827AAF-CE9A-43DC-A0C8-ADF135FBA4BE}"/>
              </a:ext>
            </a:extLst>
          </p:cNvPr>
          <p:cNvSpPr txBox="1"/>
          <p:nvPr/>
        </p:nvSpPr>
        <p:spPr>
          <a:xfrm>
            <a:off x="1677241" y="1124588"/>
            <a:ext cx="1742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E66A0E-1205-4D37-8745-2870AEB29BFE}"/>
              </a:ext>
            </a:extLst>
          </p:cNvPr>
          <p:cNvSpPr txBox="1"/>
          <p:nvPr/>
        </p:nvSpPr>
        <p:spPr>
          <a:xfrm>
            <a:off x="4003992" y="1124588"/>
            <a:ext cx="1742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1AC5C0-BA74-4251-ABDD-1F381EB4ECEF}"/>
              </a:ext>
            </a:extLst>
          </p:cNvPr>
          <p:cNvSpPr txBox="1"/>
          <p:nvPr/>
        </p:nvSpPr>
        <p:spPr>
          <a:xfrm>
            <a:off x="6330743" y="1124588"/>
            <a:ext cx="1742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45CB1D-44A9-439C-B802-F34F0D37AC27}"/>
              </a:ext>
            </a:extLst>
          </p:cNvPr>
          <p:cNvSpPr txBox="1"/>
          <p:nvPr/>
        </p:nvSpPr>
        <p:spPr>
          <a:xfrm>
            <a:off x="8657493" y="1124588"/>
            <a:ext cx="1742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ưc</a:t>
            </a:r>
          </a:p>
        </p:txBody>
      </p:sp>
    </p:spTree>
    <p:extLst>
      <p:ext uri="{BB962C8B-B14F-4D97-AF65-F5344CB8AC3E}">
        <p14:creationId xmlns:p14="http://schemas.microsoft.com/office/powerpoint/2010/main" val="423136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34" grpId="0"/>
      <p:bldP spid="35" grpId="0"/>
      <p:bldP spid="36" grpId="0"/>
      <p:bldP spid="37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02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4C8383-F22B-4295-914F-EB8D6DA50AB4}"/>
              </a:ext>
            </a:extLst>
          </p:cNvPr>
          <p:cNvSpPr/>
          <p:nvPr/>
        </p:nvSpPr>
        <p:spPr>
          <a:xfrm>
            <a:off x="1937311" y="1191991"/>
            <a:ext cx="3520954" cy="1056482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rgbClr val="8FB49A"/>
            </a:solidFill>
            <a:prstDash val="sysDash"/>
          </a:ln>
          <a:effectLst>
            <a:glow rad="101600">
              <a:srgbClr val="B3D48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</a:p>
        </p:txBody>
      </p:sp>
      <p:sp>
        <p:nvSpPr>
          <p:cNvPr id="27" name="Rectangle: Rounded Corners 11">
            <a:extLst>
              <a:ext uri="{FF2B5EF4-FFF2-40B4-BE49-F238E27FC236}">
                <a16:creationId xmlns:a16="http://schemas.microsoft.com/office/drawing/2014/main" id="{B501BD0F-E3E2-497D-9594-6671D598007A}"/>
              </a:ext>
            </a:extLst>
          </p:cNvPr>
          <p:cNvSpPr/>
          <p:nvPr/>
        </p:nvSpPr>
        <p:spPr>
          <a:xfrm>
            <a:off x="7124944" y="1191991"/>
            <a:ext cx="3520954" cy="1056482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rgbClr val="8FB49A"/>
            </a:solidFill>
            <a:prstDash val="sysDash"/>
          </a:ln>
          <a:effectLst>
            <a:glow rad="101600">
              <a:srgbClr val="B3D48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</a:p>
        </p:txBody>
      </p:sp>
      <p:sp>
        <p:nvSpPr>
          <p:cNvPr id="28" name="Rectangle: Rounded Corners 13">
            <a:extLst>
              <a:ext uri="{FF2B5EF4-FFF2-40B4-BE49-F238E27FC236}">
                <a16:creationId xmlns:a16="http://schemas.microsoft.com/office/drawing/2014/main" id="{B1A1B799-0FBD-445E-86B9-2E56C101CBAD}"/>
              </a:ext>
            </a:extLst>
          </p:cNvPr>
          <p:cNvSpPr/>
          <p:nvPr/>
        </p:nvSpPr>
        <p:spPr>
          <a:xfrm>
            <a:off x="1937311" y="2511590"/>
            <a:ext cx="3520954" cy="1056482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rgbClr val="8FB49A"/>
            </a:solidFill>
            <a:prstDash val="sysDash"/>
          </a:ln>
          <a:effectLst>
            <a:glow rad="101600">
              <a:srgbClr val="B3D48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cốc</a:t>
            </a:r>
          </a:p>
        </p:txBody>
      </p:sp>
      <p:sp>
        <p:nvSpPr>
          <p:cNvPr id="29" name="Rectangle: Rounded Corners 15">
            <a:extLst>
              <a:ext uri="{FF2B5EF4-FFF2-40B4-BE49-F238E27FC236}">
                <a16:creationId xmlns:a16="http://schemas.microsoft.com/office/drawing/2014/main" id="{4462F711-A0F8-4FE7-BC0B-429FB11A71E0}"/>
              </a:ext>
            </a:extLst>
          </p:cNvPr>
          <p:cNvSpPr/>
          <p:nvPr/>
        </p:nvSpPr>
        <p:spPr>
          <a:xfrm>
            <a:off x="7124943" y="2511589"/>
            <a:ext cx="3520954" cy="1056482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rgbClr val="8FB49A"/>
            </a:solidFill>
            <a:prstDash val="sysDash"/>
          </a:ln>
          <a:effectLst>
            <a:glow rad="101600">
              <a:srgbClr val="B3D48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lộc</a:t>
            </a:r>
          </a:p>
        </p:txBody>
      </p:sp>
      <p:sp>
        <p:nvSpPr>
          <p:cNvPr id="30" name="Rectangle: Rounded Corners 17">
            <a:extLst>
              <a:ext uri="{FF2B5EF4-FFF2-40B4-BE49-F238E27FC236}">
                <a16:creationId xmlns:a16="http://schemas.microsoft.com/office/drawing/2014/main" id="{7F8FCFBE-C043-43CE-8ABE-EAA25D1DB929}"/>
              </a:ext>
            </a:extLst>
          </p:cNvPr>
          <p:cNvSpPr/>
          <p:nvPr/>
        </p:nvSpPr>
        <p:spPr>
          <a:xfrm>
            <a:off x="1937311" y="3840914"/>
            <a:ext cx="3520954" cy="1056482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rgbClr val="8FB49A"/>
            </a:solidFill>
            <a:prstDash val="sysDash"/>
          </a:ln>
          <a:effectLst>
            <a:glow rad="101600">
              <a:srgbClr val="B3D48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chục</a:t>
            </a:r>
          </a:p>
        </p:txBody>
      </p:sp>
      <p:sp>
        <p:nvSpPr>
          <p:cNvPr id="31" name="Rectangle: Rounded Corners 19">
            <a:extLst>
              <a:ext uri="{FF2B5EF4-FFF2-40B4-BE49-F238E27FC236}">
                <a16:creationId xmlns:a16="http://schemas.microsoft.com/office/drawing/2014/main" id="{E1B04D1C-A81F-4AEF-B480-461763BD94ED}"/>
              </a:ext>
            </a:extLst>
          </p:cNvPr>
          <p:cNvSpPr/>
          <p:nvPr/>
        </p:nvSpPr>
        <p:spPr>
          <a:xfrm>
            <a:off x="7124943" y="3840914"/>
            <a:ext cx="3520954" cy="1056482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rgbClr val="8FB49A"/>
            </a:solidFill>
            <a:prstDash val="sysDash"/>
          </a:ln>
          <a:effectLst>
            <a:glow rad="101600">
              <a:srgbClr val="B3D48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cúc</a:t>
            </a:r>
          </a:p>
        </p:txBody>
      </p:sp>
      <p:sp>
        <p:nvSpPr>
          <p:cNvPr id="32" name="Rectangle: Rounded Corners 17">
            <a:extLst>
              <a:ext uri="{FF2B5EF4-FFF2-40B4-BE49-F238E27FC236}">
                <a16:creationId xmlns:a16="http://schemas.microsoft.com/office/drawing/2014/main" id="{F151192D-1E0E-4682-835D-92A9BFF0929B}"/>
              </a:ext>
            </a:extLst>
          </p:cNvPr>
          <p:cNvSpPr/>
          <p:nvPr/>
        </p:nvSpPr>
        <p:spPr>
          <a:xfrm>
            <a:off x="1937311" y="5150787"/>
            <a:ext cx="3520954" cy="1056482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rgbClr val="8FB49A"/>
            </a:solidFill>
            <a:prstDash val="sysDash"/>
          </a:ln>
          <a:effectLst>
            <a:glow rad="101600">
              <a:srgbClr val="B3D48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đức</a:t>
            </a:r>
          </a:p>
        </p:txBody>
      </p:sp>
      <p:sp>
        <p:nvSpPr>
          <p:cNvPr id="33" name="Rectangle: Rounded Corners 19">
            <a:extLst>
              <a:ext uri="{FF2B5EF4-FFF2-40B4-BE49-F238E27FC236}">
                <a16:creationId xmlns:a16="http://schemas.microsoft.com/office/drawing/2014/main" id="{17E5FB8F-98AF-4186-B6D0-AF137C81D1CE}"/>
              </a:ext>
            </a:extLst>
          </p:cNvPr>
          <p:cNvSpPr/>
          <p:nvPr/>
        </p:nvSpPr>
        <p:spPr>
          <a:xfrm>
            <a:off x="7124943" y="5150787"/>
            <a:ext cx="3520954" cy="1056482"/>
          </a:xfrm>
          <a:prstGeom prst="roundRect">
            <a:avLst>
              <a:gd name="adj" fmla="val 23771"/>
            </a:avLst>
          </a:prstGeom>
          <a:solidFill>
            <a:schemeClr val="bg1"/>
          </a:solidFill>
          <a:ln w="38100">
            <a:solidFill>
              <a:srgbClr val="8FB49A"/>
            </a:solidFill>
            <a:prstDash val="sysDash"/>
          </a:ln>
          <a:effectLst>
            <a:glow rad="101600">
              <a:srgbClr val="B3D48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mực</a:t>
            </a:r>
          </a:p>
        </p:txBody>
      </p:sp>
    </p:spTree>
    <p:extLst>
      <p:ext uri="{BB962C8B-B14F-4D97-AF65-F5344CB8AC3E}">
        <p14:creationId xmlns:p14="http://schemas.microsoft.com/office/powerpoint/2010/main" val="131922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83BB8AC-C8CB-4F39-A5D5-994E74163940}"/>
              </a:ext>
            </a:extLst>
          </p:cNvPr>
          <p:cNvGrpSpPr/>
          <p:nvPr/>
        </p:nvGrpSpPr>
        <p:grpSpPr>
          <a:xfrm>
            <a:off x="1536794" y="1352226"/>
            <a:ext cx="3649591" cy="4851628"/>
            <a:chOff x="1536794" y="1352226"/>
            <a:chExt cx="3649591" cy="4851628"/>
          </a:xfrm>
        </p:grpSpPr>
        <p:cxnSp>
          <p:nvCxnSpPr>
            <p:cNvPr id="7" name="19">
              <a:extLst>
                <a:ext uri="{FF2B5EF4-FFF2-40B4-BE49-F238E27FC236}">
                  <a16:creationId xmlns:a16="http://schemas.microsoft.com/office/drawing/2014/main" id="{357D4645-8E92-438A-A9D3-0C961986D329}"/>
                </a:ext>
              </a:extLst>
            </p:cNvPr>
            <p:cNvCxnSpPr/>
            <p:nvPr/>
          </p:nvCxnSpPr>
          <p:spPr>
            <a:xfrm flipH="1">
              <a:off x="1536794" y="4694866"/>
              <a:ext cx="1041707" cy="0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20">
              <a:extLst>
                <a:ext uri="{FF2B5EF4-FFF2-40B4-BE49-F238E27FC236}">
                  <a16:creationId xmlns:a16="http://schemas.microsoft.com/office/drawing/2014/main" id="{91EC20D2-5A4E-4092-9277-1ECF352D3276}"/>
                </a:ext>
              </a:extLst>
            </p:cNvPr>
            <p:cNvCxnSpPr/>
            <p:nvPr/>
          </p:nvCxnSpPr>
          <p:spPr>
            <a:xfrm flipH="1">
              <a:off x="4141061" y="4694866"/>
              <a:ext cx="1041707" cy="0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21">
              <a:extLst>
                <a:ext uri="{FF2B5EF4-FFF2-40B4-BE49-F238E27FC236}">
                  <a16:creationId xmlns:a16="http://schemas.microsoft.com/office/drawing/2014/main" id="{23E073D3-FC2B-48BC-9305-A04002D67544}"/>
                </a:ext>
              </a:extLst>
            </p:cNvPr>
            <p:cNvCxnSpPr/>
            <p:nvPr/>
          </p:nvCxnSpPr>
          <p:spPr>
            <a:xfrm>
              <a:off x="1536794" y="4694866"/>
              <a:ext cx="0" cy="1508988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22">
              <a:extLst>
                <a:ext uri="{FF2B5EF4-FFF2-40B4-BE49-F238E27FC236}">
                  <a16:creationId xmlns:a16="http://schemas.microsoft.com/office/drawing/2014/main" id="{C30EDB43-0911-483E-AE92-BEAE493B0157}"/>
                </a:ext>
              </a:extLst>
            </p:cNvPr>
            <p:cNvCxnSpPr/>
            <p:nvPr/>
          </p:nvCxnSpPr>
          <p:spPr>
            <a:xfrm>
              <a:off x="1536794" y="6203854"/>
              <a:ext cx="3649591" cy="0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23">
              <a:extLst>
                <a:ext uri="{FF2B5EF4-FFF2-40B4-BE49-F238E27FC236}">
                  <a16:creationId xmlns:a16="http://schemas.microsoft.com/office/drawing/2014/main" id="{318B5489-3280-4F64-AA3C-BFA2CC424396}"/>
                </a:ext>
              </a:extLst>
            </p:cNvPr>
            <p:cNvCxnSpPr/>
            <p:nvPr/>
          </p:nvCxnSpPr>
          <p:spPr>
            <a:xfrm>
              <a:off x="5182768" y="4694866"/>
              <a:ext cx="0" cy="1508988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34">
              <a:extLst>
                <a:ext uri="{FF2B5EF4-FFF2-40B4-BE49-F238E27FC236}">
                  <a16:creationId xmlns:a16="http://schemas.microsoft.com/office/drawing/2014/main" id="{264AB498-7108-43C8-A517-35DFB7270223}"/>
                </a:ext>
              </a:extLst>
            </p:cNvPr>
            <p:cNvSpPr/>
            <p:nvPr/>
          </p:nvSpPr>
          <p:spPr>
            <a:xfrm>
              <a:off x="1719443" y="4847582"/>
              <a:ext cx="3280678" cy="1207190"/>
            </a:xfrm>
            <a:custGeom>
              <a:avLst/>
              <a:gdLst/>
              <a:ahLst/>
              <a:cxnLst/>
              <a:rect l="l" t="t" r="r" b="b"/>
              <a:pathLst>
                <a:path w="1872208" h="864096">
                  <a:moveTo>
                    <a:pt x="0" y="0"/>
                  </a:moveTo>
                  <a:lnTo>
                    <a:pt x="538419" y="0"/>
                  </a:lnTo>
                  <a:cubicBezTo>
                    <a:pt x="584683" y="179181"/>
                    <a:pt x="747807" y="310774"/>
                    <a:pt x="941667" y="310774"/>
                  </a:cubicBezTo>
                  <a:cubicBezTo>
                    <a:pt x="1135527" y="310774"/>
                    <a:pt x="1298651" y="179181"/>
                    <a:pt x="1344915" y="0"/>
                  </a:cubicBezTo>
                  <a:lnTo>
                    <a:pt x="1872208" y="0"/>
                  </a:lnTo>
                  <a:lnTo>
                    <a:pt x="1872208" y="864096"/>
                  </a:lnTo>
                  <a:lnTo>
                    <a:pt x="0" y="864096"/>
                  </a:lnTo>
                  <a:close/>
                </a:path>
              </a:pathLst>
            </a:cu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88171D2-C226-4823-87A3-625BD2B77736}"/>
                </a:ext>
              </a:extLst>
            </p:cNvPr>
            <p:cNvSpPr/>
            <p:nvPr/>
          </p:nvSpPr>
          <p:spPr>
            <a:xfrm>
              <a:off x="1732029" y="1352226"/>
              <a:ext cx="3280678" cy="33426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0D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DF14782-8265-4BA0-9DE8-D791FED67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50678" y="1687923"/>
              <a:ext cx="2818207" cy="243773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134F1C-6F0D-4C21-9A12-400054B5383B}"/>
              </a:ext>
            </a:extLst>
          </p:cNvPr>
          <p:cNvGrpSpPr/>
          <p:nvPr/>
        </p:nvGrpSpPr>
        <p:grpSpPr>
          <a:xfrm>
            <a:off x="6813150" y="1352226"/>
            <a:ext cx="3649591" cy="4851628"/>
            <a:chOff x="6813150" y="1352226"/>
            <a:chExt cx="3649591" cy="4851628"/>
          </a:xfrm>
        </p:grpSpPr>
        <p:cxnSp>
          <p:nvCxnSpPr>
            <p:cNvPr id="27" name="19">
              <a:extLst>
                <a:ext uri="{FF2B5EF4-FFF2-40B4-BE49-F238E27FC236}">
                  <a16:creationId xmlns:a16="http://schemas.microsoft.com/office/drawing/2014/main" id="{770A86B5-11E6-4B06-AB76-3F09060B8787}"/>
                </a:ext>
              </a:extLst>
            </p:cNvPr>
            <p:cNvCxnSpPr/>
            <p:nvPr/>
          </p:nvCxnSpPr>
          <p:spPr>
            <a:xfrm flipH="1">
              <a:off x="6813150" y="4694866"/>
              <a:ext cx="1041707" cy="0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0">
              <a:extLst>
                <a:ext uri="{FF2B5EF4-FFF2-40B4-BE49-F238E27FC236}">
                  <a16:creationId xmlns:a16="http://schemas.microsoft.com/office/drawing/2014/main" id="{BDA44B94-417C-4E56-804D-ED50D1838A76}"/>
                </a:ext>
              </a:extLst>
            </p:cNvPr>
            <p:cNvCxnSpPr/>
            <p:nvPr/>
          </p:nvCxnSpPr>
          <p:spPr>
            <a:xfrm flipH="1">
              <a:off x="9417417" y="4694866"/>
              <a:ext cx="1041707" cy="0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1">
              <a:extLst>
                <a:ext uri="{FF2B5EF4-FFF2-40B4-BE49-F238E27FC236}">
                  <a16:creationId xmlns:a16="http://schemas.microsoft.com/office/drawing/2014/main" id="{49DE336A-E20B-4329-9979-3AB40C27BD23}"/>
                </a:ext>
              </a:extLst>
            </p:cNvPr>
            <p:cNvCxnSpPr/>
            <p:nvPr/>
          </p:nvCxnSpPr>
          <p:spPr>
            <a:xfrm>
              <a:off x="6813150" y="4694866"/>
              <a:ext cx="0" cy="1508988"/>
            </a:xfrm>
            <a:prstGeom prst="line">
              <a:avLst/>
            </a:prstGeom>
            <a:ln w="3175">
              <a:solidFill>
                <a:srgbClr val="B3D4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">
              <a:extLst>
                <a:ext uri="{FF2B5EF4-FFF2-40B4-BE49-F238E27FC236}">
                  <a16:creationId xmlns:a16="http://schemas.microsoft.com/office/drawing/2014/main" id="{EA01F7C3-81F1-4B85-AF93-878B18A8354A}"/>
                </a:ext>
              </a:extLst>
            </p:cNvPr>
            <p:cNvCxnSpPr/>
            <p:nvPr/>
          </p:nvCxnSpPr>
          <p:spPr>
            <a:xfrm>
              <a:off x="6813150" y="6203854"/>
              <a:ext cx="3649591" cy="0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">
              <a:extLst>
                <a:ext uri="{FF2B5EF4-FFF2-40B4-BE49-F238E27FC236}">
                  <a16:creationId xmlns:a16="http://schemas.microsoft.com/office/drawing/2014/main" id="{B7513461-C855-4801-830C-0C2021DA4A3F}"/>
                </a:ext>
              </a:extLst>
            </p:cNvPr>
            <p:cNvCxnSpPr/>
            <p:nvPr/>
          </p:nvCxnSpPr>
          <p:spPr>
            <a:xfrm>
              <a:off x="10459124" y="4694866"/>
              <a:ext cx="0" cy="1508988"/>
            </a:xfrm>
            <a:prstGeom prst="line">
              <a:avLst/>
            </a:prstGeom>
            <a:ln w="3175">
              <a:solidFill>
                <a:srgbClr val="A0D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34">
              <a:extLst>
                <a:ext uri="{FF2B5EF4-FFF2-40B4-BE49-F238E27FC236}">
                  <a16:creationId xmlns:a16="http://schemas.microsoft.com/office/drawing/2014/main" id="{BCFD2ED6-E061-4ABA-B2EF-5E5375571B15}"/>
                </a:ext>
              </a:extLst>
            </p:cNvPr>
            <p:cNvSpPr/>
            <p:nvPr/>
          </p:nvSpPr>
          <p:spPr>
            <a:xfrm>
              <a:off x="6995799" y="4847582"/>
              <a:ext cx="3280678" cy="1207190"/>
            </a:xfrm>
            <a:custGeom>
              <a:avLst/>
              <a:gdLst/>
              <a:ahLst/>
              <a:cxnLst/>
              <a:rect l="l" t="t" r="r" b="b"/>
              <a:pathLst>
                <a:path w="1872208" h="864096">
                  <a:moveTo>
                    <a:pt x="0" y="0"/>
                  </a:moveTo>
                  <a:lnTo>
                    <a:pt x="538419" y="0"/>
                  </a:lnTo>
                  <a:cubicBezTo>
                    <a:pt x="584683" y="179181"/>
                    <a:pt x="747807" y="310774"/>
                    <a:pt x="941667" y="310774"/>
                  </a:cubicBezTo>
                  <a:cubicBezTo>
                    <a:pt x="1135527" y="310774"/>
                    <a:pt x="1298651" y="179181"/>
                    <a:pt x="1344915" y="0"/>
                  </a:cubicBezTo>
                  <a:lnTo>
                    <a:pt x="1872208" y="0"/>
                  </a:lnTo>
                  <a:lnTo>
                    <a:pt x="1872208" y="864096"/>
                  </a:lnTo>
                  <a:lnTo>
                    <a:pt x="0" y="864096"/>
                  </a:lnTo>
                  <a:close/>
                </a:path>
              </a:pathLst>
            </a:custGeom>
            <a:solidFill>
              <a:srgbClr val="B3D487"/>
            </a:solidFill>
            <a:ln>
              <a:solidFill>
                <a:srgbClr val="B3D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PHẠM DUYÊN 25">
              <a:extLst>
                <a:ext uri="{FF2B5EF4-FFF2-40B4-BE49-F238E27FC236}">
                  <a16:creationId xmlns:a16="http://schemas.microsoft.com/office/drawing/2014/main" id="{DB5B4DC3-3346-4C66-B264-0D72A237B24E}"/>
                </a:ext>
              </a:extLst>
            </p:cNvPr>
            <p:cNvSpPr/>
            <p:nvPr/>
          </p:nvSpPr>
          <p:spPr>
            <a:xfrm>
              <a:off x="7008385" y="1352226"/>
              <a:ext cx="3280678" cy="33426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3D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1655B02-A46D-43B8-8BFA-DF363B860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9814" y="1975919"/>
              <a:ext cx="1963756" cy="2060054"/>
            </a:xfrm>
            <a:prstGeom prst="rect">
              <a:avLst/>
            </a:prstGeom>
          </p:spPr>
        </p:pic>
      </p:grpSp>
      <p:sp>
        <p:nvSpPr>
          <p:cNvPr id="22" name="11">
            <a:extLst>
              <a:ext uri="{FF2B5EF4-FFF2-40B4-BE49-F238E27FC236}">
                <a16:creationId xmlns:a16="http://schemas.microsoft.com/office/drawing/2014/main" id="{C1BC1F4F-8D2F-4CE0-9B8F-DA4C18D7914E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02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23" name="12">
            <a:extLst>
              <a:ext uri="{FF2B5EF4-FFF2-40B4-BE49-F238E27FC236}">
                <a16:creationId xmlns:a16="http://schemas.microsoft.com/office/drawing/2014/main" id="{10CFB9F4-64AE-4D86-B282-C670804734A2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0EF9AD-C355-4D77-AAF6-54F2D4265597}"/>
              </a:ext>
            </a:extLst>
          </p:cNvPr>
          <p:cNvSpPr txBox="1"/>
          <p:nvPr/>
        </p:nvSpPr>
        <p:spPr>
          <a:xfrm>
            <a:off x="1862181" y="5122390"/>
            <a:ext cx="3020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D8111A6-8241-4765-BA9F-3417B8BF5B55}"/>
              </a:ext>
            </a:extLst>
          </p:cNvPr>
          <p:cNvSpPr txBox="1"/>
          <p:nvPr/>
        </p:nvSpPr>
        <p:spPr>
          <a:xfrm>
            <a:off x="6971989" y="5131442"/>
            <a:ext cx="3276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cốc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874CEAF-321A-4E5F-A1E9-7658DA6A15C8}"/>
              </a:ext>
            </a:extLst>
          </p:cNvPr>
          <p:cNvSpPr txBox="1"/>
          <p:nvPr/>
        </p:nvSpPr>
        <p:spPr>
          <a:xfrm>
            <a:off x="3698579" y="5154724"/>
            <a:ext cx="9693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oc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5EC29C6-E19E-4B5D-8B2E-288FFC61370D}"/>
              </a:ext>
            </a:extLst>
          </p:cNvPr>
          <p:cNvSpPr txBox="1"/>
          <p:nvPr/>
        </p:nvSpPr>
        <p:spPr>
          <a:xfrm>
            <a:off x="8831496" y="5165740"/>
            <a:ext cx="991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ôc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5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48" grpId="0"/>
      <p:bldP spid="49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1">
            <a:extLst>
              <a:ext uri="{FF2B5EF4-FFF2-40B4-BE49-F238E27FC236}">
                <a16:creationId xmlns:a16="http://schemas.microsoft.com/office/drawing/2014/main" id="{C1BC1F4F-8D2F-4CE0-9B8F-DA4C18D7914E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02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23" name="12">
            <a:extLst>
              <a:ext uri="{FF2B5EF4-FFF2-40B4-BE49-F238E27FC236}">
                <a16:creationId xmlns:a16="http://schemas.microsoft.com/office/drawing/2014/main" id="{10CFB9F4-64AE-4D86-B282-C670804734A2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4C1CAD-1B48-484D-854C-9A6438873C7A}"/>
              </a:ext>
            </a:extLst>
          </p:cNvPr>
          <p:cNvGrpSpPr/>
          <p:nvPr/>
        </p:nvGrpSpPr>
        <p:grpSpPr>
          <a:xfrm>
            <a:off x="1536794" y="1352226"/>
            <a:ext cx="3649591" cy="4851628"/>
            <a:chOff x="1536794" y="1352226"/>
            <a:chExt cx="3649591" cy="485162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83BB8AC-C8CB-4F39-A5D5-994E74163940}"/>
                </a:ext>
              </a:extLst>
            </p:cNvPr>
            <p:cNvGrpSpPr/>
            <p:nvPr/>
          </p:nvGrpSpPr>
          <p:grpSpPr>
            <a:xfrm>
              <a:off x="1536794" y="1352226"/>
              <a:ext cx="3649591" cy="4851628"/>
              <a:chOff x="1536794" y="1352226"/>
              <a:chExt cx="3649591" cy="4851628"/>
            </a:xfrm>
          </p:grpSpPr>
          <p:cxnSp>
            <p:nvCxnSpPr>
              <p:cNvPr id="7" name="19">
                <a:extLst>
                  <a:ext uri="{FF2B5EF4-FFF2-40B4-BE49-F238E27FC236}">
                    <a16:creationId xmlns:a16="http://schemas.microsoft.com/office/drawing/2014/main" id="{357D4645-8E92-438A-A9D3-0C961986D329}"/>
                  </a:ext>
                </a:extLst>
              </p:cNvPr>
              <p:cNvCxnSpPr/>
              <p:nvPr/>
            </p:nvCxnSpPr>
            <p:spPr>
              <a:xfrm flipH="1">
                <a:off x="1536794" y="4694866"/>
                <a:ext cx="1041707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20">
                <a:extLst>
                  <a:ext uri="{FF2B5EF4-FFF2-40B4-BE49-F238E27FC236}">
                    <a16:creationId xmlns:a16="http://schemas.microsoft.com/office/drawing/2014/main" id="{91EC20D2-5A4E-4092-9277-1ECF352D3276}"/>
                  </a:ext>
                </a:extLst>
              </p:cNvPr>
              <p:cNvCxnSpPr/>
              <p:nvPr/>
            </p:nvCxnSpPr>
            <p:spPr>
              <a:xfrm flipH="1">
                <a:off x="4141061" y="4694866"/>
                <a:ext cx="1041707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21">
                <a:extLst>
                  <a:ext uri="{FF2B5EF4-FFF2-40B4-BE49-F238E27FC236}">
                    <a16:creationId xmlns:a16="http://schemas.microsoft.com/office/drawing/2014/main" id="{23E073D3-FC2B-48BC-9305-A04002D67544}"/>
                  </a:ext>
                </a:extLst>
              </p:cNvPr>
              <p:cNvCxnSpPr/>
              <p:nvPr/>
            </p:nvCxnSpPr>
            <p:spPr>
              <a:xfrm>
                <a:off x="1536794" y="4694866"/>
                <a:ext cx="0" cy="1508988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22">
                <a:extLst>
                  <a:ext uri="{FF2B5EF4-FFF2-40B4-BE49-F238E27FC236}">
                    <a16:creationId xmlns:a16="http://schemas.microsoft.com/office/drawing/2014/main" id="{C30EDB43-0911-483E-AE92-BEAE493B0157}"/>
                  </a:ext>
                </a:extLst>
              </p:cNvPr>
              <p:cNvCxnSpPr/>
              <p:nvPr/>
            </p:nvCxnSpPr>
            <p:spPr>
              <a:xfrm>
                <a:off x="1536794" y="6203854"/>
                <a:ext cx="3649591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23">
                <a:extLst>
                  <a:ext uri="{FF2B5EF4-FFF2-40B4-BE49-F238E27FC236}">
                    <a16:creationId xmlns:a16="http://schemas.microsoft.com/office/drawing/2014/main" id="{318B5489-3280-4F64-AA3C-BFA2CC424396}"/>
                  </a:ext>
                </a:extLst>
              </p:cNvPr>
              <p:cNvCxnSpPr/>
              <p:nvPr/>
            </p:nvCxnSpPr>
            <p:spPr>
              <a:xfrm>
                <a:off x="5182768" y="4694866"/>
                <a:ext cx="0" cy="1508988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34">
                <a:extLst>
                  <a:ext uri="{FF2B5EF4-FFF2-40B4-BE49-F238E27FC236}">
                    <a16:creationId xmlns:a16="http://schemas.microsoft.com/office/drawing/2014/main" id="{264AB498-7108-43C8-A517-35DFB7270223}"/>
                  </a:ext>
                </a:extLst>
              </p:cNvPr>
              <p:cNvSpPr/>
              <p:nvPr/>
            </p:nvSpPr>
            <p:spPr>
              <a:xfrm>
                <a:off x="1719443" y="4847582"/>
                <a:ext cx="3280678" cy="1207190"/>
              </a:xfrm>
              <a:custGeom>
                <a:avLst/>
                <a:gdLst/>
                <a:ahLst/>
                <a:cxnLst/>
                <a:rect l="l" t="t" r="r" b="b"/>
                <a:pathLst>
                  <a:path w="1872208" h="864096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88171D2-C226-4823-87A3-625BD2B77736}"/>
                  </a:ext>
                </a:extLst>
              </p:cNvPr>
              <p:cNvSpPr/>
              <p:nvPr/>
            </p:nvSpPr>
            <p:spPr>
              <a:xfrm>
                <a:off x="1732029" y="1352226"/>
                <a:ext cx="3280678" cy="33426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A0D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8F69BE1-BA48-4E1F-809E-DECD5C1B1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2937" y="1903102"/>
              <a:ext cx="2838292" cy="209649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5A2904A-B6BE-4E55-9827-07A30458AC40}"/>
              </a:ext>
            </a:extLst>
          </p:cNvPr>
          <p:cNvGrpSpPr/>
          <p:nvPr/>
        </p:nvGrpSpPr>
        <p:grpSpPr>
          <a:xfrm>
            <a:off x="6813150" y="1352226"/>
            <a:ext cx="3649591" cy="4851628"/>
            <a:chOff x="6813150" y="1352226"/>
            <a:chExt cx="3649591" cy="485162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0134F1C-6F0D-4C21-9A12-400054B5383B}"/>
                </a:ext>
              </a:extLst>
            </p:cNvPr>
            <p:cNvGrpSpPr/>
            <p:nvPr/>
          </p:nvGrpSpPr>
          <p:grpSpPr>
            <a:xfrm>
              <a:off x="6813150" y="1352226"/>
              <a:ext cx="3649591" cy="4851628"/>
              <a:chOff x="6813150" y="1352226"/>
              <a:chExt cx="3649591" cy="4851628"/>
            </a:xfrm>
          </p:grpSpPr>
          <p:cxnSp>
            <p:nvCxnSpPr>
              <p:cNvPr id="27" name="19">
                <a:extLst>
                  <a:ext uri="{FF2B5EF4-FFF2-40B4-BE49-F238E27FC236}">
                    <a16:creationId xmlns:a16="http://schemas.microsoft.com/office/drawing/2014/main" id="{770A86B5-11E6-4B06-AB76-3F09060B8787}"/>
                  </a:ext>
                </a:extLst>
              </p:cNvPr>
              <p:cNvCxnSpPr/>
              <p:nvPr/>
            </p:nvCxnSpPr>
            <p:spPr>
              <a:xfrm flipH="1">
                <a:off x="6813150" y="4694866"/>
                <a:ext cx="1041707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20">
                <a:extLst>
                  <a:ext uri="{FF2B5EF4-FFF2-40B4-BE49-F238E27FC236}">
                    <a16:creationId xmlns:a16="http://schemas.microsoft.com/office/drawing/2014/main" id="{BDA44B94-417C-4E56-804D-ED50D1838A76}"/>
                  </a:ext>
                </a:extLst>
              </p:cNvPr>
              <p:cNvCxnSpPr/>
              <p:nvPr/>
            </p:nvCxnSpPr>
            <p:spPr>
              <a:xfrm flipH="1">
                <a:off x="9417417" y="4694866"/>
                <a:ext cx="1041707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21">
                <a:extLst>
                  <a:ext uri="{FF2B5EF4-FFF2-40B4-BE49-F238E27FC236}">
                    <a16:creationId xmlns:a16="http://schemas.microsoft.com/office/drawing/2014/main" id="{49DE336A-E20B-4329-9979-3AB40C27BD23}"/>
                  </a:ext>
                </a:extLst>
              </p:cNvPr>
              <p:cNvCxnSpPr/>
              <p:nvPr/>
            </p:nvCxnSpPr>
            <p:spPr>
              <a:xfrm>
                <a:off x="6813150" y="4694866"/>
                <a:ext cx="0" cy="1508988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2">
                <a:extLst>
                  <a:ext uri="{FF2B5EF4-FFF2-40B4-BE49-F238E27FC236}">
                    <a16:creationId xmlns:a16="http://schemas.microsoft.com/office/drawing/2014/main" id="{EA01F7C3-81F1-4B85-AF93-878B18A8354A}"/>
                  </a:ext>
                </a:extLst>
              </p:cNvPr>
              <p:cNvCxnSpPr/>
              <p:nvPr/>
            </p:nvCxnSpPr>
            <p:spPr>
              <a:xfrm>
                <a:off x="6813150" y="6203854"/>
                <a:ext cx="3649591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3">
                <a:extLst>
                  <a:ext uri="{FF2B5EF4-FFF2-40B4-BE49-F238E27FC236}">
                    <a16:creationId xmlns:a16="http://schemas.microsoft.com/office/drawing/2014/main" id="{B7513461-C855-4801-830C-0C2021DA4A3F}"/>
                  </a:ext>
                </a:extLst>
              </p:cNvPr>
              <p:cNvCxnSpPr/>
              <p:nvPr/>
            </p:nvCxnSpPr>
            <p:spPr>
              <a:xfrm>
                <a:off x="10459124" y="4694866"/>
                <a:ext cx="0" cy="1508988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34">
                <a:extLst>
                  <a:ext uri="{FF2B5EF4-FFF2-40B4-BE49-F238E27FC236}">
                    <a16:creationId xmlns:a16="http://schemas.microsoft.com/office/drawing/2014/main" id="{BCFD2ED6-E061-4ABA-B2EF-5E5375571B15}"/>
                  </a:ext>
                </a:extLst>
              </p:cNvPr>
              <p:cNvSpPr/>
              <p:nvPr/>
            </p:nvSpPr>
            <p:spPr>
              <a:xfrm>
                <a:off x="6995799" y="4847582"/>
                <a:ext cx="3280678" cy="1207190"/>
              </a:xfrm>
              <a:custGeom>
                <a:avLst/>
                <a:gdLst/>
                <a:ahLst/>
                <a:cxnLst/>
                <a:rect l="l" t="t" r="r" b="b"/>
                <a:pathLst>
                  <a:path w="1872208" h="864096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B3D487"/>
              </a:solidFill>
              <a:ln>
                <a:solidFill>
                  <a:srgbClr val="B3D4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B5B4DC3-3346-4C66-B264-0D72A237B24E}"/>
                  </a:ext>
                </a:extLst>
              </p:cNvPr>
              <p:cNvSpPr/>
              <p:nvPr/>
            </p:nvSpPr>
            <p:spPr>
              <a:xfrm>
                <a:off x="7008385" y="1352226"/>
                <a:ext cx="3280678" cy="334263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B3D4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D71D948-8E15-4E8A-86AA-9B1FB5A51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20525" y="2080436"/>
              <a:ext cx="2179213" cy="1795405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9A7256F-6B1E-4AAC-9725-D127DAA3A97E}"/>
              </a:ext>
            </a:extLst>
          </p:cNvPr>
          <p:cNvSpPr txBox="1"/>
          <p:nvPr/>
        </p:nvSpPr>
        <p:spPr>
          <a:xfrm>
            <a:off x="1862181" y="5122390"/>
            <a:ext cx="3020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720986-B03E-405F-9401-91D58B7057E4}"/>
              </a:ext>
            </a:extLst>
          </p:cNvPr>
          <p:cNvSpPr txBox="1"/>
          <p:nvPr/>
        </p:nvSpPr>
        <p:spPr>
          <a:xfrm>
            <a:off x="3810935" y="5156842"/>
            <a:ext cx="9693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uc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C54812-3E1A-4EE9-8555-02E0C70BFA74}"/>
              </a:ext>
            </a:extLst>
          </p:cNvPr>
          <p:cNvSpPr txBox="1"/>
          <p:nvPr/>
        </p:nvSpPr>
        <p:spPr>
          <a:xfrm>
            <a:off x="6971989" y="5131442"/>
            <a:ext cx="3276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mực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AC071B-CEC8-4DF4-82ED-DE79187367A2}"/>
              </a:ext>
            </a:extLst>
          </p:cNvPr>
          <p:cNvSpPr txBox="1"/>
          <p:nvPr/>
        </p:nvSpPr>
        <p:spPr>
          <a:xfrm>
            <a:off x="9069586" y="5164492"/>
            <a:ext cx="991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ưc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5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">
            <a:extLst>
              <a:ext uri="{FF2B5EF4-FFF2-40B4-BE49-F238E27FC236}">
                <a16:creationId xmlns:a16="http://schemas.microsoft.com/office/drawing/2014/main" id="{BB7109A3-54DA-4325-A4C5-E5DAB5E59A7B}"/>
              </a:ext>
            </a:extLst>
          </p:cNvPr>
          <p:cNvSpPr/>
          <p:nvPr/>
        </p:nvSpPr>
        <p:spPr>
          <a:xfrm>
            <a:off x="1" y="273581"/>
            <a:ext cx="1345324" cy="7669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dirty="0">
                <a:cs typeface="+mn-ea"/>
                <a:sym typeface="+mn-lt"/>
              </a:rPr>
              <a:t>02</a:t>
            </a:r>
            <a:endParaRPr lang="zh-CN" altLang="en-US" sz="5400" b="1" i="1" dirty="0">
              <a:cs typeface="+mn-ea"/>
              <a:sym typeface="+mn-lt"/>
            </a:endParaRPr>
          </a:p>
        </p:txBody>
      </p:sp>
      <p:sp>
        <p:nvSpPr>
          <p:cNvPr id="13" name="12">
            <a:extLst>
              <a:ext uri="{FF2B5EF4-FFF2-40B4-BE49-F238E27FC236}">
                <a16:creationId xmlns:a16="http://schemas.microsoft.com/office/drawing/2014/main" id="{3CACA7F8-9041-4B9D-8E73-DECA31F81459}"/>
              </a:ext>
            </a:extLst>
          </p:cNvPr>
          <p:cNvSpPr txBox="1"/>
          <p:nvPr/>
        </p:nvSpPr>
        <p:spPr>
          <a:xfrm>
            <a:off x="1345325" y="195387"/>
            <a:ext cx="134532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sz="5400" dirty="0" err="1"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4A143A-0DFA-4C7D-9596-9B3EA6607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327" y="657052"/>
            <a:ext cx="5831346" cy="3487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729958-E972-4407-A461-7620D0A68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11" y="3981240"/>
            <a:ext cx="4988035" cy="2439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4E4118-CE8F-496D-BD40-7A5EF0A6D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655" y="3990550"/>
            <a:ext cx="4988035" cy="242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9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104</Words>
  <Application>Microsoft Office PowerPoint</Application>
  <PresentationFormat>Widescreen</PresentationFormat>
  <Paragraphs>77</Paragraphs>
  <Slides>24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Arial-Rounded</vt:lpstr>
      <vt:lpstr>Calibri</vt:lpstr>
      <vt:lpstr>Calibri Light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duyen pham</cp:lastModifiedBy>
  <cp:revision>80</cp:revision>
  <dcterms:created xsi:type="dcterms:W3CDTF">2021-07-07T08:56:09Z</dcterms:created>
  <dcterms:modified xsi:type="dcterms:W3CDTF">2021-07-08T01:20:11Z</dcterms:modified>
</cp:coreProperties>
</file>