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4" r:id="rId3"/>
    <p:sldId id="398" r:id="rId4"/>
    <p:sldId id="399" r:id="rId5"/>
    <p:sldId id="400" r:id="rId6"/>
    <p:sldId id="385" r:id="rId7"/>
    <p:sldId id="389" r:id="rId8"/>
    <p:sldId id="386" r:id="rId9"/>
    <p:sldId id="393" r:id="rId10"/>
    <p:sldId id="401" r:id="rId11"/>
    <p:sldId id="402" r:id="rId12"/>
    <p:sldId id="403" r:id="rId13"/>
    <p:sldId id="404" r:id="rId14"/>
    <p:sldId id="40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7BC"/>
    <a:srgbClr val="68A1C0"/>
    <a:srgbClr val="7AACC8"/>
    <a:srgbClr val="A3C6D9"/>
    <a:srgbClr val="FFFFFF"/>
    <a:srgbClr val="DCE9F0"/>
    <a:srgbClr val="FBDEEB"/>
    <a:srgbClr val="FACBDF"/>
    <a:srgbClr val="2884A4"/>
    <a:srgbClr val="C9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6:12:40.7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6:12:40.7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6:12:40.7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AF73-F940-4456-9EF8-F4B01BE91E8B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7D54-2D24-49D7-83CD-AA0442E1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D -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216335E2-784C-412B-B523-77E99CD91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5FDA-C534-462B-AF2A-A254E064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EE70F-3CE3-4838-9650-4BEC8C6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F8F7-BA86-4171-8941-500847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52E0B-B89E-4C64-9C5C-C5EA7AB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EDDF-BFE0-4DED-9DF5-6182D93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2A9EC-6E47-414B-A79E-DA569CE1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C698B-4831-4C08-A07B-B95E7B11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9BB2-0DAF-405C-A736-D7CA090D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2334-766A-49AD-86A7-45A89CF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6C6F-2C7D-4134-AAA6-87C925C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18FB5-6DCB-451F-94F0-3345343F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678125-5174-4E2A-8249-D6062597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07CCD-BD47-4B78-AA3E-E88AA80A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1E3B-4889-452A-A628-BD62FA40F833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5A2BC-34AB-4DBB-8AFB-07B12AC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743F5-5C8A-4D72-8D67-45FB1BA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94B0-CFDA-4883-BF25-FD63E7A55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321-A309-4FE7-AADE-6E099A7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4D99-7D9D-4971-9043-83B1C7AA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1928-B143-4356-AA83-E99214A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21F4-709D-4A59-8368-6C65F0D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4240-D598-41E8-BECD-AC17F19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BE70-74E5-44C3-B488-CAE58EA8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73D0C-F537-4BF1-ADFF-D21C8C1B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6696-8417-4430-A6D6-CA166E51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69C0-1B20-4F66-A414-B925DD4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5D9C-5714-44DB-AD64-D8DF7C1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9839-BB6E-4DDA-ABB3-DF881DF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3CCC-64AB-4A6D-820A-48AC727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6F16-D633-4E89-971F-214EA023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A98A-38F8-4D82-AEEF-C8D9A1B2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EEB3-E404-4D2F-BF58-FAB3F0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7266-A97E-4253-9B3B-7BC3FE14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9296-AF3B-4D7C-AD4E-50BFB7FB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A0F4-064F-43B2-A91A-62DB54DF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9910-8255-449D-8A16-63F0793D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9AFCA-FC2F-4B75-9C93-240CCA71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2B03-5506-4843-B26D-F3C5AA0F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BB1C-9171-4B79-A8FA-1DBB576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5210-E164-4089-A725-79667B9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28835-55C5-4802-A429-501464C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1AE5-6165-43B8-93F4-3955BB0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299EA-7344-4768-9DE5-517BD3A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3E6C-2928-4B8B-BD1A-7CCA2A9C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E19-F568-402D-B6F7-0F82EEB0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0B13-3F78-431F-A72B-826D1CC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56E8D-E163-4DE0-BF6D-81D6F36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0A8A-A960-41B0-9F9C-B4B6E30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D702-8FAF-4E44-9890-C963FC1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00A4-5F62-43A6-99B3-8EA7369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7DA4-96A9-4508-AAFA-71EC4764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B1D6-E781-4379-9DBA-7F6038E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6508-2DC6-463D-B8AC-D9E92B4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3CC7B-02BA-4E6F-9716-97D41B7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131-C07D-4E26-8FD7-D8FF927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8C156-77A0-4F60-B904-B8260F8F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7F5EA-7566-498B-BD7A-2DF25C14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EAE3-33AF-4808-9603-1B45827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00E0-708E-4186-AE1F-4056610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53F4-3D4C-44D6-AF7A-E6707C8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10F33-D6A9-454C-8ACE-688A73BD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0C1D-BBAB-44B4-B4AA-9FCFD463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4B3D-CE61-4F2F-9A0B-41C424F2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77A6-540E-42D5-8C93-3C92CCED3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E42A-4688-4A22-B725-D3C9996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30.png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30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3">
            <a:extLst>
              <a:ext uri="{FF2B5EF4-FFF2-40B4-BE49-F238E27FC236}">
                <a16:creationId xmlns:a16="http://schemas.microsoft.com/office/drawing/2014/main" id="{235A2A61-7911-461A-81A4-634B8B5C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751" y="1397283"/>
            <a:ext cx="2484497" cy="1342841"/>
          </a:xfrm>
          <a:prstGeom prst="ellipse">
            <a:avLst/>
          </a:prstGeom>
          <a:solidFill>
            <a:srgbClr val="2E97BC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7391" tIns="33696" rIns="67391" bIns="33696" anchor="ctr"/>
          <a:lstStyle/>
          <a:p>
            <a:pPr algn="ctr" defTabSz="898528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BÀI 45</a:t>
            </a:r>
            <a:endParaRPr lang="zh-CN" altLang="zh-CN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3EEBAF6B-2F3E-4FB5-AFDD-01B9D13D06D7}"/>
              </a:ext>
            </a:extLst>
          </p:cNvPr>
          <p:cNvSpPr/>
          <p:nvPr/>
        </p:nvSpPr>
        <p:spPr>
          <a:xfrm>
            <a:off x="3521341" y="2902414"/>
            <a:ext cx="50754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6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</a:t>
            </a:r>
          </a:p>
          <a:p>
            <a:pPr algn="ctr"/>
            <a:r>
              <a:rPr lang="en-US" altLang="zh-CN" sz="56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 KỂ CHUYỆN</a:t>
            </a:r>
            <a:endParaRPr lang="zh-CN" altLang="en-US" sz="5600" spc="3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B65FA4D-37F0-48E5-B480-2FB72399E139}"/>
              </a:ext>
            </a:extLst>
          </p:cNvPr>
          <p:cNvSpPr>
            <a:spLocks/>
          </p:cNvSpPr>
          <p:nvPr/>
        </p:nvSpPr>
        <p:spPr bwMode="auto">
          <a:xfrm>
            <a:off x="1588632" y="417858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8534799-CD7D-4E26-8759-FD940951A429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8954455" y="3834280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5" grpId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544335" y="2476019"/>
            <a:ext cx="4724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lâm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vi-VN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5400" dirty="0">
              <a:solidFill>
                <a:srgbClr val="68A1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27972-0806-4D74-A39F-6D38FD45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" t="1272" r="56550" b="2244"/>
          <a:stretch/>
        </p:blipFill>
        <p:spPr>
          <a:xfrm>
            <a:off x="480933" y="1879983"/>
            <a:ext cx="4896396" cy="30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544335" y="2476019"/>
            <a:ext cx="4724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84FAC-4BB3-456C-8400-DCCC8FC5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2" t="1275" r="969" b="1739"/>
          <a:stretch/>
        </p:blipFill>
        <p:spPr>
          <a:xfrm>
            <a:off x="339145" y="1801243"/>
            <a:ext cx="5308521" cy="325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3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564431" y="2199020"/>
            <a:ext cx="5151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7D216-68F2-4D8F-A517-CF73365EE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" t="7234" r="49169"/>
          <a:stretch/>
        </p:blipFill>
        <p:spPr>
          <a:xfrm>
            <a:off x="328604" y="1673283"/>
            <a:ext cx="5151865" cy="335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3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413705" y="2431259"/>
            <a:ext cx="5151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vi-VN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54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2CD4F-420D-42AB-AD67-BF5FF9C2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0" t="6986" r="4522" b="4349"/>
          <a:stretch/>
        </p:blipFill>
        <p:spPr>
          <a:xfrm>
            <a:off x="333223" y="1716311"/>
            <a:ext cx="5147246" cy="336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7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B867A-D36B-4B66-B62F-BD4071C20031}"/>
              </a:ext>
            </a:extLst>
          </p:cNvPr>
          <p:cNvSpPr txBox="1"/>
          <p:nvPr/>
        </p:nvSpPr>
        <p:spPr>
          <a:xfrm>
            <a:off x="3383477" y="721237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cúc trắng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74DC0-D92F-4DF3-8148-7AD309FA46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9" t="1272" r="56550" b="2244"/>
          <a:stretch/>
        </p:blipFill>
        <p:spPr>
          <a:xfrm>
            <a:off x="1628634" y="1513298"/>
            <a:ext cx="3849352" cy="243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D6D13-4953-4DA5-AF9E-77941E5B3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32" t="1275" r="969" b="1739"/>
          <a:stretch/>
        </p:blipFill>
        <p:spPr>
          <a:xfrm>
            <a:off x="6179541" y="1513298"/>
            <a:ext cx="3971468" cy="243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97E8E-F8D1-4D9F-888B-76F82D54A5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6" t="7234" r="49169"/>
          <a:stretch/>
        </p:blipFill>
        <p:spPr>
          <a:xfrm>
            <a:off x="1568651" y="4125901"/>
            <a:ext cx="3909335" cy="2549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B4764-2B5E-4C9E-9B22-3A5021C0A1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70" t="6986" r="4522" b="4349"/>
          <a:stretch/>
        </p:blipFill>
        <p:spPr>
          <a:xfrm>
            <a:off x="6179541" y="4112071"/>
            <a:ext cx="3971468" cy="2435549"/>
          </a:xfrm>
          <a:prstGeom prst="rect">
            <a:avLst/>
          </a:prstGeom>
        </p:spPr>
      </p:pic>
      <p:pic>
        <p:nvPicPr>
          <p:cNvPr id="13" name="Sự tích hoa cúc trắng">
            <a:hlinkClick r:id="" action="ppaction://media"/>
            <a:extLst>
              <a:ext uri="{FF2B5EF4-FFF2-40B4-BE49-F238E27FC236}">
                <a16:creationId xmlns:a16="http://schemas.microsoft.com/office/drawing/2014/main" id="{6CCF4BA8-DF85-4E47-882F-0A9CC1AE2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798" y="5657545"/>
            <a:ext cx="890075" cy="8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D-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11998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8"/>
            <a:ext cx="7022076" cy="2395275"/>
            <a:chOff x="2464825" y="2128839"/>
            <a:chExt cx="4822722" cy="1519084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1359" y="2162161"/>
              <a:ext cx="4709653" cy="146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CỦNG CỐ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BÀI HỌC</a:t>
              </a: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49080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392706" y="5520438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094 662 2429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19840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20218" y="5524993"/>
            <a:ext cx="357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Phamduyen</a:t>
            </a:r>
            <a:r>
              <a:rPr lang="en-US" altLang="zh-CN" sz="1600">
                <a:solidFill>
                  <a:srgbClr val="75A8C5"/>
                </a:solidFill>
                <a:cs typeface="+mn-ea"/>
                <a:sym typeface="+mn-lt"/>
              </a:rPr>
              <a:t>.baigiangdientu</a:t>
            </a:r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42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7D9DE8D-4574-4042-9266-775EA6EAE2F1}"/>
              </a:ext>
            </a:extLst>
          </p:cNvPr>
          <p:cNvGrpSpPr/>
          <p:nvPr/>
        </p:nvGrpSpPr>
        <p:grpSpPr>
          <a:xfrm>
            <a:off x="11127786" y="1633410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5232996C-FF39-4B2C-8680-448F363E1583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33">
              <a:extLst>
                <a:ext uri="{FF2B5EF4-FFF2-40B4-BE49-F238E27FC236}">
                  <a16:creationId xmlns:a16="http://schemas.microsoft.com/office/drawing/2014/main" id="{FEF6BDBD-B760-43A4-9195-E313FCD62308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01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80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3B84FDBC-B4FD-40A9-AD7D-F3BA1CF5D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34944"/>
              </p:ext>
            </p:extLst>
          </p:nvPr>
        </p:nvGraphicFramePr>
        <p:xfrm>
          <a:off x="2489798" y="3866682"/>
          <a:ext cx="7447495" cy="134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499">
                  <a:extLst>
                    <a:ext uri="{9D8B030D-6E8A-4147-A177-3AD203B41FA5}">
                      <a16:colId xmlns:a16="http://schemas.microsoft.com/office/drawing/2014/main" val="2263084534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3292790641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4192273739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1244065239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1190831017"/>
                    </a:ext>
                  </a:extLst>
                </a:gridCol>
              </a:tblGrid>
              <a:tr h="13492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98397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39E7F8-9E9E-4109-9A65-26741C96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96374"/>
              </p:ext>
            </p:extLst>
          </p:nvPr>
        </p:nvGraphicFramePr>
        <p:xfrm>
          <a:off x="3097183" y="1518325"/>
          <a:ext cx="6251200" cy="134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800">
                  <a:extLst>
                    <a:ext uri="{9D8B030D-6E8A-4147-A177-3AD203B41FA5}">
                      <a16:colId xmlns:a16="http://schemas.microsoft.com/office/drawing/2014/main" val="2263084534"/>
                    </a:ext>
                  </a:extLst>
                </a:gridCol>
                <a:gridCol w="1562800">
                  <a:extLst>
                    <a:ext uri="{9D8B030D-6E8A-4147-A177-3AD203B41FA5}">
                      <a16:colId xmlns:a16="http://schemas.microsoft.com/office/drawing/2014/main" val="3292790641"/>
                    </a:ext>
                  </a:extLst>
                </a:gridCol>
                <a:gridCol w="1562800">
                  <a:extLst>
                    <a:ext uri="{9D8B030D-6E8A-4147-A177-3AD203B41FA5}">
                      <a16:colId xmlns:a16="http://schemas.microsoft.com/office/drawing/2014/main" val="1244065239"/>
                    </a:ext>
                  </a:extLst>
                </a:gridCol>
                <a:gridCol w="1562800">
                  <a:extLst>
                    <a:ext uri="{9D8B030D-6E8A-4147-A177-3AD203B41FA5}">
                      <a16:colId xmlns:a16="http://schemas.microsoft.com/office/drawing/2014/main" val="1190831017"/>
                    </a:ext>
                  </a:extLst>
                </a:gridCol>
              </a:tblGrid>
              <a:tr h="13492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98397"/>
                  </a:ext>
                </a:extLst>
              </a:tr>
            </a:tbl>
          </a:graphicData>
        </a:graphic>
      </p:graphicFrame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920EB87-214D-46CD-9372-2A77F54772C5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145BB2B-2764-4B62-AC9F-4F925187A821}"/>
              </a:ext>
            </a:extLst>
          </p:cNvPr>
          <p:cNvSpPr txBox="1"/>
          <p:nvPr/>
        </p:nvSpPr>
        <p:spPr>
          <a:xfrm>
            <a:off x="3397315" y="1642039"/>
            <a:ext cx="1005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4B3C0F-16C8-4C72-936A-A8B72DB22256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9E4DA-49FF-4E72-859B-9E310B374417}"/>
              </a:ext>
            </a:extLst>
          </p:cNvPr>
          <p:cNvSpPr txBox="1"/>
          <p:nvPr/>
        </p:nvSpPr>
        <p:spPr>
          <a:xfrm>
            <a:off x="846943" y="31281"/>
            <a:ext cx="28014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3BE1C-4B58-4438-A8C7-8AE3C12DFA12}"/>
              </a:ext>
            </a:extLst>
          </p:cNvPr>
          <p:cNvSpPr txBox="1"/>
          <p:nvPr/>
        </p:nvSpPr>
        <p:spPr>
          <a:xfrm>
            <a:off x="4614625" y="1642039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11F1B-084F-414B-B5B9-BBF8BB45B94F}"/>
              </a:ext>
            </a:extLst>
          </p:cNvPr>
          <p:cNvSpPr txBox="1"/>
          <p:nvPr/>
        </p:nvSpPr>
        <p:spPr>
          <a:xfrm>
            <a:off x="6195074" y="1642039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02FFF-19A9-4C1F-8376-8589B861CF6C}"/>
              </a:ext>
            </a:extLst>
          </p:cNvPr>
          <p:cNvSpPr txBox="1"/>
          <p:nvPr/>
        </p:nvSpPr>
        <p:spPr>
          <a:xfrm>
            <a:off x="7782460" y="1642039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đẽo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5DE2A-E56A-4C34-BFB8-A1F433342DCF}"/>
              </a:ext>
            </a:extLst>
          </p:cNvPr>
          <p:cNvSpPr txBox="1"/>
          <p:nvPr/>
        </p:nvSpPr>
        <p:spPr>
          <a:xfrm>
            <a:off x="2430468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10573-77D1-4054-9AD8-6801D64861A6}"/>
              </a:ext>
            </a:extLst>
          </p:cNvPr>
          <p:cNvSpPr txBox="1"/>
          <p:nvPr/>
        </p:nvSpPr>
        <p:spPr>
          <a:xfrm>
            <a:off x="3899916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0948E-841C-4CDF-A7DF-15DEE887FDFE}"/>
              </a:ext>
            </a:extLst>
          </p:cNvPr>
          <p:cNvSpPr txBox="1"/>
          <p:nvPr/>
        </p:nvSpPr>
        <p:spPr>
          <a:xfrm>
            <a:off x="5418704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EC338-F0D4-4D35-8ACC-61C5B8C87284}"/>
              </a:ext>
            </a:extLst>
          </p:cNvPr>
          <p:cNvSpPr txBox="1"/>
          <p:nvPr/>
        </p:nvSpPr>
        <p:spPr>
          <a:xfrm>
            <a:off x="6895896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0E448F-A7BB-4ADD-8E4C-A81D0C047C61}"/>
              </a:ext>
            </a:extLst>
          </p:cNvPr>
          <p:cNvSpPr txBox="1"/>
          <p:nvPr/>
        </p:nvSpPr>
        <p:spPr>
          <a:xfrm>
            <a:off x="8386845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006447-D81B-4CA9-B0CD-9BFE1AF7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6019"/>
          <a:stretch/>
        </p:blipFill>
        <p:spPr>
          <a:xfrm>
            <a:off x="114924" y="560439"/>
            <a:ext cx="12077076" cy="609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920EB87-214D-46CD-9372-2A77F54772C5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24B3C0F-16C8-4C72-936A-A8B72DB22256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9E4DA-49FF-4E72-859B-9E310B374417}"/>
              </a:ext>
            </a:extLst>
          </p:cNvPr>
          <p:cNvSpPr txBox="1"/>
          <p:nvPr/>
        </p:nvSpPr>
        <p:spPr>
          <a:xfrm>
            <a:off x="846943" y="31281"/>
            <a:ext cx="28014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030F27-8220-4494-A7D8-E8B3D726E87B}"/>
              </a:ext>
            </a:extLst>
          </p:cNvPr>
          <p:cNvSpPr txBox="1"/>
          <p:nvPr/>
        </p:nvSpPr>
        <p:spPr>
          <a:xfrm rot="20552037">
            <a:off x="1455011" y="2659766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17FB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khâu vá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2684C-F9B8-4DA3-A9A4-0C442D8A7303}"/>
              </a:ext>
            </a:extLst>
          </p:cNvPr>
          <p:cNvSpPr txBox="1"/>
          <p:nvPr/>
        </p:nvSpPr>
        <p:spPr>
          <a:xfrm rot="1031339">
            <a:off x="1026913" y="4624640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DAD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vẻ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F1CEC-F273-43DE-8356-0045BC374EB0}"/>
              </a:ext>
            </a:extLst>
          </p:cNvPr>
          <p:cNvSpPr txBox="1"/>
          <p:nvPr/>
        </p:nvSpPr>
        <p:spPr>
          <a:xfrm rot="21146888">
            <a:off x="3245997" y="4128029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F3A7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 gọi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785E-8145-4420-AE1A-AF3A89104AF6}"/>
              </a:ext>
            </a:extLst>
          </p:cNvPr>
          <p:cNvSpPr txBox="1"/>
          <p:nvPr/>
        </p:nvSpPr>
        <p:spPr>
          <a:xfrm rot="279856">
            <a:off x="4344904" y="2713954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B79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 quà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525102-6E73-4371-9F78-7919CCB4F191}"/>
              </a:ext>
            </a:extLst>
          </p:cNvPr>
          <p:cNvSpPr txBox="1"/>
          <p:nvPr/>
        </p:nvSpPr>
        <p:spPr>
          <a:xfrm rot="1214680">
            <a:off x="5305903" y="484281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4AB4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 khó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5E54E-BC59-428C-A9EC-B6D9CD156488}"/>
              </a:ext>
            </a:extLst>
          </p:cNvPr>
          <p:cNvSpPr txBox="1"/>
          <p:nvPr/>
        </p:nvSpPr>
        <p:spPr>
          <a:xfrm rot="21245596">
            <a:off x="7271157" y="3805003"/>
            <a:ext cx="177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049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3B5B05-51F6-476D-9CCF-E3FAB442F00C}"/>
              </a:ext>
            </a:extLst>
          </p:cNvPr>
          <p:cNvSpPr txBox="1"/>
          <p:nvPr/>
        </p:nvSpPr>
        <p:spPr>
          <a:xfrm rot="545029">
            <a:off x="9815883" y="2861047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5AF7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66731-D9F1-403E-8C15-95FCF4934B5A}"/>
              </a:ext>
            </a:extLst>
          </p:cNvPr>
          <p:cNvSpPr txBox="1"/>
          <p:nvPr/>
        </p:nvSpPr>
        <p:spPr>
          <a:xfrm rot="20873484">
            <a:off x="9385102" y="4961590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F24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mưu trí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77ED5-DADF-48B1-AC17-B952A743F273}"/>
              </a:ext>
            </a:extLst>
          </p:cNvPr>
          <p:cNvSpPr txBox="1"/>
          <p:nvPr/>
        </p:nvSpPr>
        <p:spPr>
          <a:xfrm rot="1089294">
            <a:off x="6976321" y="2142335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F3A7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</a:t>
            </a:r>
          </a:p>
        </p:txBody>
      </p:sp>
    </p:spTree>
    <p:extLst>
      <p:ext uri="{BB962C8B-B14F-4D97-AF65-F5344CB8AC3E}">
        <p14:creationId xmlns:p14="http://schemas.microsoft.com/office/powerpoint/2010/main" val="30121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16">
            <a:extLst>
              <a:ext uri="{FF2B5EF4-FFF2-40B4-BE49-F238E27FC236}">
                <a16:creationId xmlns:a16="http://schemas.microsoft.com/office/drawing/2014/main" id="{15BD2F10-7C54-4D59-8B04-A623A152ABC7}"/>
              </a:ext>
            </a:extLst>
          </p:cNvPr>
          <p:cNvSpPr/>
          <p:nvPr/>
        </p:nvSpPr>
        <p:spPr>
          <a:xfrm>
            <a:off x="439048" y="1482608"/>
            <a:ext cx="11313903" cy="3412980"/>
          </a:xfrm>
          <a:prstGeom prst="roundRect">
            <a:avLst/>
          </a:prstGeom>
          <a:solidFill>
            <a:srgbClr val="DCE9F0"/>
          </a:solidFill>
          <a:ln w="12700" cap="flat" cmpd="sng" algn="ctr">
            <a:noFill/>
            <a:prstDash val="solid"/>
            <a:miter lim="800000"/>
          </a:ln>
          <a:effectLst>
            <a:outerShdw blurRad="1270000" dist="546100" dir="2700000" sx="83000" sy="83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920EB87-214D-46CD-9372-2A77F54772C5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24B3C0F-16C8-4C72-936A-A8B72DB22256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9E4DA-49FF-4E72-859B-9E310B374417}"/>
              </a:ext>
            </a:extLst>
          </p:cNvPr>
          <p:cNvSpPr txBox="1"/>
          <p:nvPr/>
        </p:nvSpPr>
        <p:spPr>
          <a:xfrm>
            <a:off x="846943" y="31281"/>
            <a:ext cx="28014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73CFC3-542C-4AB2-8C13-2D30859DC8F2}"/>
              </a:ext>
            </a:extLst>
          </p:cNvPr>
          <p:cNvSpPr txBox="1"/>
          <p:nvPr/>
        </p:nvSpPr>
        <p:spPr>
          <a:xfrm>
            <a:off x="782103" y="1757937"/>
            <a:ext cx="10627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Tam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Khi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Tam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02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9C2A98-A063-49E1-85A3-8359B70526CD}"/>
              </a:ext>
            </a:extLst>
          </p:cNvPr>
          <p:cNvSpPr/>
          <p:nvPr/>
        </p:nvSpPr>
        <p:spPr>
          <a:xfrm>
            <a:off x="114924" y="1496680"/>
            <a:ext cx="11949257" cy="341298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dist="546100" dir="2700000" sx="83000" sy="83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819E8-709B-492F-BA4E-C63C348D7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61" y="2019050"/>
            <a:ext cx="11228439" cy="23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CHUYỆN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03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5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B867A-D36B-4B66-B62F-BD4071C20031}"/>
              </a:ext>
            </a:extLst>
          </p:cNvPr>
          <p:cNvSpPr txBox="1"/>
          <p:nvPr/>
        </p:nvSpPr>
        <p:spPr>
          <a:xfrm>
            <a:off x="3383477" y="721237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cúc trắng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74DC0-D92F-4DF3-8148-7AD309FA46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9" t="1272" r="56550" b="2244"/>
          <a:stretch/>
        </p:blipFill>
        <p:spPr>
          <a:xfrm>
            <a:off x="1628634" y="1513298"/>
            <a:ext cx="3849352" cy="243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D6D13-4953-4DA5-AF9E-77941E5B3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32" t="1275" r="969" b="1739"/>
          <a:stretch/>
        </p:blipFill>
        <p:spPr>
          <a:xfrm>
            <a:off x="6179541" y="1513298"/>
            <a:ext cx="3971468" cy="243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97E8E-F8D1-4D9F-888B-76F82D54A5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6" t="7234" r="49169"/>
          <a:stretch/>
        </p:blipFill>
        <p:spPr>
          <a:xfrm>
            <a:off x="1568651" y="4125901"/>
            <a:ext cx="3909335" cy="2549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B4764-2B5E-4C9E-9B22-3A5021C0A1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70" t="6986" r="4522" b="4349"/>
          <a:stretch/>
        </p:blipFill>
        <p:spPr>
          <a:xfrm>
            <a:off x="6179541" y="4112071"/>
            <a:ext cx="3971468" cy="2435549"/>
          </a:xfrm>
          <a:prstGeom prst="rect">
            <a:avLst/>
          </a:prstGeom>
        </p:spPr>
      </p:pic>
      <p:pic>
        <p:nvPicPr>
          <p:cNvPr id="13" name="Sự tích hoa cúc trắng">
            <a:hlinkClick r:id="" action="ppaction://media"/>
            <a:extLst>
              <a:ext uri="{FF2B5EF4-FFF2-40B4-BE49-F238E27FC236}">
                <a16:creationId xmlns:a16="http://schemas.microsoft.com/office/drawing/2014/main" id="{6CCF4BA8-DF85-4E47-882F-0A9CC1AE2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798" y="5657545"/>
            <a:ext cx="890075" cy="8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174</Words>
  <Application>Microsoft Office PowerPoint</Application>
  <PresentationFormat>Widescreen</PresentationFormat>
  <Paragraphs>58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163</cp:revision>
  <dcterms:created xsi:type="dcterms:W3CDTF">2021-07-06T07:31:41Z</dcterms:created>
  <dcterms:modified xsi:type="dcterms:W3CDTF">2021-07-08T09:03:23Z</dcterms:modified>
</cp:coreProperties>
</file>