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1" r:id="rId5"/>
    <p:sldId id="264" r:id="rId6"/>
    <p:sldId id="265" r:id="rId7"/>
    <p:sldId id="283" r:id="rId8"/>
    <p:sldId id="266" r:id="rId9"/>
    <p:sldId id="267" r:id="rId10"/>
    <p:sldId id="268" r:id="rId11"/>
    <p:sldId id="285" r:id="rId12"/>
    <p:sldId id="272" r:id="rId13"/>
    <p:sldId id="278" r:id="rId14"/>
    <p:sldId id="286" r:id="rId15"/>
    <p:sldId id="287" r:id="rId16"/>
    <p:sldId id="275" r:id="rId17"/>
    <p:sldId id="276" r:id="rId18"/>
    <p:sldId id="273" r:id="rId19"/>
    <p:sldId id="280" r:id="rId20"/>
    <p:sldId id="274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28A"/>
    <a:srgbClr val="FDB71B"/>
    <a:srgbClr val="B6DDEC"/>
    <a:srgbClr val="CA4C39"/>
    <a:srgbClr val="7BC1CB"/>
    <a:srgbClr val="AFD9DF"/>
    <a:srgbClr val="49AAB7"/>
    <a:srgbClr val="8B9AA7"/>
    <a:srgbClr val="AAB5BF"/>
    <a:srgbClr val="DA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35" autoAdjust="0"/>
  </p:normalViewPr>
  <p:slideViewPr>
    <p:cSldViewPr snapToGrid="0">
      <p:cViewPr varScale="1">
        <p:scale>
          <a:sx n="105" d="100"/>
          <a:sy n="105" d="100"/>
        </p:scale>
        <p:origin x="7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extLst>
              <a:ext uri="{FF2B5EF4-FFF2-40B4-BE49-F238E27FC236}">
                <a16:creationId xmlns:a16="http://schemas.microsoft.com/office/drawing/2014/main" id="{498D485A-BD2D-463A-AE08-D76FC2F8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6711" y="-2687289"/>
            <a:ext cx="6858000" cy="12232578"/>
          </a:xfrm>
          <a:prstGeom prst="rect">
            <a:avLst/>
          </a:prstGeom>
        </p:spPr>
      </p:pic>
      <p:sp>
        <p:nvSpPr>
          <p:cNvPr id="11" name="5">
            <a:extLst>
              <a:ext uri="{FF2B5EF4-FFF2-40B4-BE49-F238E27FC236}">
                <a16:creationId xmlns:a16="http://schemas.microsoft.com/office/drawing/2014/main" id="{5DB2378A-D70F-4A4A-8A47-E6CA71638D4D}"/>
              </a:ext>
            </a:extLst>
          </p:cNvPr>
          <p:cNvSpPr/>
          <p:nvPr userDrawn="1"/>
        </p:nvSpPr>
        <p:spPr>
          <a:xfrm>
            <a:off x="1170432" y="2093976"/>
            <a:ext cx="10085832" cy="2459736"/>
          </a:xfrm>
          <a:prstGeom prst="roundRect">
            <a:avLst/>
          </a:prstGeom>
          <a:gradFill>
            <a:gsLst>
              <a:gs pos="0">
                <a:srgbClr val="AFBECB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872E1DEB-773D-448A-B5CC-86052E0A6EDE}"/>
              </a:ext>
            </a:extLst>
          </p:cNvPr>
          <p:cNvSpPr/>
          <p:nvPr userDrawn="1"/>
        </p:nvSpPr>
        <p:spPr>
          <a:xfrm>
            <a:off x="1550020" y="2364059"/>
            <a:ext cx="9378175" cy="19512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B98A-C036-4E91-870A-A023B583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55E74-CF0A-4935-9DF3-53DCD00FB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B613-4536-45B7-8D8D-A8D5586F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E276-D6D8-455B-BA4E-2A378995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85B31-1C0E-43FB-B4B0-474320FA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D88381-02E6-4B65-A788-79810095C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A1813-2B18-4138-8C48-A90B4AB4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9796E-E6DB-4CAE-A9D4-E30DC83E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5B389-23E0-4543-8486-E7CDF5C4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CAD6F-D719-44A4-8493-F9F9807C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0B94-BD0C-4A49-85F0-A8D397F4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C0A7-396C-4C2E-A03B-BC8AFBFC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A52A5-DBF8-4CA2-9F24-452E7321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65B41-0B92-474B-89D9-63B8B1F2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3D72C-74C6-49D9-B68A-F71D544F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70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4009-FB30-4C43-8895-FE8352C7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C570A-96CB-4E14-9249-2EAF7EB53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D5007-B415-4A42-A095-2D53A1FC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4CA15-6C03-4670-86F3-DC4EAAE6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0B5CE-9E30-4F9E-ADC1-931EA9BB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9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76FA-6175-4A28-9ACB-5D73EED1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9D518-F6E1-46F9-BDB3-0E30FFEE4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BC63-57A2-4D6A-8E8B-F33341074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35577-6DB1-4B82-9D22-59D6342D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32BBA-C11C-4954-BAF0-9566E27A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DDC0F-A8C7-4D7F-9BAF-6B77DA13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4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F272-56B3-43DA-96C5-E41BB909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AAAE1-E6C8-4AA0-B9AE-12E566C52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AC729-B071-46D4-9F7E-D628E5E22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F031E-DC3B-45C8-9FA3-5ACEEA84C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643F1-59EF-43AB-A7EB-1F15A2383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F425E-B806-4B5D-836E-3BC28DB5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2C976-42BB-445D-A616-F5BCC5B0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ED681-8CD9-4161-919A-AA268E95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A498-E6FA-4521-93CB-0123B6AB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97BE6-CE76-4480-A77B-DC3243E7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8A951-D3B5-43C9-AF81-EEFB5E1C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5909E-B74A-4923-A183-A679BD26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36754-651A-49DF-9CA5-82125BB9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4B5EC-942C-4D4D-B632-24902888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AAA9-CE13-4C4C-B685-A5CEC6D0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BB5668-F581-4451-979A-95D1BABE8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46711" y="-2687289"/>
            <a:ext cx="6858000" cy="1223257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512324-9A3D-4278-9951-2B6F9FA8AF0E}"/>
              </a:ext>
            </a:extLst>
          </p:cNvPr>
          <p:cNvSpPr/>
          <p:nvPr userDrawn="1"/>
        </p:nvSpPr>
        <p:spPr>
          <a:xfrm>
            <a:off x="327498" y="369651"/>
            <a:ext cx="11537004" cy="6118698"/>
          </a:xfrm>
          <a:prstGeom prst="roundRect">
            <a:avLst>
              <a:gd name="adj" fmla="val 7051"/>
            </a:avLst>
          </a:prstGeom>
          <a:gradFill>
            <a:gsLst>
              <a:gs pos="0">
                <a:srgbClr val="EEF8FC">
                  <a:lumMod val="88000"/>
                  <a:lumOff val="12000"/>
                  <a:alpha val="22000"/>
                </a:srgbClr>
              </a:gs>
              <a:gs pos="69000">
                <a:schemeClr val="bg1"/>
              </a:gs>
              <a:gs pos="36000">
                <a:schemeClr val="bg1"/>
              </a:gs>
              <a:gs pos="86000">
                <a:srgbClr val="EEF8FC">
                  <a:alpha val="6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9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639B-F35A-4E77-A854-505CE6E5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B1D1-CEFF-46AD-A061-629D025B4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6120C-B013-40E6-9F9F-A7F04651A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E1EB8-7959-4F02-8229-DB7793C8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AFE02-0525-4F97-AF61-76A23F21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5CB38-27AA-48D0-B70D-54D92BB2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9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4467-62D2-472C-84FD-155D42D8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67779-9A3D-40ED-B20A-66F170A25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C4791-0ECB-49C8-A184-69A1E8158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E6DC6-5E56-4DFD-9BFC-FD042316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FADFA-8ADD-4EEC-AA6D-83B66A72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F36AF-280D-486E-B241-EBA742E8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7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A0BFC-C5DA-4678-8A5F-AA20E729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F0338-274C-42C0-A4B8-8AE0420E9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E09F-1F7E-42E5-98EB-784C9AB1E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AEB48-2C03-4145-BD38-1ABF57B48BC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CED98-5639-4A91-8B27-4DD036665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2E1F8-D1A3-4106-BDB8-B575B0A0E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">
            <a:extLst>
              <a:ext uri="{FF2B5EF4-FFF2-40B4-BE49-F238E27FC236}">
                <a16:creationId xmlns:a16="http://schemas.microsoft.com/office/drawing/2014/main" id="{217F0BC8-0D6A-4E72-948E-DE05777599F7}"/>
              </a:ext>
            </a:extLst>
          </p:cNvPr>
          <p:cNvSpPr/>
          <p:nvPr/>
        </p:nvSpPr>
        <p:spPr>
          <a:xfrm>
            <a:off x="4553086" y="1889683"/>
            <a:ext cx="2933428" cy="632838"/>
          </a:xfrm>
          <a:prstGeom prst="roundRect">
            <a:avLst/>
          </a:prstGeom>
          <a:solidFill>
            <a:srgbClr val="85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7D29871B-6E46-44DE-B37B-F9F91FE24E8D}"/>
              </a:ext>
            </a:extLst>
          </p:cNvPr>
          <p:cNvSpPr txBox="1"/>
          <p:nvPr/>
        </p:nvSpPr>
        <p:spPr>
          <a:xfrm>
            <a:off x="5025135" y="1783349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BÀI</a:t>
            </a:r>
            <a:r>
              <a:rPr kumimoji="1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38</a:t>
            </a:r>
            <a:endParaRPr kumimoji="1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1" name="5">
            <a:extLst>
              <a:ext uri="{FF2B5EF4-FFF2-40B4-BE49-F238E27FC236}">
                <a16:creationId xmlns:a16="http://schemas.microsoft.com/office/drawing/2014/main" id="{E8DF89E7-1A9A-42EC-B02C-C67083454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756" y="944569"/>
            <a:ext cx="1892300" cy="1261533"/>
          </a:xfrm>
          <a:prstGeom prst="rect">
            <a:avLst/>
          </a:prstGeom>
        </p:spPr>
      </p:pic>
      <p:pic>
        <p:nvPicPr>
          <p:cNvPr id="13" name="72">
            <a:extLst>
              <a:ext uri="{FF2B5EF4-FFF2-40B4-BE49-F238E27FC236}">
                <a16:creationId xmlns:a16="http://schemas.microsoft.com/office/drawing/2014/main" id="{968AFDE0-CDB5-4AEA-BD46-278C51A64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832" y="4854102"/>
            <a:ext cx="5037936" cy="2854258"/>
          </a:xfrm>
          <a:prstGeom prst="rect">
            <a:avLst/>
          </a:prstGeom>
        </p:spPr>
      </p:pic>
      <p:sp>
        <p:nvSpPr>
          <p:cNvPr id="14" name="4">
            <a:extLst>
              <a:ext uri="{FF2B5EF4-FFF2-40B4-BE49-F238E27FC236}">
                <a16:creationId xmlns:a16="http://schemas.microsoft.com/office/drawing/2014/main" id="{9425665A-8F6C-48AF-AE77-4731F310594B}"/>
              </a:ext>
            </a:extLst>
          </p:cNvPr>
          <p:cNvSpPr txBox="1"/>
          <p:nvPr/>
        </p:nvSpPr>
        <p:spPr>
          <a:xfrm>
            <a:off x="1301042" y="2312436"/>
            <a:ext cx="9589915" cy="189279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ai  ay  </a:t>
            </a:r>
            <a:r>
              <a:rPr lang="en-US" altLang="zh-CN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ây</a:t>
            </a:r>
            <a:endParaRPr lang="zh-CN" altLang="en-US" dirty="0">
              <a:ln w="3810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AA9433A-2CBB-4253-929D-9B113E70B568}"/>
              </a:ext>
            </a:extLst>
          </p:cNvPr>
          <p:cNvGrpSpPr/>
          <p:nvPr/>
        </p:nvGrpSpPr>
        <p:grpSpPr>
          <a:xfrm>
            <a:off x="697667" y="1318863"/>
            <a:ext cx="3454201" cy="4802841"/>
            <a:chOff x="697667" y="1318863"/>
            <a:chExt cx="3454201" cy="480284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89439B0-889C-4096-BF3E-5DA2564A3005}"/>
                </a:ext>
              </a:extLst>
            </p:cNvPr>
            <p:cNvGrpSpPr/>
            <p:nvPr/>
          </p:nvGrpSpPr>
          <p:grpSpPr>
            <a:xfrm>
              <a:off x="697667" y="1318863"/>
              <a:ext cx="3454201" cy="4802841"/>
              <a:chOff x="1361587" y="1359477"/>
              <a:chExt cx="3941259" cy="4802841"/>
            </a:xfrm>
          </p:grpSpPr>
          <p:sp>
            <p:nvSpPr>
              <p:cNvPr id="85" name="Hexagon 84">
                <a:extLst>
                  <a:ext uri="{FF2B5EF4-FFF2-40B4-BE49-F238E27FC236}">
                    <a16:creationId xmlns:a16="http://schemas.microsoft.com/office/drawing/2014/main" id="{AB8E8C4E-3323-478E-83E0-EEDB341DA04D}"/>
                  </a:ext>
                </a:extLst>
              </p:cNvPr>
              <p:cNvSpPr/>
              <p:nvPr/>
            </p:nvSpPr>
            <p:spPr>
              <a:xfrm>
                <a:off x="1361587" y="1359477"/>
                <a:ext cx="3941259" cy="4802841"/>
              </a:xfrm>
              <a:prstGeom prst="hexagon">
                <a:avLst>
                  <a:gd name="adj" fmla="val 11353"/>
                  <a:gd name="vf" fmla="val 115470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58739E3-05B4-4490-B9AA-3AA60256FAED}"/>
                  </a:ext>
                </a:extLst>
              </p:cNvPr>
              <p:cNvSpPr/>
              <p:nvPr/>
            </p:nvSpPr>
            <p:spPr>
              <a:xfrm>
                <a:off x="1588608" y="5022118"/>
                <a:ext cx="3467105" cy="1129054"/>
              </a:xfrm>
              <a:custGeom>
                <a:avLst/>
                <a:gdLst>
                  <a:gd name="connsiteX0" fmla="*/ 0 w 3467105"/>
                  <a:gd name="connsiteY0" fmla="*/ 0 h 1129054"/>
                  <a:gd name="connsiteX1" fmla="*/ 3467105 w 3467105"/>
                  <a:gd name="connsiteY1" fmla="*/ 0 h 1129054"/>
                  <a:gd name="connsiteX2" fmla="*/ 3256731 w 3467105"/>
                  <a:gd name="connsiteY2" fmla="*/ 1129054 h 1129054"/>
                  <a:gd name="connsiteX3" fmla="*/ 210374 w 3467105"/>
                  <a:gd name="connsiteY3" fmla="*/ 1129054 h 1129054"/>
                  <a:gd name="connsiteX4" fmla="*/ 0 w 3467105"/>
                  <a:gd name="connsiteY4" fmla="*/ 0 h 112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7105" h="1129054">
                    <a:moveTo>
                      <a:pt x="0" y="0"/>
                    </a:moveTo>
                    <a:lnTo>
                      <a:pt x="3467105" y="0"/>
                    </a:lnTo>
                    <a:lnTo>
                      <a:pt x="3256731" y="1129054"/>
                    </a:lnTo>
                    <a:lnTo>
                      <a:pt x="210374" y="11290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AA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AE8E3F0-8E8F-4201-89D8-CE5D987A7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46" t="2201" r="5916" b="1618"/>
            <a:stretch/>
          </p:blipFill>
          <p:spPr>
            <a:xfrm>
              <a:off x="1107988" y="2067252"/>
              <a:ext cx="2569708" cy="22535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4F2E114-13B7-47A8-B9DD-30850638B065}"/>
              </a:ext>
            </a:extLst>
          </p:cNvPr>
          <p:cNvGrpSpPr/>
          <p:nvPr/>
        </p:nvGrpSpPr>
        <p:grpSpPr>
          <a:xfrm>
            <a:off x="4338724" y="1318863"/>
            <a:ext cx="3454201" cy="4802841"/>
            <a:chOff x="4338724" y="1318863"/>
            <a:chExt cx="3454201" cy="4802841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9494891-3CCB-470B-B832-BE5DF10926DD}"/>
                </a:ext>
              </a:extLst>
            </p:cNvPr>
            <p:cNvGrpSpPr/>
            <p:nvPr/>
          </p:nvGrpSpPr>
          <p:grpSpPr>
            <a:xfrm>
              <a:off x="4338724" y="1318863"/>
              <a:ext cx="3454201" cy="4802841"/>
              <a:chOff x="1361587" y="1359477"/>
              <a:chExt cx="3941259" cy="4802841"/>
            </a:xfrm>
          </p:grpSpPr>
          <p:sp>
            <p:nvSpPr>
              <p:cNvPr id="90" name="Hexagon 89">
                <a:extLst>
                  <a:ext uri="{FF2B5EF4-FFF2-40B4-BE49-F238E27FC236}">
                    <a16:creationId xmlns:a16="http://schemas.microsoft.com/office/drawing/2014/main" id="{2F1252D8-6B0D-494D-884A-8B8DFEA96165}"/>
                  </a:ext>
                </a:extLst>
              </p:cNvPr>
              <p:cNvSpPr/>
              <p:nvPr/>
            </p:nvSpPr>
            <p:spPr>
              <a:xfrm>
                <a:off x="1361587" y="1359477"/>
                <a:ext cx="3941259" cy="4802841"/>
              </a:xfrm>
              <a:prstGeom prst="hexagon">
                <a:avLst>
                  <a:gd name="adj" fmla="val 11353"/>
                  <a:gd name="vf" fmla="val 115470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90BADD5-6C2F-4CA5-8B39-2209AEB89A5F}"/>
                  </a:ext>
                </a:extLst>
              </p:cNvPr>
              <p:cNvSpPr/>
              <p:nvPr/>
            </p:nvSpPr>
            <p:spPr>
              <a:xfrm>
                <a:off x="1588608" y="5022118"/>
                <a:ext cx="3467105" cy="1129054"/>
              </a:xfrm>
              <a:custGeom>
                <a:avLst/>
                <a:gdLst>
                  <a:gd name="connsiteX0" fmla="*/ 0 w 3467105"/>
                  <a:gd name="connsiteY0" fmla="*/ 0 h 1129054"/>
                  <a:gd name="connsiteX1" fmla="*/ 3467105 w 3467105"/>
                  <a:gd name="connsiteY1" fmla="*/ 0 h 1129054"/>
                  <a:gd name="connsiteX2" fmla="*/ 3256731 w 3467105"/>
                  <a:gd name="connsiteY2" fmla="*/ 1129054 h 1129054"/>
                  <a:gd name="connsiteX3" fmla="*/ 210374 w 3467105"/>
                  <a:gd name="connsiteY3" fmla="*/ 1129054 h 1129054"/>
                  <a:gd name="connsiteX4" fmla="*/ 0 w 3467105"/>
                  <a:gd name="connsiteY4" fmla="*/ 0 h 112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7105" h="1129054">
                    <a:moveTo>
                      <a:pt x="0" y="0"/>
                    </a:moveTo>
                    <a:lnTo>
                      <a:pt x="3467105" y="0"/>
                    </a:lnTo>
                    <a:lnTo>
                      <a:pt x="3256731" y="1129054"/>
                    </a:lnTo>
                    <a:lnTo>
                      <a:pt x="210374" y="11290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AA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F57AAC-E313-4956-AA42-2EDD1E2FF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6420" y="2067251"/>
              <a:ext cx="2658692" cy="21832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D5F225-F020-49CD-8260-2F60C993ADC0}"/>
              </a:ext>
            </a:extLst>
          </p:cNvPr>
          <p:cNvGrpSpPr/>
          <p:nvPr/>
        </p:nvGrpSpPr>
        <p:grpSpPr>
          <a:xfrm>
            <a:off x="7979781" y="1318863"/>
            <a:ext cx="3454201" cy="4802841"/>
            <a:chOff x="7979781" y="1318863"/>
            <a:chExt cx="3454201" cy="480284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D981573B-F3E5-40C0-91B4-3F6581D9FE95}"/>
                </a:ext>
              </a:extLst>
            </p:cNvPr>
            <p:cNvGrpSpPr/>
            <p:nvPr/>
          </p:nvGrpSpPr>
          <p:grpSpPr>
            <a:xfrm>
              <a:off x="7979781" y="1318863"/>
              <a:ext cx="3454201" cy="4802841"/>
              <a:chOff x="1361587" y="1359477"/>
              <a:chExt cx="3941259" cy="4802841"/>
            </a:xfrm>
          </p:grpSpPr>
          <p:sp>
            <p:nvSpPr>
              <p:cNvPr id="95" name="Hexagon 94">
                <a:extLst>
                  <a:ext uri="{FF2B5EF4-FFF2-40B4-BE49-F238E27FC236}">
                    <a16:creationId xmlns:a16="http://schemas.microsoft.com/office/drawing/2014/main" id="{1E6AF277-9FD7-4496-AC3D-A4D3AAB68B87}"/>
                  </a:ext>
                </a:extLst>
              </p:cNvPr>
              <p:cNvSpPr/>
              <p:nvPr/>
            </p:nvSpPr>
            <p:spPr>
              <a:xfrm>
                <a:off x="1361587" y="1359477"/>
                <a:ext cx="3941259" cy="4802841"/>
              </a:xfrm>
              <a:prstGeom prst="hexagon">
                <a:avLst>
                  <a:gd name="adj" fmla="val 11353"/>
                  <a:gd name="vf" fmla="val 115470"/>
                </a:avLst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C5E5F8E9-CC9E-4DF3-A302-01B28CF863EC}"/>
                  </a:ext>
                </a:extLst>
              </p:cNvPr>
              <p:cNvSpPr/>
              <p:nvPr/>
            </p:nvSpPr>
            <p:spPr>
              <a:xfrm>
                <a:off x="1588608" y="5022118"/>
                <a:ext cx="3467105" cy="1129054"/>
              </a:xfrm>
              <a:custGeom>
                <a:avLst/>
                <a:gdLst>
                  <a:gd name="connsiteX0" fmla="*/ 0 w 3467105"/>
                  <a:gd name="connsiteY0" fmla="*/ 0 h 1129054"/>
                  <a:gd name="connsiteX1" fmla="*/ 3467105 w 3467105"/>
                  <a:gd name="connsiteY1" fmla="*/ 0 h 1129054"/>
                  <a:gd name="connsiteX2" fmla="*/ 3256731 w 3467105"/>
                  <a:gd name="connsiteY2" fmla="*/ 1129054 h 1129054"/>
                  <a:gd name="connsiteX3" fmla="*/ 210374 w 3467105"/>
                  <a:gd name="connsiteY3" fmla="*/ 1129054 h 1129054"/>
                  <a:gd name="connsiteX4" fmla="*/ 0 w 3467105"/>
                  <a:gd name="connsiteY4" fmla="*/ 0 h 112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7105" h="1129054">
                    <a:moveTo>
                      <a:pt x="0" y="0"/>
                    </a:moveTo>
                    <a:lnTo>
                      <a:pt x="3467105" y="0"/>
                    </a:lnTo>
                    <a:lnTo>
                      <a:pt x="3256731" y="1129054"/>
                    </a:lnTo>
                    <a:lnTo>
                      <a:pt x="210374" y="11290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AA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EBE0C0-6852-4F15-918E-7C95BFE53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460" y="2121710"/>
              <a:ext cx="2540842" cy="21287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8DA92DF0-4692-4EB3-8E5B-4473A349ED71}"/>
              </a:ext>
            </a:extLst>
          </p:cNvPr>
          <p:cNvSpPr txBox="1"/>
          <p:nvPr/>
        </p:nvSpPr>
        <p:spPr>
          <a:xfrm>
            <a:off x="905446" y="5077472"/>
            <a:ext cx="30386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5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endParaRPr lang="en-US" sz="5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19EA8D3-43DC-4492-A2B9-C95165B1963D}"/>
              </a:ext>
            </a:extLst>
          </p:cNvPr>
          <p:cNvSpPr txBox="1"/>
          <p:nvPr/>
        </p:nvSpPr>
        <p:spPr>
          <a:xfrm>
            <a:off x="4546502" y="5077472"/>
            <a:ext cx="30386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5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cày</a:t>
            </a:r>
            <a:endParaRPr lang="en-US" sz="5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9AB0B46-AC31-482E-971D-23554A975273}"/>
              </a:ext>
            </a:extLst>
          </p:cNvPr>
          <p:cNvSpPr txBox="1"/>
          <p:nvPr/>
        </p:nvSpPr>
        <p:spPr>
          <a:xfrm>
            <a:off x="8187560" y="5077472"/>
            <a:ext cx="30386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đám</a:t>
            </a:r>
            <a:r>
              <a:rPr lang="en-US" sz="5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5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9904E01-5BB8-416C-9FE0-34324A6F0243}"/>
              </a:ext>
            </a:extLst>
          </p:cNvPr>
          <p:cNvSpPr txBox="1"/>
          <p:nvPr/>
        </p:nvSpPr>
        <p:spPr>
          <a:xfrm>
            <a:off x="2779409" y="5075873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2906B7E-ADAF-4354-8A6D-3719E1DDF084}"/>
              </a:ext>
            </a:extLst>
          </p:cNvPr>
          <p:cNvSpPr txBox="1"/>
          <p:nvPr/>
        </p:nvSpPr>
        <p:spPr>
          <a:xfrm>
            <a:off x="6256392" y="5075873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AABD20-AAD4-46C5-850F-A2AAA776CF53}"/>
              </a:ext>
            </a:extLst>
          </p:cNvPr>
          <p:cNvSpPr txBox="1"/>
          <p:nvPr/>
        </p:nvSpPr>
        <p:spPr>
          <a:xfrm>
            <a:off x="10064395" y="5076630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5000" dirty="0">
              <a:solidFill>
                <a:srgbClr val="FDB71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B152FF-EE63-432D-896F-87331C627DD8}"/>
              </a:ext>
            </a:extLst>
          </p:cNvPr>
          <p:cNvSpPr txBox="1"/>
          <p:nvPr/>
        </p:nvSpPr>
        <p:spPr>
          <a:xfrm>
            <a:off x="5199903" y="5077342"/>
            <a:ext cx="12025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</a:t>
            </a:r>
          </a:p>
        </p:txBody>
      </p:sp>
    </p:spTree>
    <p:extLst>
      <p:ext uri="{BB962C8B-B14F-4D97-AF65-F5344CB8AC3E}">
        <p14:creationId xmlns:p14="http://schemas.microsoft.com/office/powerpoint/2010/main" val="37675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1" grpId="0"/>
      <p:bldP spid="102" grpId="0"/>
      <p:bldP spid="103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DC165-1E7B-4CE9-8E05-1F7648A42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0" y="785643"/>
            <a:ext cx="4551624" cy="281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B4F57F-EFAC-4DAB-9372-7F287204B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383" y="867405"/>
            <a:ext cx="6198297" cy="2492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B4FD2B-DCD1-4A77-9820-C96FA6A39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4145" y="3360393"/>
            <a:ext cx="9103709" cy="30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VIẾT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92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4" name="AI">
            <a:hlinkClick r:id="" action="ppaction://media"/>
            <a:extLst>
              <a:ext uri="{FF2B5EF4-FFF2-40B4-BE49-F238E27FC236}">
                <a16:creationId xmlns:a16="http://schemas.microsoft.com/office/drawing/2014/main" id="{D798E141-91B0-4A78-AAF2-DE12AE9C79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71650"/>
            <a:ext cx="89535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7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3" name="AY">
            <a:hlinkClick r:id="" action="ppaction://media"/>
            <a:extLst>
              <a:ext uri="{FF2B5EF4-FFF2-40B4-BE49-F238E27FC236}">
                <a16:creationId xmlns:a16="http://schemas.microsoft.com/office/drawing/2014/main" id="{AFD423AF-DA0C-40A4-9007-6BADA12F82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62050"/>
            <a:ext cx="9144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3" name="ÂY">
            <a:hlinkClick r:id="" action="ppaction://media"/>
            <a:extLst>
              <a:ext uri="{FF2B5EF4-FFF2-40B4-BE49-F238E27FC236}">
                <a16:creationId xmlns:a16="http://schemas.microsoft.com/office/drawing/2014/main" id="{A574CA3D-BC1F-4209-AFE8-BC138B8448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F8EADE-7AD1-4E21-B9CA-E8E6E16E9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0" y="2052920"/>
            <a:ext cx="10388714" cy="296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1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B7FB4-9F2D-46A3-8B52-FFC3E45CF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589" y="-84344"/>
            <a:ext cx="2678974" cy="1409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1EB791-BEE3-40B2-A81D-F7E418936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8" y="1653765"/>
            <a:ext cx="11076363" cy="40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5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851B2B-6BFB-49A8-AE45-158E664E5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0" y="1010376"/>
            <a:ext cx="8163285" cy="3271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BED4C-2E90-450A-B75A-0130FF59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3097" cy="1409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B87D8-CFDA-4424-AA05-2E542281CD45}"/>
              </a:ext>
            </a:extLst>
          </p:cNvPr>
          <p:cNvSpPr txBox="1"/>
          <p:nvPr/>
        </p:nvSpPr>
        <p:spPr>
          <a:xfrm>
            <a:off x="341644" y="4298847"/>
            <a:ext cx="11527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1963" algn="just"/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gai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nhọn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hổn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hển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tủm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tỉm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con ạ”.</a:t>
            </a:r>
            <a:endParaRPr lang="vi-VN" sz="4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16F10C-BBA3-458A-AB2E-CD293A0949AA}"/>
              </a:ext>
            </a:extLst>
          </p:cNvPr>
          <p:cNvSpPr txBox="1"/>
          <p:nvPr/>
        </p:nvSpPr>
        <p:spPr>
          <a:xfrm>
            <a:off x="930298" y="4299806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3B0F99-320A-4E5D-A7F1-B6F3828F418A}"/>
              </a:ext>
            </a:extLst>
          </p:cNvPr>
          <p:cNvSpPr txBox="1"/>
          <p:nvPr/>
        </p:nvSpPr>
        <p:spPr>
          <a:xfrm>
            <a:off x="10921191" y="4298316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E38317-64FF-4DBF-8BCB-76FE48A44ADF}"/>
              </a:ext>
            </a:extLst>
          </p:cNvPr>
          <p:cNvSpPr txBox="1"/>
          <p:nvPr/>
        </p:nvSpPr>
        <p:spPr>
          <a:xfrm>
            <a:off x="2603135" y="4939561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255A0F-9A8B-4A58-BE71-E7DB519CDC73}"/>
              </a:ext>
            </a:extLst>
          </p:cNvPr>
          <p:cNvSpPr txBox="1"/>
          <p:nvPr/>
        </p:nvSpPr>
        <p:spPr>
          <a:xfrm>
            <a:off x="5367051" y="4938041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rgbClr val="FDB71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B4C30-AEBE-4BF5-9D72-EBF1CF4EA3CA}"/>
              </a:ext>
            </a:extLst>
          </p:cNvPr>
          <p:cNvSpPr txBox="1"/>
          <p:nvPr/>
        </p:nvSpPr>
        <p:spPr>
          <a:xfrm>
            <a:off x="9962156" y="4299749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EE72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4200" dirty="0">
              <a:solidFill>
                <a:srgbClr val="EE72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8131A9-71E6-4990-B74D-8D633E71171F}"/>
              </a:ext>
            </a:extLst>
          </p:cNvPr>
          <p:cNvSpPr txBox="1"/>
          <p:nvPr/>
        </p:nvSpPr>
        <p:spPr>
          <a:xfrm>
            <a:off x="4179055" y="4299806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EE72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4200" dirty="0">
              <a:solidFill>
                <a:srgbClr val="EE72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FD8388-75AE-4486-BF38-CD0A3D705C47}"/>
              </a:ext>
            </a:extLst>
          </p:cNvPr>
          <p:cNvSpPr txBox="1"/>
          <p:nvPr/>
        </p:nvSpPr>
        <p:spPr>
          <a:xfrm>
            <a:off x="8675320" y="5579018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EE728A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4200" dirty="0">
              <a:solidFill>
                <a:srgbClr val="EE728A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2CC4D3-96E8-4E8C-B319-9F09B992786B}"/>
              </a:ext>
            </a:extLst>
          </p:cNvPr>
          <p:cNvSpPr txBox="1"/>
          <p:nvPr/>
        </p:nvSpPr>
        <p:spPr>
          <a:xfrm>
            <a:off x="2592831" y="5579018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29242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NHẬN BIẾT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2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NÓI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5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70A5C8-0D0B-474F-9DD0-34F4E3377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74" y="1188720"/>
            <a:ext cx="8250849" cy="526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B87D8-CFDA-4424-AA05-2E542281CD45}"/>
              </a:ext>
            </a:extLst>
          </p:cNvPr>
          <p:cNvSpPr txBox="1"/>
          <p:nvPr/>
        </p:nvSpPr>
        <p:spPr>
          <a:xfrm>
            <a:off x="4935644" y="704665"/>
            <a:ext cx="232071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4300" dirty="0">
                <a:solidFill>
                  <a:srgbClr val="CA4C3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lang="en-US" sz="4300" dirty="0" err="1">
                <a:solidFill>
                  <a:srgbClr val="CA4C3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endParaRPr lang="en-US" sz="4300" dirty="0">
              <a:solidFill>
                <a:srgbClr val="CA4C3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D024CD-16F2-452A-AA90-0521374D1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523761" cy="14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7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">
            <a:extLst>
              <a:ext uri="{FF2B5EF4-FFF2-40B4-BE49-F238E27FC236}">
                <a16:creationId xmlns:a16="http://schemas.microsoft.com/office/drawing/2014/main" id="{E8DF89E7-1A9A-42EC-B02C-C67083454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368" y="988054"/>
            <a:ext cx="2093263" cy="1395508"/>
          </a:xfrm>
          <a:prstGeom prst="rect">
            <a:avLst/>
          </a:prstGeom>
        </p:spPr>
      </p:pic>
      <p:pic>
        <p:nvPicPr>
          <p:cNvPr id="13" name="72">
            <a:extLst>
              <a:ext uri="{FF2B5EF4-FFF2-40B4-BE49-F238E27FC236}">
                <a16:creationId xmlns:a16="http://schemas.microsoft.com/office/drawing/2014/main" id="{968AFDE0-CDB5-4AEA-BD46-278C51A64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832" y="4854102"/>
            <a:ext cx="5037936" cy="2854258"/>
          </a:xfrm>
          <a:prstGeom prst="rect">
            <a:avLst/>
          </a:prstGeom>
        </p:spPr>
      </p:pic>
      <p:sp>
        <p:nvSpPr>
          <p:cNvPr id="14" name="4">
            <a:extLst>
              <a:ext uri="{FF2B5EF4-FFF2-40B4-BE49-F238E27FC236}">
                <a16:creationId xmlns:a16="http://schemas.microsoft.com/office/drawing/2014/main" id="{9425665A-8F6C-48AF-AE77-4731F310594B}"/>
              </a:ext>
            </a:extLst>
          </p:cNvPr>
          <p:cNvSpPr txBox="1"/>
          <p:nvPr/>
        </p:nvSpPr>
        <p:spPr>
          <a:xfrm>
            <a:off x="1830700" y="2469752"/>
            <a:ext cx="8817636" cy="1600406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Củng</a:t>
            </a:r>
            <a:r>
              <a:rPr lang="en-US" altLang="zh-CN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cố</a:t>
            </a:r>
            <a:r>
              <a:rPr lang="en-US" altLang="zh-CN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9600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600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endParaRPr lang="zh-CN" altLang="en-US" sz="9600" dirty="0">
              <a:ln w="3810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46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73851A-6627-41A2-B413-2726F94C54CB}"/>
              </a:ext>
            </a:extLst>
          </p:cNvPr>
          <p:cNvSpPr txBox="1"/>
          <p:nvPr/>
        </p:nvSpPr>
        <p:spPr>
          <a:xfrm>
            <a:off x="534744" y="5331888"/>
            <a:ext cx="1112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3C769-6B46-48D0-8820-4EF59D10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264" y="-143128"/>
            <a:ext cx="4072785" cy="140933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0A78075-5049-4D61-9898-5A85FB09FA80}"/>
              </a:ext>
            </a:extLst>
          </p:cNvPr>
          <p:cNvGrpSpPr/>
          <p:nvPr/>
        </p:nvGrpSpPr>
        <p:grpSpPr>
          <a:xfrm>
            <a:off x="3426535" y="5331888"/>
            <a:ext cx="5640778" cy="924256"/>
            <a:chOff x="3426535" y="4682664"/>
            <a:chExt cx="5640778" cy="9242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244560-7E2D-4C36-B77E-BD0F19E21692}"/>
                </a:ext>
              </a:extLst>
            </p:cNvPr>
            <p:cNvSpPr txBox="1"/>
            <p:nvPr/>
          </p:nvSpPr>
          <p:spPr>
            <a:xfrm>
              <a:off x="3426535" y="4682664"/>
              <a:ext cx="7120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9E86AF-79FA-471F-A40E-A97137E283E0}"/>
                </a:ext>
              </a:extLst>
            </p:cNvPr>
            <p:cNvSpPr txBox="1"/>
            <p:nvPr/>
          </p:nvSpPr>
          <p:spPr>
            <a:xfrm>
              <a:off x="6980804" y="4683495"/>
              <a:ext cx="8659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06A856-33E8-4601-BA9B-4F591E8BA6EF}"/>
                </a:ext>
              </a:extLst>
            </p:cNvPr>
            <p:cNvSpPr txBox="1"/>
            <p:nvPr/>
          </p:nvSpPr>
          <p:spPr>
            <a:xfrm>
              <a:off x="8201370" y="4683590"/>
              <a:ext cx="86594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ây</a:t>
              </a:r>
              <a:endPara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B76E8C0-4AFA-4219-9FC1-769C362EA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56"/>
          <a:stretch/>
        </p:blipFill>
        <p:spPr>
          <a:xfrm>
            <a:off x="1151517" y="1005046"/>
            <a:ext cx="10058400" cy="43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>
            <a:extLst>
              <a:ext uri="{FF2B5EF4-FFF2-40B4-BE49-F238E27FC236}">
                <a16:creationId xmlns:a16="http://schemas.microsoft.com/office/drawing/2014/main" id="{A1D146A0-EA1E-4497-971C-E09171E5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4" y="1799615"/>
            <a:ext cx="7656271" cy="4437290"/>
          </a:xfrm>
          <a:prstGeom prst="rect">
            <a:avLst/>
          </a:prstGeom>
        </p:spPr>
      </p:pic>
      <p:sp>
        <p:nvSpPr>
          <p:cNvPr id="5" name="8">
            <a:extLst>
              <a:ext uri="{FF2B5EF4-FFF2-40B4-BE49-F238E27FC236}">
                <a16:creationId xmlns:a16="http://schemas.microsoft.com/office/drawing/2014/main" id="{B04BAE0D-2DFD-4D66-AF43-56167623E042}"/>
              </a:ext>
            </a:extLst>
          </p:cNvPr>
          <p:cNvSpPr txBox="1"/>
          <p:nvPr/>
        </p:nvSpPr>
        <p:spPr>
          <a:xfrm>
            <a:off x="5348819" y="954525"/>
            <a:ext cx="1494359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 w="1905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8800" dirty="0">
              <a:ln w="1905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9">
            <a:extLst>
              <a:ext uri="{FF2B5EF4-FFF2-40B4-BE49-F238E27FC236}">
                <a16:creationId xmlns:a16="http://schemas.microsoft.com/office/drawing/2014/main" id="{BC8098C7-6CA3-4E9A-A14E-8E73CADE30BB}"/>
              </a:ext>
            </a:extLst>
          </p:cNvPr>
          <p:cNvSpPr txBox="1"/>
          <p:nvPr/>
        </p:nvSpPr>
        <p:spPr>
          <a:xfrm>
            <a:off x="3698762" y="3276910"/>
            <a:ext cx="5026947" cy="1231074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7200" b="0" dirty="0">
                <a:ln w="38100">
                  <a:noFill/>
                </a:ln>
                <a:solidFill>
                  <a:srgbClr val="01A4BD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ĐỌC</a:t>
            </a:r>
            <a:endParaRPr lang="zh-CN" altLang="en-US" sz="7200" b="0" dirty="0">
              <a:ln w="38100">
                <a:noFill/>
              </a:ln>
              <a:solidFill>
                <a:srgbClr val="01A4BD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9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2406CA-26D4-4303-A41B-3CB50A6993D3}"/>
              </a:ext>
            </a:extLst>
          </p:cNvPr>
          <p:cNvGrpSpPr/>
          <p:nvPr/>
        </p:nvGrpSpPr>
        <p:grpSpPr>
          <a:xfrm>
            <a:off x="3429221" y="1097190"/>
            <a:ext cx="5333558" cy="3939540"/>
            <a:chOff x="3944257" y="1019131"/>
            <a:chExt cx="4303486" cy="3939540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B4F2D440-00FD-47B6-9F7D-194A12EA07D3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B6D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AA984-B38C-4026-B2E6-0508A2ED7DA8}"/>
                </a:ext>
              </a:extLst>
            </p:cNvPr>
            <p:cNvSpPr txBox="1"/>
            <p:nvPr/>
          </p:nvSpPr>
          <p:spPr>
            <a:xfrm>
              <a:off x="4298625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endParaRPr lang="en-GB" sz="2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2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2406CA-26D4-4303-A41B-3CB50A6993D3}"/>
              </a:ext>
            </a:extLst>
          </p:cNvPr>
          <p:cNvGrpSpPr/>
          <p:nvPr/>
        </p:nvGrpSpPr>
        <p:grpSpPr>
          <a:xfrm>
            <a:off x="3429221" y="1097190"/>
            <a:ext cx="5333558" cy="4208234"/>
            <a:chOff x="3944257" y="1019131"/>
            <a:chExt cx="4303486" cy="4208234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B4F2D440-00FD-47B6-9F7D-194A12EA07D3}"/>
                </a:ext>
              </a:extLst>
            </p:cNvPr>
            <p:cNvSpPr/>
            <p:nvPr/>
          </p:nvSpPr>
          <p:spPr>
            <a:xfrm>
              <a:off x="3944257" y="1745206"/>
              <a:ext cx="4303486" cy="3482159"/>
            </a:xfrm>
            <a:prstGeom prst="roundRect">
              <a:avLst/>
            </a:prstGeom>
            <a:solidFill>
              <a:srgbClr val="B6D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AA984-B38C-4026-B2E6-0508A2ED7DA8}"/>
                </a:ext>
              </a:extLst>
            </p:cNvPr>
            <p:cNvSpPr txBox="1"/>
            <p:nvPr/>
          </p:nvSpPr>
          <p:spPr>
            <a:xfrm>
              <a:off x="4298625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ay</a:t>
              </a:r>
              <a:endParaRPr lang="en-GB" sz="2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02406CA-26D4-4303-A41B-3CB50A6993D3}"/>
              </a:ext>
            </a:extLst>
          </p:cNvPr>
          <p:cNvGrpSpPr/>
          <p:nvPr/>
        </p:nvGrpSpPr>
        <p:grpSpPr>
          <a:xfrm>
            <a:off x="3429221" y="1097190"/>
            <a:ext cx="5333558" cy="4093934"/>
            <a:chOff x="3944257" y="1019131"/>
            <a:chExt cx="4303486" cy="4093934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B4F2D440-00FD-47B6-9F7D-194A12EA07D3}"/>
                </a:ext>
              </a:extLst>
            </p:cNvPr>
            <p:cNvSpPr/>
            <p:nvPr/>
          </p:nvSpPr>
          <p:spPr>
            <a:xfrm>
              <a:off x="3944257" y="1745206"/>
              <a:ext cx="4303486" cy="3367859"/>
            </a:xfrm>
            <a:prstGeom prst="roundRect">
              <a:avLst/>
            </a:prstGeom>
            <a:solidFill>
              <a:srgbClr val="B6D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AA984-B38C-4026-B2E6-0508A2ED7DA8}"/>
                </a:ext>
              </a:extLst>
            </p:cNvPr>
            <p:cNvSpPr txBox="1"/>
            <p:nvPr/>
          </p:nvSpPr>
          <p:spPr>
            <a:xfrm>
              <a:off x="4298625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ây</a:t>
              </a:r>
              <a:endParaRPr lang="en-GB" sz="2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8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684343-B3F6-4330-9165-FA86314B22F5}"/>
              </a:ext>
            </a:extLst>
          </p:cNvPr>
          <p:cNvGrpSpPr/>
          <p:nvPr/>
        </p:nvGrpSpPr>
        <p:grpSpPr>
          <a:xfrm>
            <a:off x="1162604" y="785777"/>
            <a:ext cx="2624423" cy="2013781"/>
            <a:chOff x="3944257" y="1342454"/>
            <a:chExt cx="4303486" cy="3267673"/>
          </a:xfrm>
        </p:grpSpPr>
        <p:sp>
          <p:nvSpPr>
            <p:cNvPr id="14" name="Rectangle: Rounded Corners 1">
              <a:extLst>
                <a:ext uri="{FF2B5EF4-FFF2-40B4-BE49-F238E27FC236}">
                  <a16:creationId xmlns:a16="http://schemas.microsoft.com/office/drawing/2014/main" id="{E278097C-F00C-4733-9E5D-DEAFFF54B148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109C90-D8BB-46B7-A821-C658F5A39D7B}"/>
                </a:ext>
              </a:extLst>
            </p:cNvPr>
            <p:cNvSpPr txBox="1"/>
            <p:nvPr/>
          </p:nvSpPr>
          <p:spPr>
            <a:xfrm>
              <a:off x="4234933" y="1342454"/>
              <a:ext cx="3753550" cy="314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434CE9-0901-4DA4-AE75-320577802DF6}"/>
              </a:ext>
            </a:extLst>
          </p:cNvPr>
          <p:cNvGrpSpPr/>
          <p:nvPr/>
        </p:nvGrpSpPr>
        <p:grpSpPr>
          <a:xfrm>
            <a:off x="4783788" y="785777"/>
            <a:ext cx="2624423" cy="2013781"/>
            <a:chOff x="3944257" y="1342454"/>
            <a:chExt cx="4303486" cy="3267673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EE966DD-1AE7-46B6-9656-8C6082E09108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CBE8F9-A205-46B4-844A-C0EF96534286}"/>
                </a:ext>
              </a:extLst>
            </p:cNvPr>
            <p:cNvSpPr txBox="1"/>
            <p:nvPr/>
          </p:nvSpPr>
          <p:spPr>
            <a:xfrm>
              <a:off x="4234938" y="1342454"/>
              <a:ext cx="3828577" cy="314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ay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D182B3-CC41-4F89-B07B-C477A0617FC6}"/>
              </a:ext>
            </a:extLst>
          </p:cNvPr>
          <p:cNvGrpSpPr/>
          <p:nvPr/>
        </p:nvGrpSpPr>
        <p:grpSpPr>
          <a:xfrm>
            <a:off x="8404973" y="785777"/>
            <a:ext cx="2624423" cy="2013781"/>
            <a:chOff x="3944257" y="1342454"/>
            <a:chExt cx="4303486" cy="3267673"/>
          </a:xfrm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985E078F-431C-42AE-BA10-7D18658470D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7DCCC5-BE86-41E8-A1B4-E3691FBD62DE}"/>
                </a:ext>
              </a:extLst>
            </p:cNvPr>
            <p:cNvSpPr txBox="1"/>
            <p:nvPr/>
          </p:nvSpPr>
          <p:spPr>
            <a:xfrm>
              <a:off x="4253223" y="1342454"/>
              <a:ext cx="3828577" cy="314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dirty="0" err="1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ây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28A1486D-F55B-452F-8A42-7673D62CCAAB}"/>
              </a:ext>
            </a:extLst>
          </p:cNvPr>
          <p:cNvGraphicFramePr>
            <a:graphicFrameLocks noGrp="1"/>
          </p:cNvGraphicFramePr>
          <p:nvPr/>
        </p:nvGraphicFramePr>
        <p:xfrm>
          <a:off x="3714624" y="3139861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24" name="Text Box 66">
            <a:extLst>
              <a:ext uri="{FF2B5EF4-FFF2-40B4-BE49-F238E27FC236}">
                <a16:creationId xmlns:a16="http://schemas.microsoft.com/office/drawing/2014/main" id="{0F24F977-29BE-40B6-A3F9-A171C04A5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732" y="2977557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 Box 66">
            <a:extLst>
              <a:ext uri="{FF2B5EF4-FFF2-40B4-BE49-F238E27FC236}">
                <a16:creationId xmlns:a16="http://schemas.microsoft.com/office/drawing/2014/main" id="{F72A544D-5613-484B-AD1B-12E877843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033" y="2977557"/>
            <a:ext cx="20045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endParaRPr lang="vi-VN" sz="10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AA7EF5-2CBA-4994-973D-C9D62BE6C1CF}"/>
              </a:ext>
            </a:extLst>
          </p:cNvPr>
          <p:cNvGrpSpPr/>
          <p:nvPr/>
        </p:nvGrpSpPr>
        <p:grpSpPr>
          <a:xfrm>
            <a:off x="4651838" y="4506506"/>
            <a:ext cx="2840223" cy="1632588"/>
            <a:chOff x="4820004" y="4790284"/>
            <a:chExt cx="2840223" cy="1632588"/>
          </a:xfrm>
        </p:grpSpPr>
        <p:sp>
          <p:nvSpPr>
            <p:cNvPr id="27" name="Text Box 66">
              <a:extLst>
                <a:ext uri="{FF2B5EF4-FFF2-40B4-BE49-F238E27FC236}">
                  <a16:creationId xmlns:a16="http://schemas.microsoft.com/office/drawing/2014/main" id="{D4152EE8-FE38-400E-B545-CB48DAFB4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004" y="4791656"/>
              <a:ext cx="28402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4A049E6C-FD98-45DF-9ECB-7D766E362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6426" y="4790284"/>
              <a:ext cx="2004566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4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14C89-9192-4DCB-83C5-6F0FB1807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78" y="-90470"/>
            <a:ext cx="2623097" cy="14093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FE760AA-A2EC-4F26-BF1C-4E4FC8153C31}"/>
              </a:ext>
            </a:extLst>
          </p:cNvPr>
          <p:cNvGrpSpPr/>
          <p:nvPr/>
        </p:nvGrpSpPr>
        <p:grpSpPr>
          <a:xfrm>
            <a:off x="554597" y="1716412"/>
            <a:ext cx="2522483" cy="1634808"/>
            <a:chOff x="1111643" y="1539317"/>
            <a:chExt cx="2522483" cy="16348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5AAAE45-C620-4EE8-B7EB-BA486C7B698B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7" name="13">
                <a:extLst>
                  <a:ext uri="{FF2B5EF4-FFF2-40B4-BE49-F238E27FC236}">
                    <a16:creationId xmlns:a16="http://schemas.microsoft.com/office/drawing/2014/main" id="{6FFB2612-C324-4DE1-B934-AAE4FAE3FAA7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2" name="13">
                <a:extLst>
                  <a:ext uri="{FF2B5EF4-FFF2-40B4-BE49-F238E27FC236}">
                    <a16:creationId xmlns:a16="http://schemas.microsoft.com/office/drawing/2014/main" id="{723F5648-AC66-40CB-8156-304C0DBE5D83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7D2E1A-4DCF-4456-B4F6-868ED1ACF807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E10E86-54A7-44FD-A746-C3A167E9419A}"/>
              </a:ext>
            </a:extLst>
          </p:cNvPr>
          <p:cNvGrpSpPr/>
          <p:nvPr/>
        </p:nvGrpSpPr>
        <p:grpSpPr>
          <a:xfrm>
            <a:off x="3439568" y="1707482"/>
            <a:ext cx="2522483" cy="1634808"/>
            <a:chOff x="1111643" y="1539317"/>
            <a:chExt cx="2522483" cy="163480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F7F70D4-1898-472F-A597-E79A5D5F9466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31" name="13">
                <a:extLst>
                  <a:ext uri="{FF2B5EF4-FFF2-40B4-BE49-F238E27FC236}">
                    <a16:creationId xmlns:a16="http://schemas.microsoft.com/office/drawing/2014/main" id="{779713D2-5231-4197-B9B2-EC2E37616904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13">
                <a:extLst>
                  <a:ext uri="{FF2B5EF4-FFF2-40B4-BE49-F238E27FC236}">
                    <a16:creationId xmlns:a16="http://schemas.microsoft.com/office/drawing/2014/main" id="{F7A3534D-38D7-459B-A5E4-F9A1CA2432F2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70FC63-147A-461D-9C3B-40EA247AF076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lái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052862-745F-4294-9A1E-457B52F85DA4}"/>
              </a:ext>
            </a:extLst>
          </p:cNvPr>
          <p:cNvGrpSpPr/>
          <p:nvPr/>
        </p:nvGrpSpPr>
        <p:grpSpPr>
          <a:xfrm>
            <a:off x="6324539" y="1707482"/>
            <a:ext cx="2522483" cy="1634808"/>
            <a:chOff x="1111643" y="1539317"/>
            <a:chExt cx="2522483" cy="163480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55945D-2FFE-4AF5-B7FD-4EA8A05197BB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36" name="13">
                <a:extLst>
                  <a:ext uri="{FF2B5EF4-FFF2-40B4-BE49-F238E27FC236}">
                    <a16:creationId xmlns:a16="http://schemas.microsoft.com/office/drawing/2014/main" id="{5B7862EA-3167-4A0D-BD41-63AAFA3B8989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13">
                <a:extLst>
                  <a:ext uri="{FF2B5EF4-FFF2-40B4-BE49-F238E27FC236}">
                    <a16:creationId xmlns:a16="http://schemas.microsoft.com/office/drawing/2014/main" id="{54FE5AF7-B1B5-4CEF-9CC2-06B7FB1CF41F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C81145-061A-4285-98A0-A98F0C070401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nảy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D2A3F9-252B-4A77-992A-4D23A3694E2E}"/>
              </a:ext>
            </a:extLst>
          </p:cNvPr>
          <p:cNvGrpSpPr/>
          <p:nvPr/>
        </p:nvGrpSpPr>
        <p:grpSpPr>
          <a:xfrm>
            <a:off x="9209511" y="1632880"/>
            <a:ext cx="2522483" cy="1634808"/>
            <a:chOff x="1111643" y="1539317"/>
            <a:chExt cx="2522483" cy="16348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2498F8D-0580-40CC-83C3-138E28C5C3DD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41" name="13">
                <a:extLst>
                  <a:ext uri="{FF2B5EF4-FFF2-40B4-BE49-F238E27FC236}">
                    <a16:creationId xmlns:a16="http://schemas.microsoft.com/office/drawing/2014/main" id="{5A969402-3DE1-4D61-B5C0-AF12D7BAA1A6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13">
                <a:extLst>
                  <a:ext uri="{FF2B5EF4-FFF2-40B4-BE49-F238E27FC236}">
                    <a16:creationId xmlns:a16="http://schemas.microsoft.com/office/drawing/2014/main" id="{57A2C601-5068-4049-A6B5-6FE1C4D228B0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72DBCB-6AEA-4F67-BCC4-ED4CC12AA483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6D154-ADED-4B5A-8A77-2C31A24B06E8}"/>
              </a:ext>
            </a:extLst>
          </p:cNvPr>
          <p:cNvGrpSpPr/>
          <p:nvPr/>
        </p:nvGrpSpPr>
        <p:grpSpPr>
          <a:xfrm>
            <a:off x="3439567" y="4075984"/>
            <a:ext cx="2522483" cy="1634808"/>
            <a:chOff x="1111643" y="1539317"/>
            <a:chExt cx="2522483" cy="163480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CACDF24-B914-484F-9FEF-D7C53BDA278B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56" name="13">
                <a:extLst>
                  <a:ext uri="{FF2B5EF4-FFF2-40B4-BE49-F238E27FC236}">
                    <a16:creationId xmlns:a16="http://schemas.microsoft.com/office/drawing/2014/main" id="{F34EC864-DAF4-4B98-BADC-5869161F982B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13">
                <a:extLst>
                  <a:ext uri="{FF2B5EF4-FFF2-40B4-BE49-F238E27FC236}">
                    <a16:creationId xmlns:a16="http://schemas.microsoft.com/office/drawing/2014/main" id="{C0F32B17-42C0-4783-8EF9-162041E00752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91E0BE2-741B-4197-A2A9-73B6114D5D7F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đậy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11FC7C0-466E-49CB-8F0E-9B2F3754CDFF}"/>
              </a:ext>
            </a:extLst>
          </p:cNvPr>
          <p:cNvGrpSpPr/>
          <p:nvPr/>
        </p:nvGrpSpPr>
        <p:grpSpPr>
          <a:xfrm>
            <a:off x="6264225" y="4075984"/>
            <a:ext cx="2522483" cy="1634808"/>
            <a:chOff x="1111643" y="1539317"/>
            <a:chExt cx="2522483" cy="163480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D4EADD2-2B5E-4107-B88C-A4F2F08DED41}"/>
                </a:ext>
              </a:extLst>
            </p:cNvPr>
            <p:cNvGrpSpPr/>
            <p:nvPr/>
          </p:nvGrpSpPr>
          <p:grpSpPr>
            <a:xfrm>
              <a:off x="1156727" y="1539317"/>
              <a:ext cx="2311688" cy="1634808"/>
              <a:chOff x="1318736" y="2069568"/>
              <a:chExt cx="3781693" cy="3781693"/>
            </a:xfrm>
          </p:grpSpPr>
          <p:sp>
            <p:nvSpPr>
              <p:cNvPr id="61" name="13">
                <a:extLst>
                  <a:ext uri="{FF2B5EF4-FFF2-40B4-BE49-F238E27FC236}">
                    <a16:creationId xmlns:a16="http://schemas.microsoft.com/office/drawing/2014/main" id="{8B9882CC-361D-4AE7-B9E7-9F4FE5F0A308}"/>
                  </a:ext>
                </a:extLst>
              </p:cNvPr>
              <p:cNvSpPr/>
              <p:nvPr/>
            </p:nvSpPr>
            <p:spPr>
              <a:xfrm>
                <a:off x="1318736" y="2069568"/>
                <a:ext cx="3781693" cy="3781693"/>
              </a:xfrm>
              <a:prstGeom prst="ellipse">
                <a:avLst/>
              </a:prstGeom>
              <a:solidFill>
                <a:srgbClr val="AAB5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62" name="13">
                <a:extLst>
                  <a:ext uri="{FF2B5EF4-FFF2-40B4-BE49-F238E27FC236}">
                    <a16:creationId xmlns:a16="http://schemas.microsoft.com/office/drawing/2014/main" id="{49150F2D-89E2-4BF2-8099-7B666ADB1006}"/>
                  </a:ext>
                </a:extLst>
              </p:cNvPr>
              <p:cNvSpPr/>
              <p:nvPr/>
            </p:nvSpPr>
            <p:spPr>
              <a:xfrm>
                <a:off x="1610632" y="2090226"/>
                <a:ext cx="3395239" cy="3395239"/>
              </a:xfrm>
              <a:prstGeom prst="ellipse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A656E9B-9B26-4079-B9C5-8556E5173CCA}"/>
                </a:ext>
              </a:extLst>
            </p:cNvPr>
            <p:cNvSpPr txBox="1"/>
            <p:nvPr/>
          </p:nvSpPr>
          <p:spPr>
            <a:xfrm>
              <a:off x="1111643" y="1774288"/>
              <a:ext cx="25224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lẫy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8A7F141-990A-4807-A64F-B5B2BAEB167E}"/>
              </a:ext>
            </a:extLst>
          </p:cNvPr>
          <p:cNvSpPr txBox="1"/>
          <p:nvPr/>
        </p:nvSpPr>
        <p:spPr>
          <a:xfrm>
            <a:off x="1374259" y="1949833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776769-B64E-41E6-99CA-921BE5F05EBC}"/>
              </a:ext>
            </a:extLst>
          </p:cNvPr>
          <p:cNvSpPr txBox="1"/>
          <p:nvPr/>
        </p:nvSpPr>
        <p:spPr>
          <a:xfrm>
            <a:off x="4127528" y="1942295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B994721-5352-4388-B7AD-83DAC68FEAA7}"/>
              </a:ext>
            </a:extLst>
          </p:cNvPr>
          <p:cNvSpPr txBox="1"/>
          <p:nvPr/>
        </p:nvSpPr>
        <p:spPr>
          <a:xfrm>
            <a:off x="7137840" y="1943855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4A52A3-5A4A-421F-BD11-F06436330FDE}"/>
              </a:ext>
            </a:extLst>
          </p:cNvPr>
          <p:cNvSpPr txBox="1"/>
          <p:nvPr/>
        </p:nvSpPr>
        <p:spPr>
          <a:xfrm>
            <a:off x="9996478" y="1867695"/>
            <a:ext cx="112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1D185BF-9583-4CD6-BFDE-2A13D40ED773}"/>
              </a:ext>
            </a:extLst>
          </p:cNvPr>
          <p:cNvSpPr txBox="1"/>
          <p:nvPr/>
        </p:nvSpPr>
        <p:spPr>
          <a:xfrm>
            <a:off x="4261127" y="4311623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60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36FBB5B-4806-42A4-A2A9-642EBC1130A4}"/>
              </a:ext>
            </a:extLst>
          </p:cNvPr>
          <p:cNvSpPr txBox="1"/>
          <p:nvPr/>
        </p:nvSpPr>
        <p:spPr>
          <a:xfrm>
            <a:off x="6951681" y="4311760"/>
            <a:ext cx="1304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60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114</Words>
  <Application>Microsoft Office PowerPoint</Application>
  <PresentationFormat>Widescreen</PresentationFormat>
  <Paragraphs>56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duyen pham</cp:lastModifiedBy>
  <cp:revision>120</cp:revision>
  <dcterms:created xsi:type="dcterms:W3CDTF">2021-07-05T07:21:12Z</dcterms:created>
  <dcterms:modified xsi:type="dcterms:W3CDTF">2021-08-12T03:15:29Z</dcterms:modified>
</cp:coreProperties>
</file>