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1" r:id="rId5"/>
    <p:sldId id="261" r:id="rId6"/>
    <p:sldId id="264" r:id="rId7"/>
    <p:sldId id="265" r:id="rId8"/>
    <p:sldId id="283" r:id="rId9"/>
    <p:sldId id="266" r:id="rId10"/>
    <p:sldId id="267" r:id="rId11"/>
    <p:sldId id="268" r:id="rId12"/>
    <p:sldId id="269" r:id="rId13"/>
    <p:sldId id="272" r:id="rId14"/>
    <p:sldId id="275" r:id="rId15"/>
    <p:sldId id="276" r:id="rId16"/>
    <p:sldId id="277" r:id="rId17"/>
    <p:sldId id="278" r:id="rId18"/>
    <p:sldId id="279" r:id="rId19"/>
    <p:sldId id="284" r:id="rId20"/>
    <p:sldId id="273" r:id="rId21"/>
    <p:sldId id="280" r:id="rId22"/>
    <p:sldId id="274"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DEC"/>
    <a:srgbClr val="CA4C39"/>
    <a:srgbClr val="EE728A"/>
    <a:srgbClr val="7BC1CB"/>
    <a:srgbClr val="AFD9DF"/>
    <a:srgbClr val="49AAB7"/>
    <a:srgbClr val="FDB71B"/>
    <a:srgbClr val="8B9AA7"/>
    <a:srgbClr val="AAB5BF"/>
    <a:srgbClr val="DAE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35" autoAdjust="0"/>
  </p:normalViewPr>
  <p:slideViewPr>
    <p:cSldViewPr snapToGrid="0">
      <p:cViewPr>
        <p:scale>
          <a:sx n="80" d="100"/>
          <a:sy n="80" d="100"/>
        </p:scale>
        <p:origin x="7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4">
            <a:extLst>
              <a:ext uri="{FF2B5EF4-FFF2-40B4-BE49-F238E27FC236}">
                <a16:creationId xmlns:a16="http://schemas.microsoft.com/office/drawing/2014/main" id="{498D485A-BD2D-463A-AE08-D76FC2F819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646711" y="-2687289"/>
            <a:ext cx="6858000" cy="12232578"/>
          </a:xfrm>
          <a:prstGeom prst="rect">
            <a:avLst/>
          </a:prstGeom>
        </p:spPr>
      </p:pic>
      <p:sp>
        <p:nvSpPr>
          <p:cNvPr id="11" name="5">
            <a:extLst>
              <a:ext uri="{FF2B5EF4-FFF2-40B4-BE49-F238E27FC236}">
                <a16:creationId xmlns:a16="http://schemas.microsoft.com/office/drawing/2014/main" id="{5DB2378A-D70F-4A4A-8A47-E6CA71638D4D}"/>
              </a:ext>
            </a:extLst>
          </p:cNvPr>
          <p:cNvSpPr/>
          <p:nvPr userDrawn="1"/>
        </p:nvSpPr>
        <p:spPr>
          <a:xfrm>
            <a:off x="1170432" y="2093976"/>
            <a:ext cx="10085832" cy="2459736"/>
          </a:xfrm>
          <a:prstGeom prst="roundRect">
            <a:avLst/>
          </a:prstGeom>
          <a:gradFill>
            <a:gsLst>
              <a:gs pos="0">
                <a:srgbClr val="AFBECB"/>
              </a:gs>
              <a:gs pos="100000">
                <a:schemeClr val="accent2">
                  <a:lumMod val="20000"/>
                  <a:lumOff val="8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2">
            <a:extLst>
              <a:ext uri="{FF2B5EF4-FFF2-40B4-BE49-F238E27FC236}">
                <a16:creationId xmlns:a16="http://schemas.microsoft.com/office/drawing/2014/main" id="{872E1DEB-773D-448A-B5CC-86052E0A6EDE}"/>
              </a:ext>
            </a:extLst>
          </p:cNvPr>
          <p:cNvSpPr/>
          <p:nvPr userDrawn="1"/>
        </p:nvSpPr>
        <p:spPr>
          <a:xfrm>
            <a:off x="1550020" y="2364059"/>
            <a:ext cx="9378175" cy="195120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6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B98A-C036-4E91-870A-A023B583E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855E74-CF0A-4935-9DF3-53DCD00FB8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3B613-4536-45B7-8D8D-A8D5586FC045}"/>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5" name="Footer Placeholder 4">
            <a:extLst>
              <a:ext uri="{FF2B5EF4-FFF2-40B4-BE49-F238E27FC236}">
                <a16:creationId xmlns:a16="http://schemas.microsoft.com/office/drawing/2014/main" id="{B0DAE276-D6D8-455B-BA4E-2A378995C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85B31-1C0E-43FB-B4B0-474320FA78C8}"/>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358234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D88381-02E6-4B65-A788-79810095C6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A1813-2B18-4138-8C48-A90B4AB4A4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9796E-E6DB-4CAE-A9D4-E30DC83E57BA}"/>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5" name="Footer Placeholder 4">
            <a:extLst>
              <a:ext uri="{FF2B5EF4-FFF2-40B4-BE49-F238E27FC236}">
                <a16:creationId xmlns:a16="http://schemas.microsoft.com/office/drawing/2014/main" id="{43C5B389-23E0-4543-8486-E7CDF5C4F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CAD6F-D719-44A4-8493-F9F9807CD5B5}"/>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65138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0B94-BD0C-4A49-85F0-A8D397F429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9C0A7-396C-4C2E-A03B-BC8AFBFC93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A52A5-DBF8-4CA2-9F24-452E73210364}"/>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5" name="Footer Placeholder 4">
            <a:extLst>
              <a:ext uri="{FF2B5EF4-FFF2-40B4-BE49-F238E27FC236}">
                <a16:creationId xmlns:a16="http://schemas.microsoft.com/office/drawing/2014/main" id="{1B265B41-0B92-474B-89D9-63B8B1F23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3D72C-74C6-49D9-B68A-F71D544FD391}"/>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221877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009-FB30-4C43-8895-FE8352C7B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C570A-96CB-4E14-9249-2EAF7EB53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D5007-B415-4A42-A095-2D53A1FC2BD5}"/>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5" name="Footer Placeholder 4">
            <a:extLst>
              <a:ext uri="{FF2B5EF4-FFF2-40B4-BE49-F238E27FC236}">
                <a16:creationId xmlns:a16="http://schemas.microsoft.com/office/drawing/2014/main" id="{2E04CA15-6C03-4670-86F3-DC4EAAE6E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0B5CE-9E30-4F9E-ADC1-931EA9BB3E81}"/>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277407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76FA-6175-4A28-9ACB-5D73EED15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9D518-F6E1-46F9-BDB3-0E30FFEE4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2BC63-57A2-4D6A-8E8B-F33341074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35577-6DB1-4B82-9D22-59D6342DD3CD}"/>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6" name="Footer Placeholder 5">
            <a:extLst>
              <a:ext uri="{FF2B5EF4-FFF2-40B4-BE49-F238E27FC236}">
                <a16:creationId xmlns:a16="http://schemas.microsoft.com/office/drawing/2014/main" id="{BAB32BBA-C11C-4954-BAF0-9566E27A4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DDC0F-A8C7-4D7F-9BAF-6B77DA13AD2D}"/>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115644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F272-56B3-43DA-96C5-E41BB9098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AAAE1-E6C8-4AA0-B9AE-12E566C52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AC729-B071-46D4-9F7E-D628E5E227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F031E-DC3B-45C8-9FA3-5ACEEA84C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E643F1-59EF-43AB-A7EB-1F15A2383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4F425E-B806-4B5D-836E-3BC28DB5812A}"/>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8" name="Footer Placeholder 7">
            <a:extLst>
              <a:ext uri="{FF2B5EF4-FFF2-40B4-BE49-F238E27FC236}">
                <a16:creationId xmlns:a16="http://schemas.microsoft.com/office/drawing/2014/main" id="{87F2C976-42BB-445D-A616-F5BCC5B037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9ED681-8CD9-4161-919A-AA268E95B880}"/>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307292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A498-E6FA-4521-93CB-0123B6AB41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97BE6-CE76-4480-A77B-DC3243E76CBC}"/>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4" name="Footer Placeholder 3">
            <a:extLst>
              <a:ext uri="{FF2B5EF4-FFF2-40B4-BE49-F238E27FC236}">
                <a16:creationId xmlns:a16="http://schemas.microsoft.com/office/drawing/2014/main" id="{72A8A951-D3B5-43C9-AF81-EEFB5E1C04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5909E-B74A-4923-A183-A679BD26433E}"/>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125783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36754-651A-49DF-9CA5-82125BB909A2}"/>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3" name="Footer Placeholder 2">
            <a:extLst>
              <a:ext uri="{FF2B5EF4-FFF2-40B4-BE49-F238E27FC236}">
                <a16:creationId xmlns:a16="http://schemas.microsoft.com/office/drawing/2014/main" id="{20C4B5EC-942C-4D4D-B632-24902888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39AAA9-CE13-4C4C-B685-A5CEC6D0601C}"/>
              </a:ext>
            </a:extLst>
          </p:cNvPr>
          <p:cNvSpPr>
            <a:spLocks noGrp="1"/>
          </p:cNvSpPr>
          <p:nvPr>
            <p:ph type="sldNum" sz="quarter" idx="12"/>
          </p:nvPr>
        </p:nvSpPr>
        <p:spPr/>
        <p:txBody>
          <a:bodyPr/>
          <a:lstStyle/>
          <a:p>
            <a:fld id="{A5F883F8-ECFD-4B05-983B-CE7381403587}" type="slidenum">
              <a:rPr lang="en-US" smtClean="0"/>
              <a:t>‹#›</a:t>
            </a:fld>
            <a:endParaRPr lang="en-US"/>
          </a:p>
        </p:txBody>
      </p:sp>
      <p:pic>
        <p:nvPicPr>
          <p:cNvPr id="5" name="图片 4">
            <a:extLst>
              <a:ext uri="{FF2B5EF4-FFF2-40B4-BE49-F238E27FC236}">
                <a16:creationId xmlns:a16="http://schemas.microsoft.com/office/drawing/2014/main" id="{16BB5668-F581-4451-979A-95D1BABE87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646711" y="-2687289"/>
            <a:ext cx="6858000" cy="12232578"/>
          </a:xfrm>
          <a:prstGeom prst="rect">
            <a:avLst/>
          </a:prstGeom>
        </p:spPr>
      </p:pic>
      <p:sp>
        <p:nvSpPr>
          <p:cNvPr id="7" name="Rectangle: Rounded Corners 6">
            <a:extLst>
              <a:ext uri="{FF2B5EF4-FFF2-40B4-BE49-F238E27FC236}">
                <a16:creationId xmlns:a16="http://schemas.microsoft.com/office/drawing/2014/main" id="{ED512324-9A3D-4278-9951-2B6F9FA8AF0E}"/>
              </a:ext>
            </a:extLst>
          </p:cNvPr>
          <p:cNvSpPr/>
          <p:nvPr userDrawn="1"/>
        </p:nvSpPr>
        <p:spPr>
          <a:xfrm>
            <a:off x="327498" y="369651"/>
            <a:ext cx="11537004" cy="6118698"/>
          </a:xfrm>
          <a:prstGeom prst="roundRect">
            <a:avLst>
              <a:gd name="adj" fmla="val 7051"/>
            </a:avLst>
          </a:prstGeom>
          <a:gradFill>
            <a:gsLst>
              <a:gs pos="0">
                <a:srgbClr val="EEF8FC">
                  <a:lumMod val="88000"/>
                  <a:lumOff val="12000"/>
                  <a:alpha val="22000"/>
                </a:srgbClr>
              </a:gs>
              <a:gs pos="69000">
                <a:schemeClr val="bg1"/>
              </a:gs>
              <a:gs pos="36000">
                <a:schemeClr val="bg1"/>
              </a:gs>
              <a:gs pos="86000">
                <a:srgbClr val="EEF8FC">
                  <a:alpha val="6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25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639B-F35A-4E77-A854-505CE6E58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CB1D1-CEFF-46AD-A061-629D025B4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6120C-B013-40E6-9F9F-A7F04651A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E1EB8-7959-4F02-8229-DB7793C872AA}"/>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6" name="Footer Placeholder 5">
            <a:extLst>
              <a:ext uri="{FF2B5EF4-FFF2-40B4-BE49-F238E27FC236}">
                <a16:creationId xmlns:a16="http://schemas.microsoft.com/office/drawing/2014/main" id="{449AFE02-0525-4F97-AF61-76A23F21D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5CB38-27AA-48D0-B70D-54D92BB2DA27}"/>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60459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467-62D2-472C-84FD-155D42D87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67779-9A3D-40ED-B20A-66F170A25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6C4791-0ECB-49C8-A184-69A1E8158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E6DC6-5E56-4DFD-9BFC-FD042316C31D}"/>
              </a:ext>
            </a:extLst>
          </p:cNvPr>
          <p:cNvSpPr>
            <a:spLocks noGrp="1"/>
          </p:cNvSpPr>
          <p:nvPr>
            <p:ph type="dt" sz="half" idx="10"/>
          </p:nvPr>
        </p:nvSpPr>
        <p:spPr/>
        <p:txBody>
          <a:bodyPr/>
          <a:lstStyle/>
          <a:p>
            <a:fld id="{51CAEB48-2C03-4145-BD38-1ABF57B48BC3}" type="datetimeFigureOut">
              <a:rPr lang="en-US" smtClean="0"/>
              <a:t>7/6/2021</a:t>
            </a:fld>
            <a:endParaRPr lang="en-US"/>
          </a:p>
        </p:txBody>
      </p:sp>
      <p:sp>
        <p:nvSpPr>
          <p:cNvPr id="6" name="Footer Placeholder 5">
            <a:extLst>
              <a:ext uri="{FF2B5EF4-FFF2-40B4-BE49-F238E27FC236}">
                <a16:creationId xmlns:a16="http://schemas.microsoft.com/office/drawing/2014/main" id="{8FCFADFA-8ADD-4EEC-AA6D-83B66A726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3F36AF-280D-486E-B241-EBA742E89D63}"/>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297847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EA0BFC-C5DA-4678-8A5F-AA20E7297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2F0338-274C-42C0-A4B8-8AE0420E9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DE09F-1F7E-42E5-98EB-784C9AB1E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AEB48-2C03-4145-BD38-1ABF57B48BC3}" type="datetimeFigureOut">
              <a:rPr lang="en-US" smtClean="0"/>
              <a:t>7/6/2021</a:t>
            </a:fld>
            <a:endParaRPr lang="en-US"/>
          </a:p>
        </p:txBody>
      </p:sp>
      <p:sp>
        <p:nvSpPr>
          <p:cNvPr id="5" name="Footer Placeholder 4">
            <a:extLst>
              <a:ext uri="{FF2B5EF4-FFF2-40B4-BE49-F238E27FC236}">
                <a16:creationId xmlns:a16="http://schemas.microsoft.com/office/drawing/2014/main" id="{E29CED98-5639-4A91-8B27-4DD036665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02E1F8-D1A3-4106-BDB8-B575B0A0E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883F8-ECFD-4B05-983B-CE7381403587}" type="slidenum">
              <a:rPr lang="en-US" smtClean="0"/>
              <a:t>‹#›</a:t>
            </a:fld>
            <a:endParaRPr lang="en-US"/>
          </a:p>
        </p:txBody>
      </p:sp>
    </p:spTree>
    <p:extLst>
      <p:ext uri="{BB962C8B-B14F-4D97-AF65-F5344CB8AC3E}">
        <p14:creationId xmlns:p14="http://schemas.microsoft.com/office/powerpoint/2010/main" val="17314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2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a:extLst>
              <a:ext uri="{FF2B5EF4-FFF2-40B4-BE49-F238E27FC236}">
                <a16:creationId xmlns:a16="http://schemas.microsoft.com/office/drawing/2014/main" id="{217F0BC8-0D6A-4E72-948E-DE05777599F7}"/>
              </a:ext>
            </a:extLst>
          </p:cNvPr>
          <p:cNvSpPr/>
          <p:nvPr/>
        </p:nvSpPr>
        <p:spPr>
          <a:xfrm>
            <a:off x="4553086" y="1889683"/>
            <a:ext cx="2933428" cy="632838"/>
          </a:xfrm>
          <a:prstGeom prst="roundRect">
            <a:avLst/>
          </a:prstGeom>
          <a:solidFill>
            <a:srgbClr val="85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3">
            <a:extLst>
              <a:ext uri="{FF2B5EF4-FFF2-40B4-BE49-F238E27FC236}">
                <a16:creationId xmlns:a16="http://schemas.microsoft.com/office/drawing/2014/main" id="{7D29871B-6E46-44DE-B37B-F9F91FE24E8D}"/>
              </a:ext>
            </a:extLst>
          </p:cNvPr>
          <p:cNvSpPr txBox="1"/>
          <p:nvPr/>
        </p:nvSpPr>
        <p:spPr>
          <a:xfrm>
            <a:off x="5025135" y="1783349"/>
            <a:ext cx="198932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5400" b="0" i="0" u="none" strike="noStrike" kern="1200" cap="none" spc="0" normalizeH="0" baseline="0" noProof="0" dirty="0">
                <a:ln>
                  <a:noFill/>
                </a:ln>
                <a:solidFill>
                  <a:prstClr val="white"/>
                </a:solidFill>
                <a:effectLst/>
                <a:uLnTx/>
                <a:uFillTx/>
                <a:cs typeface="+mn-ea"/>
                <a:sym typeface="+mn-lt"/>
              </a:rPr>
              <a:t>BÀI</a:t>
            </a:r>
            <a:r>
              <a:rPr kumimoji="1" lang="en-US" altLang="zh-CN" sz="5400" b="0" i="0" u="none" strike="noStrike" kern="1200" cap="none" spc="0" normalizeH="0" noProof="0" dirty="0">
                <a:ln>
                  <a:noFill/>
                </a:ln>
                <a:solidFill>
                  <a:prstClr val="white"/>
                </a:solidFill>
                <a:effectLst/>
                <a:uLnTx/>
                <a:uFillTx/>
                <a:cs typeface="+mn-ea"/>
                <a:sym typeface="+mn-lt"/>
              </a:rPr>
              <a:t> 37</a:t>
            </a:r>
            <a:endParaRPr kumimoji="1" lang="zh-CN" altLang="en-US" sz="5400" b="0" i="0" u="none" strike="noStrike" kern="1200" cap="none" spc="0" normalizeH="0" baseline="0" noProof="0" dirty="0">
              <a:ln>
                <a:noFill/>
              </a:ln>
              <a:solidFill>
                <a:prstClr val="white"/>
              </a:solidFill>
              <a:effectLst/>
              <a:uLnTx/>
              <a:uFillTx/>
              <a:cs typeface="+mn-ea"/>
              <a:sym typeface="+mn-lt"/>
            </a:endParaRPr>
          </a:p>
        </p:txBody>
      </p:sp>
      <p:pic>
        <p:nvPicPr>
          <p:cNvPr id="11" name="5">
            <a:extLst>
              <a:ext uri="{FF2B5EF4-FFF2-40B4-BE49-F238E27FC236}">
                <a16:creationId xmlns:a16="http://schemas.microsoft.com/office/drawing/2014/main" id="{E8DF89E7-1A9A-42EC-B02C-C670834546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9756" y="944569"/>
            <a:ext cx="1892300" cy="1261533"/>
          </a:xfrm>
          <a:prstGeom prst="rect">
            <a:avLst/>
          </a:prstGeom>
        </p:spPr>
      </p:pic>
      <p:pic>
        <p:nvPicPr>
          <p:cNvPr id="13" name="72">
            <a:extLst>
              <a:ext uri="{FF2B5EF4-FFF2-40B4-BE49-F238E27FC236}">
                <a16:creationId xmlns:a16="http://schemas.microsoft.com/office/drawing/2014/main" id="{968AFDE0-CDB5-4AEA-BD46-278C51A64E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0832" y="4854102"/>
            <a:ext cx="5037936" cy="2854258"/>
          </a:xfrm>
          <a:prstGeom prst="rect">
            <a:avLst/>
          </a:prstGeom>
        </p:spPr>
      </p:pic>
      <p:sp>
        <p:nvSpPr>
          <p:cNvPr id="14" name="4">
            <a:extLst>
              <a:ext uri="{FF2B5EF4-FFF2-40B4-BE49-F238E27FC236}">
                <a16:creationId xmlns:a16="http://schemas.microsoft.com/office/drawing/2014/main" id="{9425665A-8F6C-48AF-AE77-4731F310594B}"/>
              </a:ext>
            </a:extLst>
          </p:cNvPr>
          <p:cNvSpPr txBox="1"/>
          <p:nvPr/>
        </p:nvSpPr>
        <p:spPr>
          <a:xfrm>
            <a:off x="1401357" y="2406489"/>
            <a:ext cx="9589915" cy="189279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êm</a:t>
            </a:r>
            <a:r>
              <a:rPr lang="en-US" altLang="zh-CN"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im</a:t>
            </a:r>
            <a:r>
              <a:rPr lang="en-US" altLang="zh-CN"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um</a:t>
            </a:r>
            <a:endParaRPr lang="zh-CN" altLang="en-US"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598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par>
                          <p:cTn id="14" fill="hold">
                            <p:stCondLst>
                              <p:cond delay="500"/>
                            </p:stCondLst>
                            <p:childTnLst>
                              <p:par>
                                <p:cTn id="15" presetID="17" presetClass="entr" presetSubtype="1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grpSp>
        <p:nvGrpSpPr>
          <p:cNvPr id="27" name="Group 26">
            <a:extLst>
              <a:ext uri="{FF2B5EF4-FFF2-40B4-BE49-F238E27FC236}">
                <a16:creationId xmlns:a16="http://schemas.microsoft.com/office/drawing/2014/main" id="{3FE760AA-A2EC-4F26-BF1C-4E4FC8153C31}"/>
              </a:ext>
            </a:extLst>
          </p:cNvPr>
          <p:cNvGrpSpPr/>
          <p:nvPr/>
        </p:nvGrpSpPr>
        <p:grpSpPr>
          <a:xfrm>
            <a:off x="554597" y="1716412"/>
            <a:ext cx="2522483" cy="1634808"/>
            <a:chOff x="1111643" y="1539317"/>
            <a:chExt cx="2522483" cy="1634808"/>
          </a:xfrm>
        </p:grpSpPr>
        <p:grpSp>
          <p:nvGrpSpPr>
            <p:cNvPr id="2" name="Group 1">
              <a:extLst>
                <a:ext uri="{FF2B5EF4-FFF2-40B4-BE49-F238E27FC236}">
                  <a16:creationId xmlns:a16="http://schemas.microsoft.com/office/drawing/2014/main" id="{35AAAE45-C620-4EE8-B7EB-BA486C7B698B}"/>
                </a:ext>
              </a:extLst>
            </p:cNvPr>
            <p:cNvGrpSpPr/>
            <p:nvPr/>
          </p:nvGrpSpPr>
          <p:grpSpPr>
            <a:xfrm>
              <a:off x="1156727" y="1539317"/>
              <a:ext cx="2311688" cy="1634808"/>
              <a:chOff x="1318736" y="2069568"/>
              <a:chExt cx="3781693" cy="3781693"/>
            </a:xfrm>
          </p:grpSpPr>
          <p:sp>
            <p:nvSpPr>
              <p:cNvPr id="7" name="13">
                <a:extLst>
                  <a:ext uri="{FF2B5EF4-FFF2-40B4-BE49-F238E27FC236}">
                    <a16:creationId xmlns:a16="http://schemas.microsoft.com/office/drawing/2014/main" id="{6FFB2612-C324-4DE1-B934-AAE4FAE3FAA7}"/>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13">
                <a:extLst>
                  <a:ext uri="{FF2B5EF4-FFF2-40B4-BE49-F238E27FC236}">
                    <a16:creationId xmlns:a16="http://schemas.microsoft.com/office/drawing/2014/main" id="{723F5648-AC66-40CB-8156-304C0DBE5D83}"/>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6" name="TextBox 25">
              <a:extLst>
                <a:ext uri="{FF2B5EF4-FFF2-40B4-BE49-F238E27FC236}">
                  <a16:creationId xmlns:a16="http://schemas.microsoft.com/office/drawing/2014/main" id="{517D2E1A-4DCF-4456-B4F6-868ED1ACF807}"/>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hẻm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8" name="Group 27">
            <a:extLst>
              <a:ext uri="{FF2B5EF4-FFF2-40B4-BE49-F238E27FC236}">
                <a16:creationId xmlns:a16="http://schemas.microsoft.com/office/drawing/2014/main" id="{0AE10E86-54A7-44FD-A746-C3A167E9419A}"/>
              </a:ext>
            </a:extLst>
          </p:cNvPr>
          <p:cNvGrpSpPr/>
          <p:nvPr/>
        </p:nvGrpSpPr>
        <p:grpSpPr>
          <a:xfrm>
            <a:off x="3439568" y="1707482"/>
            <a:ext cx="2522483" cy="1634808"/>
            <a:chOff x="1111643" y="1539317"/>
            <a:chExt cx="2522483" cy="1634808"/>
          </a:xfrm>
        </p:grpSpPr>
        <p:grpSp>
          <p:nvGrpSpPr>
            <p:cNvPr id="29" name="Group 28">
              <a:extLst>
                <a:ext uri="{FF2B5EF4-FFF2-40B4-BE49-F238E27FC236}">
                  <a16:creationId xmlns:a16="http://schemas.microsoft.com/office/drawing/2014/main" id="{4F7F70D4-1898-472F-A597-E79A5D5F9466}"/>
                </a:ext>
              </a:extLst>
            </p:cNvPr>
            <p:cNvGrpSpPr/>
            <p:nvPr/>
          </p:nvGrpSpPr>
          <p:grpSpPr>
            <a:xfrm>
              <a:off x="1156727" y="1539317"/>
              <a:ext cx="2311688" cy="1634808"/>
              <a:chOff x="1318736" y="2069568"/>
              <a:chExt cx="3781693" cy="3781693"/>
            </a:xfrm>
          </p:grpSpPr>
          <p:sp>
            <p:nvSpPr>
              <p:cNvPr id="31" name="13">
                <a:extLst>
                  <a:ext uri="{FF2B5EF4-FFF2-40B4-BE49-F238E27FC236}">
                    <a16:creationId xmlns:a16="http://schemas.microsoft.com/office/drawing/2014/main" id="{779713D2-5231-4197-B9B2-EC2E37616904}"/>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13">
                <a:extLst>
                  <a:ext uri="{FF2B5EF4-FFF2-40B4-BE49-F238E27FC236}">
                    <a16:creationId xmlns:a16="http://schemas.microsoft.com/office/drawing/2014/main" id="{F7A3534D-38D7-459B-A5E4-F9A1CA2432F2}"/>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TextBox 29">
              <a:extLst>
                <a:ext uri="{FF2B5EF4-FFF2-40B4-BE49-F238E27FC236}">
                  <a16:creationId xmlns:a16="http://schemas.microsoft.com/office/drawing/2014/main" id="{DC70FC63-147A-461D-9C3B-40EA247AF076}"/>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kem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82052862-745F-4294-9A1E-457B52F85DA4}"/>
              </a:ext>
            </a:extLst>
          </p:cNvPr>
          <p:cNvGrpSpPr/>
          <p:nvPr/>
        </p:nvGrpSpPr>
        <p:grpSpPr>
          <a:xfrm>
            <a:off x="6324539" y="1707482"/>
            <a:ext cx="2522483" cy="1634808"/>
            <a:chOff x="1111643" y="1539317"/>
            <a:chExt cx="2522483" cy="1634808"/>
          </a:xfrm>
        </p:grpSpPr>
        <p:grpSp>
          <p:nvGrpSpPr>
            <p:cNvPr id="34" name="Group 33">
              <a:extLst>
                <a:ext uri="{FF2B5EF4-FFF2-40B4-BE49-F238E27FC236}">
                  <a16:creationId xmlns:a16="http://schemas.microsoft.com/office/drawing/2014/main" id="{F555945D-2FFE-4AF5-B7FD-4EA8A05197BB}"/>
                </a:ext>
              </a:extLst>
            </p:cNvPr>
            <p:cNvGrpSpPr/>
            <p:nvPr/>
          </p:nvGrpSpPr>
          <p:grpSpPr>
            <a:xfrm>
              <a:off x="1156727" y="1539317"/>
              <a:ext cx="2311688" cy="1634808"/>
              <a:chOff x="1318736" y="2069568"/>
              <a:chExt cx="3781693" cy="3781693"/>
            </a:xfrm>
          </p:grpSpPr>
          <p:sp>
            <p:nvSpPr>
              <p:cNvPr id="36" name="13">
                <a:extLst>
                  <a:ext uri="{FF2B5EF4-FFF2-40B4-BE49-F238E27FC236}">
                    <a16:creationId xmlns:a16="http://schemas.microsoft.com/office/drawing/2014/main" id="{5B7862EA-3167-4A0D-BD41-63AAFA3B8989}"/>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13">
                <a:extLst>
                  <a:ext uri="{FF2B5EF4-FFF2-40B4-BE49-F238E27FC236}">
                    <a16:creationId xmlns:a16="http://schemas.microsoft.com/office/drawing/2014/main" id="{54FE5AF7-B1B5-4CEF-9CC2-06B7FB1CF41F}"/>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5" name="TextBox 34">
              <a:extLst>
                <a:ext uri="{FF2B5EF4-FFF2-40B4-BE49-F238E27FC236}">
                  <a16:creationId xmlns:a16="http://schemas.microsoft.com/office/drawing/2014/main" id="{A5C81145-061A-4285-98A0-A98F0C070401}"/>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mềm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8" name="Group 37">
            <a:extLst>
              <a:ext uri="{FF2B5EF4-FFF2-40B4-BE49-F238E27FC236}">
                <a16:creationId xmlns:a16="http://schemas.microsoft.com/office/drawing/2014/main" id="{67D2A3F9-252B-4A77-992A-4D23A3694E2E}"/>
              </a:ext>
            </a:extLst>
          </p:cNvPr>
          <p:cNvGrpSpPr/>
          <p:nvPr/>
        </p:nvGrpSpPr>
        <p:grpSpPr>
          <a:xfrm>
            <a:off x="9209511" y="1632880"/>
            <a:ext cx="2522483" cy="1634808"/>
            <a:chOff x="1111643" y="1539317"/>
            <a:chExt cx="2522483" cy="1634808"/>
          </a:xfrm>
        </p:grpSpPr>
        <p:grpSp>
          <p:nvGrpSpPr>
            <p:cNvPr id="39" name="Group 38">
              <a:extLst>
                <a:ext uri="{FF2B5EF4-FFF2-40B4-BE49-F238E27FC236}">
                  <a16:creationId xmlns:a16="http://schemas.microsoft.com/office/drawing/2014/main" id="{42498F8D-0580-40CC-83C3-138E28C5C3DD}"/>
                </a:ext>
              </a:extLst>
            </p:cNvPr>
            <p:cNvGrpSpPr/>
            <p:nvPr/>
          </p:nvGrpSpPr>
          <p:grpSpPr>
            <a:xfrm>
              <a:off x="1156727" y="1539317"/>
              <a:ext cx="2311688" cy="1634808"/>
              <a:chOff x="1318736" y="2069568"/>
              <a:chExt cx="3781693" cy="3781693"/>
            </a:xfrm>
          </p:grpSpPr>
          <p:sp>
            <p:nvSpPr>
              <p:cNvPr id="41" name="13">
                <a:extLst>
                  <a:ext uri="{FF2B5EF4-FFF2-40B4-BE49-F238E27FC236}">
                    <a16:creationId xmlns:a16="http://schemas.microsoft.com/office/drawing/2014/main" id="{5A969402-3DE1-4D61-B5C0-AF12D7BAA1A6}"/>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13">
                <a:extLst>
                  <a:ext uri="{FF2B5EF4-FFF2-40B4-BE49-F238E27FC236}">
                    <a16:creationId xmlns:a16="http://schemas.microsoft.com/office/drawing/2014/main" id="{57A2C601-5068-4049-A6B5-6FE1C4D228B0}"/>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0" name="TextBox 39">
              <a:extLst>
                <a:ext uri="{FF2B5EF4-FFF2-40B4-BE49-F238E27FC236}">
                  <a16:creationId xmlns:a16="http://schemas.microsoft.com/office/drawing/2014/main" id="{3672DBCB-6AEA-4F67-BCC4-ED4CC12AA483}"/>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nếm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3" name="TextBox 62">
            <a:extLst>
              <a:ext uri="{FF2B5EF4-FFF2-40B4-BE49-F238E27FC236}">
                <a16:creationId xmlns:a16="http://schemas.microsoft.com/office/drawing/2014/main" id="{D8A7F141-990A-4807-A64F-B5B2BAEB167E}"/>
              </a:ext>
            </a:extLst>
          </p:cNvPr>
          <p:cNvSpPr txBox="1"/>
          <p:nvPr/>
        </p:nvSpPr>
        <p:spPr>
          <a:xfrm>
            <a:off x="1366934" y="1951411"/>
            <a:ext cx="1304878" cy="1015663"/>
          </a:xfrm>
          <a:prstGeom prst="rect">
            <a:avLst/>
          </a:prstGeom>
          <a:noFill/>
        </p:spPr>
        <p:txBody>
          <a:bodyPr wrap="square" rtlCol="0">
            <a:spAutoFit/>
          </a:bodyPr>
          <a:lstStyle/>
          <a:p>
            <a:pPr algn="ctr"/>
            <a:r>
              <a:rPr lang="en-US" sz="60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em</a:t>
            </a:r>
            <a:endPar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TextBox 63">
            <a:extLst>
              <a:ext uri="{FF2B5EF4-FFF2-40B4-BE49-F238E27FC236}">
                <a16:creationId xmlns:a16="http://schemas.microsoft.com/office/drawing/2014/main" id="{F3776769-B64E-41E6-99CA-921BE5F05EBC}"/>
              </a:ext>
            </a:extLst>
          </p:cNvPr>
          <p:cNvSpPr txBox="1"/>
          <p:nvPr/>
        </p:nvSpPr>
        <p:spPr>
          <a:xfrm>
            <a:off x="4218751" y="1942317"/>
            <a:ext cx="1304878" cy="1015663"/>
          </a:xfrm>
          <a:prstGeom prst="rect">
            <a:avLst/>
          </a:prstGeom>
          <a:noFill/>
        </p:spPr>
        <p:txBody>
          <a:bodyPr wrap="square" rtlCol="0">
            <a:spAutoFit/>
          </a:bodyPr>
          <a:lstStyle/>
          <a:p>
            <a:pPr algn="ctr"/>
            <a:r>
              <a:rPr lang="en-US" sz="60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em</a:t>
            </a:r>
            <a:endPar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5" name="TextBox 64">
            <a:extLst>
              <a:ext uri="{FF2B5EF4-FFF2-40B4-BE49-F238E27FC236}">
                <a16:creationId xmlns:a16="http://schemas.microsoft.com/office/drawing/2014/main" id="{9B994721-5352-4388-B7AD-83DAC68FEAA7}"/>
              </a:ext>
            </a:extLst>
          </p:cNvPr>
          <p:cNvSpPr txBox="1"/>
          <p:nvPr/>
        </p:nvSpPr>
        <p:spPr>
          <a:xfrm>
            <a:off x="7249811" y="1943855"/>
            <a:ext cx="1304878" cy="1015663"/>
          </a:xfrm>
          <a:prstGeom prst="rect">
            <a:avLst/>
          </a:prstGeom>
          <a:noFill/>
        </p:spPr>
        <p:txBody>
          <a:bodyPr wrap="square" rtlCol="0">
            <a:spAutoFit/>
          </a:bodyPr>
          <a:lstStyle/>
          <a:p>
            <a:pPr algn="ctr"/>
            <a:r>
              <a:rPr lang="en-US" sz="60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êm</a:t>
            </a:r>
            <a:endPar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TextBox 65">
            <a:extLst>
              <a:ext uri="{FF2B5EF4-FFF2-40B4-BE49-F238E27FC236}">
                <a16:creationId xmlns:a16="http://schemas.microsoft.com/office/drawing/2014/main" id="{D64A52A3-5A4A-421F-BD11-F06436330FDE}"/>
              </a:ext>
            </a:extLst>
          </p:cNvPr>
          <p:cNvSpPr txBox="1"/>
          <p:nvPr/>
        </p:nvSpPr>
        <p:spPr>
          <a:xfrm>
            <a:off x="10022009" y="1869552"/>
            <a:ext cx="1304878" cy="1015663"/>
          </a:xfrm>
          <a:prstGeom prst="rect">
            <a:avLst/>
          </a:prstGeom>
          <a:noFill/>
        </p:spPr>
        <p:txBody>
          <a:bodyPr wrap="square" rtlCol="0">
            <a:spAutoFit/>
          </a:bodyPr>
          <a:lstStyle/>
          <a:p>
            <a:pPr algn="ctr"/>
            <a:r>
              <a:rPr lang="en-US" sz="60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êm</a:t>
            </a:r>
            <a:endPar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3" name="Group 42">
            <a:extLst>
              <a:ext uri="{FF2B5EF4-FFF2-40B4-BE49-F238E27FC236}">
                <a16:creationId xmlns:a16="http://schemas.microsoft.com/office/drawing/2014/main" id="{3A0A5439-3FEE-4F06-82D4-FE84B3FC4953}"/>
              </a:ext>
            </a:extLst>
          </p:cNvPr>
          <p:cNvGrpSpPr/>
          <p:nvPr/>
        </p:nvGrpSpPr>
        <p:grpSpPr>
          <a:xfrm>
            <a:off x="554597" y="3759221"/>
            <a:ext cx="2522483" cy="1634808"/>
            <a:chOff x="1111643" y="1539317"/>
            <a:chExt cx="2522483" cy="1634808"/>
          </a:xfrm>
        </p:grpSpPr>
        <p:grpSp>
          <p:nvGrpSpPr>
            <p:cNvPr id="44" name="Group 43">
              <a:extLst>
                <a:ext uri="{FF2B5EF4-FFF2-40B4-BE49-F238E27FC236}">
                  <a16:creationId xmlns:a16="http://schemas.microsoft.com/office/drawing/2014/main" id="{E1B5A12F-B64A-4ADA-977C-203459BB619A}"/>
                </a:ext>
              </a:extLst>
            </p:cNvPr>
            <p:cNvGrpSpPr/>
            <p:nvPr/>
          </p:nvGrpSpPr>
          <p:grpSpPr>
            <a:xfrm>
              <a:off x="1156727" y="1539317"/>
              <a:ext cx="2311688" cy="1634808"/>
              <a:chOff x="1318736" y="2069568"/>
              <a:chExt cx="3781693" cy="3781693"/>
            </a:xfrm>
          </p:grpSpPr>
          <p:sp>
            <p:nvSpPr>
              <p:cNvPr id="46" name="13">
                <a:extLst>
                  <a:ext uri="{FF2B5EF4-FFF2-40B4-BE49-F238E27FC236}">
                    <a16:creationId xmlns:a16="http://schemas.microsoft.com/office/drawing/2014/main" id="{F8C9775D-CCF2-4961-BE89-B10F9D585304}"/>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13">
                <a:extLst>
                  <a:ext uri="{FF2B5EF4-FFF2-40B4-BE49-F238E27FC236}">
                    <a16:creationId xmlns:a16="http://schemas.microsoft.com/office/drawing/2014/main" id="{18A97F9B-B936-44B1-97C6-7E43DAB0D7DD}"/>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5" name="TextBox 44">
              <a:extLst>
                <a:ext uri="{FF2B5EF4-FFF2-40B4-BE49-F238E27FC236}">
                  <a16:creationId xmlns:a16="http://schemas.microsoft.com/office/drawing/2014/main" id="{1F84E3F5-96EA-48DF-916A-9F9B85611F36}"/>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mỉm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8" name="Group 47">
            <a:extLst>
              <a:ext uri="{FF2B5EF4-FFF2-40B4-BE49-F238E27FC236}">
                <a16:creationId xmlns:a16="http://schemas.microsoft.com/office/drawing/2014/main" id="{66299B3B-0E89-4071-B278-A2BAB2E89FCC}"/>
              </a:ext>
            </a:extLst>
          </p:cNvPr>
          <p:cNvGrpSpPr/>
          <p:nvPr/>
        </p:nvGrpSpPr>
        <p:grpSpPr>
          <a:xfrm>
            <a:off x="3439568" y="3750291"/>
            <a:ext cx="2522483" cy="1634808"/>
            <a:chOff x="1111643" y="1539317"/>
            <a:chExt cx="2522483" cy="1634808"/>
          </a:xfrm>
        </p:grpSpPr>
        <p:grpSp>
          <p:nvGrpSpPr>
            <p:cNvPr id="49" name="Group 48">
              <a:extLst>
                <a:ext uri="{FF2B5EF4-FFF2-40B4-BE49-F238E27FC236}">
                  <a16:creationId xmlns:a16="http://schemas.microsoft.com/office/drawing/2014/main" id="{4E8105CE-105E-4173-B342-1D82A2D75CAF}"/>
                </a:ext>
              </a:extLst>
            </p:cNvPr>
            <p:cNvGrpSpPr/>
            <p:nvPr/>
          </p:nvGrpSpPr>
          <p:grpSpPr>
            <a:xfrm>
              <a:off x="1156727" y="1539317"/>
              <a:ext cx="2311688" cy="1634808"/>
              <a:chOff x="1318736" y="2069568"/>
              <a:chExt cx="3781693" cy="3781693"/>
            </a:xfrm>
          </p:grpSpPr>
          <p:sp>
            <p:nvSpPr>
              <p:cNvPr id="51" name="13">
                <a:extLst>
                  <a:ext uri="{FF2B5EF4-FFF2-40B4-BE49-F238E27FC236}">
                    <a16:creationId xmlns:a16="http://schemas.microsoft.com/office/drawing/2014/main" id="{C6D1DB03-29A3-4070-967C-5FD51EBBE3F9}"/>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13">
                <a:extLst>
                  <a:ext uri="{FF2B5EF4-FFF2-40B4-BE49-F238E27FC236}">
                    <a16:creationId xmlns:a16="http://schemas.microsoft.com/office/drawing/2014/main" id="{1267ED00-2510-4B8C-974D-80E5875730D3}"/>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0" name="TextBox 49">
              <a:extLst>
                <a:ext uri="{FF2B5EF4-FFF2-40B4-BE49-F238E27FC236}">
                  <a16:creationId xmlns:a16="http://schemas.microsoft.com/office/drawing/2014/main" id="{61FB2DDA-8DD1-4BAA-94B0-9B16F864C227}"/>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tím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9" name="Group 68">
            <a:extLst>
              <a:ext uri="{FF2B5EF4-FFF2-40B4-BE49-F238E27FC236}">
                <a16:creationId xmlns:a16="http://schemas.microsoft.com/office/drawing/2014/main" id="{4ED5ED7D-CBA8-4A62-B2F5-27C8178C86F0}"/>
              </a:ext>
            </a:extLst>
          </p:cNvPr>
          <p:cNvGrpSpPr/>
          <p:nvPr/>
        </p:nvGrpSpPr>
        <p:grpSpPr>
          <a:xfrm>
            <a:off x="6324539" y="3750291"/>
            <a:ext cx="2522483" cy="1634808"/>
            <a:chOff x="1111643" y="1539317"/>
            <a:chExt cx="2522483" cy="1634808"/>
          </a:xfrm>
        </p:grpSpPr>
        <p:grpSp>
          <p:nvGrpSpPr>
            <p:cNvPr id="70" name="Group 69">
              <a:extLst>
                <a:ext uri="{FF2B5EF4-FFF2-40B4-BE49-F238E27FC236}">
                  <a16:creationId xmlns:a16="http://schemas.microsoft.com/office/drawing/2014/main" id="{D0FCE04D-8EFB-48BD-B1B7-3008B08F8621}"/>
                </a:ext>
              </a:extLst>
            </p:cNvPr>
            <p:cNvGrpSpPr/>
            <p:nvPr/>
          </p:nvGrpSpPr>
          <p:grpSpPr>
            <a:xfrm>
              <a:off x="1156727" y="1539317"/>
              <a:ext cx="2311688" cy="1634808"/>
              <a:chOff x="1318736" y="2069568"/>
              <a:chExt cx="3781693" cy="3781693"/>
            </a:xfrm>
          </p:grpSpPr>
          <p:sp>
            <p:nvSpPr>
              <p:cNvPr id="72" name="13">
                <a:extLst>
                  <a:ext uri="{FF2B5EF4-FFF2-40B4-BE49-F238E27FC236}">
                    <a16:creationId xmlns:a16="http://schemas.microsoft.com/office/drawing/2014/main" id="{8FFC352D-F2AB-4FAC-8E4D-9E2387939EF3}"/>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13">
                <a:extLst>
                  <a:ext uri="{FF2B5EF4-FFF2-40B4-BE49-F238E27FC236}">
                    <a16:creationId xmlns:a16="http://schemas.microsoft.com/office/drawing/2014/main" id="{12B18C0C-9A3F-4C88-9A9F-B74D6010E575}"/>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1" name="TextBox 70">
              <a:extLst>
                <a:ext uri="{FF2B5EF4-FFF2-40B4-BE49-F238E27FC236}">
                  <a16:creationId xmlns:a16="http://schemas.microsoft.com/office/drawing/2014/main" id="{1F93DF9F-1E95-4ED9-803A-427CF9B5E231}"/>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chụm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Group 73">
            <a:extLst>
              <a:ext uri="{FF2B5EF4-FFF2-40B4-BE49-F238E27FC236}">
                <a16:creationId xmlns:a16="http://schemas.microsoft.com/office/drawing/2014/main" id="{A1DC35DF-9B5D-42FD-8718-FFCF27E42F46}"/>
              </a:ext>
            </a:extLst>
          </p:cNvPr>
          <p:cNvGrpSpPr/>
          <p:nvPr/>
        </p:nvGrpSpPr>
        <p:grpSpPr>
          <a:xfrm>
            <a:off x="9209511" y="3675689"/>
            <a:ext cx="2522483" cy="1634808"/>
            <a:chOff x="1111643" y="1539317"/>
            <a:chExt cx="2522483" cy="1634808"/>
          </a:xfrm>
        </p:grpSpPr>
        <p:grpSp>
          <p:nvGrpSpPr>
            <p:cNvPr id="75" name="Group 74">
              <a:extLst>
                <a:ext uri="{FF2B5EF4-FFF2-40B4-BE49-F238E27FC236}">
                  <a16:creationId xmlns:a16="http://schemas.microsoft.com/office/drawing/2014/main" id="{F5194827-C632-4D1A-A42D-85FD6208ABFF}"/>
                </a:ext>
              </a:extLst>
            </p:cNvPr>
            <p:cNvGrpSpPr/>
            <p:nvPr/>
          </p:nvGrpSpPr>
          <p:grpSpPr>
            <a:xfrm>
              <a:off x="1156727" y="1539317"/>
              <a:ext cx="2311688" cy="1634808"/>
              <a:chOff x="1318736" y="2069568"/>
              <a:chExt cx="3781693" cy="3781693"/>
            </a:xfrm>
          </p:grpSpPr>
          <p:sp>
            <p:nvSpPr>
              <p:cNvPr id="77" name="13">
                <a:extLst>
                  <a:ext uri="{FF2B5EF4-FFF2-40B4-BE49-F238E27FC236}">
                    <a16:creationId xmlns:a16="http://schemas.microsoft.com/office/drawing/2014/main" id="{CB2C4FA3-2BFA-4468-A256-B7112FEDDA9E}"/>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13">
                <a:extLst>
                  <a:ext uri="{FF2B5EF4-FFF2-40B4-BE49-F238E27FC236}">
                    <a16:creationId xmlns:a16="http://schemas.microsoft.com/office/drawing/2014/main" id="{8AE4A882-A3C9-4E1E-B443-DDB3BD03859A}"/>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6" name="TextBox 75">
              <a:extLst>
                <a:ext uri="{FF2B5EF4-FFF2-40B4-BE49-F238E27FC236}">
                  <a16:creationId xmlns:a16="http://schemas.microsoft.com/office/drawing/2014/main" id="{C6024C5D-C99E-41BA-9B77-E70ADF6BBE47}"/>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mũm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81" name="TextBox 80">
            <a:extLst>
              <a:ext uri="{FF2B5EF4-FFF2-40B4-BE49-F238E27FC236}">
                <a16:creationId xmlns:a16="http://schemas.microsoft.com/office/drawing/2014/main" id="{C31A4A58-C855-4C71-A53B-DE6403C0B029}"/>
              </a:ext>
            </a:extLst>
          </p:cNvPr>
          <p:cNvSpPr txBox="1"/>
          <p:nvPr/>
        </p:nvSpPr>
        <p:spPr>
          <a:xfrm>
            <a:off x="7305791" y="3983998"/>
            <a:ext cx="1304878" cy="1015663"/>
          </a:xfrm>
          <a:prstGeom prst="rect">
            <a:avLst/>
          </a:prstGeom>
          <a:noFill/>
        </p:spPr>
        <p:txBody>
          <a:bodyPr wrap="square" rtlCol="0">
            <a:spAutoFit/>
          </a:bodyPr>
          <a:lstStyle/>
          <a:p>
            <a:pPr algn="ctr"/>
            <a:r>
              <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rPr>
              <a:t>um</a:t>
            </a:r>
          </a:p>
        </p:txBody>
      </p:sp>
      <p:sp>
        <p:nvSpPr>
          <p:cNvPr id="82" name="TextBox 81">
            <a:extLst>
              <a:ext uri="{FF2B5EF4-FFF2-40B4-BE49-F238E27FC236}">
                <a16:creationId xmlns:a16="http://schemas.microsoft.com/office/drawing/2014/main" id="{6B76726F-3525-4C27-BF2A-DCF406A351D3}"/>
              </a:ext>
            </a:extLst>
          </p:cNvPr>
          <p:cNvSpPr txBox="1"/>
          <p:nvPr/>
        </p:nvSpPr>
        <p:spPr>
          <a:xfrm>
            <a:off x="10135670" y="3910688"/>
            <a:ext cx="1304878" cy="1015663"/>
          </a:xfrm>
          <a:prstGeom prst="rect">
            <a:avLst/>
          </a:prstGeom>
          <a:noFill/>
        </p:spPr>
        <p:txBody>
          <a:bodyPr wrap="square" rtlCol="0">
            <a:spAutoFit/>
          </a:bodyPr>
          <a:lstStyle/>
          <a:p>
            <a:pPr algn="ctr"/>
            <a:r>
              <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rPr>
              <a:t>um</a:t>
            </a:r>
          </a:p>
        </p:txBody>
      </p:sp>
      <p:pic>
        <p:nvPicPr>
          <p:cNvPr id="6" name="Picture 5">
            <a:extLst>
              <a:ext uri="{FF2B5EF4-FFF2-40B4-BE49-F238E27FC236}">
                <a16:creationId xmlns:a16="http://schemas.microsoft.com/office/drawing/2014/main" id="{CCF4D3DF-9D6E-402F-9225-C3F77CF100E4}"/>
              </a:ext>
            </a:extLst>
          </p:cNvPr>
          <p:cNvPicPr>
            <a:picLocks noChangeAspect="1"/>
          </p:cNvPicPr>
          <p:nvPr/>
        </p:nvPicPr>
        <p:blipFill>
          <a:blip r:embed="rId3"/>
          <a:stretch>
            <a:fillRect/>
          </a:stretch>
        </p:blipFill>
        <p:spPr>
          <a:xfrm>
            <a:off x="1681250" y="4366013"/>
            <a:ext cx="890093" cy="463336"/>
          </a:xfrm>
          <a:prstGeom prst="rect">
            <a:avLst/>
          </a:prstGeom>
        </p:spPr>
      </p:pic>
      <p:pic>
        <p:nvPicPr>
          <p:cNvPr id="83" name="Picture 82">
            <a:extLst>
              <a:ext uri="{FF2B5EF4-FFF2-40B4-BE49-F238E27FC236}">
                <a16:creationId xmlns:a16="http://schemas.microsoft.com/office/drawing/2014/main" id="{BBC10855-5684-428E-80C7-06CC4CEE2E32}"/>
              </a:ext>
            </a:extLst>
          </p:cNvPr>
          <p:cNvPicPr>
            <a:picLocks noChangeAspect="1"/>
          </p:cNvPicPr>
          <p:nvPr/>
        </p:nvPicPr>
        <p:blipFill>
          <a:blip r:embed="rId3"/>
          <a:stretch>
            <a:fillRect/>
          </a:stretch>
        </p:blipFill>
        <p:spPr>
          <a:xfrm>
            <a:off x="4342500" y="4357355"/>
            <a:ext cx="890093" cy="463336"/>
          </a:xfrm>
          <a:prstGeom prst="rect">
            <a:avLst/>
          </a:prstGeom>
        </p:spPr>
      </p:pic>
    </p:spTree>
    <p:extLst>
      <p:ext uri="{BB962C8B-B14F-4D97-AF65-F5344CB8AC3E}">
        <p14:creationId xmlns:p14="http://schemas.microsoft.com/office/powerpoint/2010/main" val="23837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left)">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ppt_x"/>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par>
                                <p:cTn id="63" presetID="22" presetClass="entr" presetSubtype="8"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wipe(left)">
                                      <p:cBhvr>
                                        <p:cTn id="65" dur="500"/>
                                        <p:tgtEl>
                                          <p:spTgt spid="8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additive="base">
                                        <p:cTn id="70" dur="500" fill="hold"/>
                                        <p:tgtEl>
                                          <p:spTgt spid="69"/>
                                        </p:tgtEl>
                                        <p:attrNameLst>
                                          <p:attrName>ppt_x</p:attrName>
                                        </p:attrNameLst>
                                      </p:cBhvr>
                                      <p:tavLst>
                                        <p:tav tm="0">
                                          <p:val>
                                            <p:strVal val="#ppt_x"/>
                                          </p:val>
                                        </p:tav>
                                        <p:tav tm="100000">
                                          <p:val>
                                            <p:strVal val="#ppt_x"/>
                                          </p:val>
                                        </p:tav>
                                      </p:tavLst>
                                    </p:anim>
                                    <p:anim calcmode="lin" valueType="num">
                                      <p:cBhvr additive="base">
                                        <p:cTn id="71" dur="500" fill="hold"/>
                                        <p:tgtEl>
                                          <p:spTgt spid="69"/>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 presetClass="entr" presetSubtype="4" fill="hold" nodeType="after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wipe(left)">
                                      <p:cBhvr>
                                        <p:cTn id="81" dur="500"/>
                                        <p:tgtEl>
                                          <p:spTgt spid="8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wipe(left)">
                                      <p:cBhvr>
                                        <p:cTn id="8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AD5E152-4381-4A45-8366-82799A7AF4D2}"/>
              </a:ext>
            </a:extLst>
          </p:cNvPr>
          <p:cNvGrpSpPr/>
          <p:nvPr/>
        </p:nvGrpSpPr>
        <p:grpSpPr>
          <a:xfrm>
            <a:off x="697667" y="1318863"/>
            <a:ext cx="3454201" cy="4802841"/>
            <a:chOff x="697667" y="1318863"/>
            <a:chExt cx="3454201" cy="4802841"/>
          </a:xfrm>
        </p:grpSpPr>
        <p:grpSp>
          <p:nvGrpSpPr>
            <p:cNvPr id="83" name="Group 82">
              <a:extLst>
                <a:ext uri="{FF2B5EF4-FFF2-40B4-BE49-F238E27FC236}">
                  <a16:creationId xmlns:a16="http://schemas.microsoft.com/office/drawing/2014/main" id="{C89439B0-889C-4096-BF3E-5DA2564A3005}"/>
                </a:ext>
              </a:extLst>
            </p:cNvPr>
            <p:cNvGrpSpPr/>
            <p:nvPr/>
          </p:nvGrpSpPr>
          <p:grpSpPr>
            <a:xfrm>
              <a:off x="697667" y="1318863"/>
              <a:ext cx="3454201" cy="4802841"/>
              <a:chOff x="1361587" y="1359477"/>
              <a:chExt cx="3941259" cy="4802841"/>
            </a:xfrm>
          </p:grpSpPr>
          <p:sp>
            <p:nvSpPr>
              <p:cNvPr id="85" name="Hexagon 84">
                <a:extLst>
                  <a:ext uri="{FF2B5EF4-FFF2-40B4-BE49-F238E27FC236}">
                    <a16:creationId xmlns:a16="http://schemas.microsoft.com/office/drawing/2014/main" id="{AB8E8C4E-3323-478E-83E0-EEDB341DA04D}"/>
                  </a:ext>
                </a:extLst>
              </p:cNvPr>
              <p:cNvSpPr/>
              <p:nvPr/>
            </p:nvSpPr>
            <p:spPr>
              <a:xfrm>
                <a:off x="1361587" y="1359477"/>
                <a:ext cx="3941259" cy="4802841"/>
              </a:xfrm>
              <a:prstGeom prst="hexagon">
                <a:avLst>
                  <a:gd name="adj" fmla="val 11353"/>
                  <a:gd name="vf" fmla="val 115470"/>
                </a:avLst>
              </a:prstGeom>
              <a:solidFill>
                <a:schemeClr val="bg1"/>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F58739E3-05B4-4490-B9AA-3AA60256FAED}"/>
                  </a:ext>
                </a:extLst>
              </p:cNvPr>
              <p:cNvSpPr/>
              <p:nvPr/>
            </p:nvSpPr>
            <p:spPr>
              <a:xfrm>
                <a:off x="1588608" y="5022118"/>
                <a:ext cx="3467105" cy="1129054"/>
              </a:xfrm>
              <a:custGeom>
                <a:avLst/>
                <a:gdLst>
                  <a:gd name="connsiteX0" fmla="*/ 0 w 3467105"/>
                  <a:gd name="connsiteY0" fmla="*/ 0 h 1129054"/>
                  <a:gd name="connsiteX1" fmla="*/ 3467105 w 3467105"/>
                  <a:gd name="connsiteY1" fmla="*/ 0 h 1129054"/>
                  <a:gd name="connsiteX2" fmla="*/ 3256731 w 3467105"/>
                  <a:gd name="connsiteY2" fmla="*/ 1129054 h 1129054"/>
                  <a:gd name="connsiteX3" fmla="*/ 210374 w 3467105"/>
                  <a:gd name="connsiteY3" fmla="*/ 1129054 h 1129054"/>
                  <a:gd name="connsiteX4" fmla="*/ 0 w 3467105"/>
                  <a:gd name="connsiteY4" fmla="*/ 0 h 112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5" h="1129054">
                    <a:moveTo>
                      <a:pt x="0" y="0"/>
                    </a:moveTo>
                    <a:lnTo>
                      <a:pt x="3467105" y="0"/>
                    </a:lnTo>
                    <a:lnTo>
                      <a:pt x="3256731" y="1129054"/>
                    </a:lnTo>
                    <a:lnTo>
                      <a:pt x="210374" y="1129054"/>
                    </a:lnTo>
                    <a:lnTo>
                      <a:pt x="0" y="0"/>
                    </a:lnTo>
                    <a:close/>
                  </a:path>
                </a:pathLst>
              </a:custGeom>
              <a:solidFill>
                <a:srgbClr val="49AA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Picture 7">
              <a:extLst>
                <a:ext uri="{FF2B5EF4-FFF2-40B4-BE49-F238E27FC236}">
                  <a16:creationId xmlns:a16="http://schemas.microsoft.com/office/drawing/2014/main" id="{7E5310A4-B69B-4466-A2A0-27B57DD1FD65}"/>
                </a:ext>
              </a:extLst>
            </p:cNvPr>
            <p:cNvPicPr>
              <a:picLocks noChangeAspect="1"/>
            </p:cNvPicPr>
            <p:nvPr/>
          </p:nvPicPr>
          <p:blipFill>
            <a:blip r:embed="rId2"/>
            <a:stretch>
              <a:fillRect/>
            </a:stretch>
          </p:blipFill>
          <p:spPr>
            <a:xfrm>
              <a:off x="1021726" y="2051985"/>
              <a:ext cx="2723871" cy="2311855"/>
            </a:xfrm>
            <a:prstGeom prst="rect">
              <a:avLst/>
            </a:prstGeom>
            <a:ln>
              <a:noFill/>
            </a:ln>
            <a:effectLst>
              <a:softEdge rad="112500"/>
            </a:effectLst>
          </p:spPr>
        </p:pic>
      </p:grpSp>
      <p:grpSp>
        <p:nvGrpSpPr>
          <p:cNvPr id="12" name="Group 11">
            <a:extLst>
              <a:ext uri="{FF2B5EF4-FFF2-40B4-BE49-F238E27FC236}">
                <a16:creationId xmlns:a16="http://schemas.microsoft.com/office/drawing/2014/main" id="{3472DFE4-A12F-4FE5-A591-3AFEA628BAB9}"/>
              </a:ext>
            </a:extLst>
          </p:cNvPr>
          <p:cNvGrpSpPr/>
          <p:nvPr/>
        </p:nvGrpSpPr>
        <p:grpSpPr>
          <a:xfrm>
            <a:off x="4338724" y="1318863"/>
            <a:ext cx="3454201" cy="4802841"/>
            <a:chOff x="4338724" y="1318863"/>
            <a:chExt cx="3454201" cy="4802841"/>
          </a:xfrm>
        </p:grpSpPr>
        <p:grpSp>
          <p:nvGrpSpPr>
            <p:cNvPr id="88" name="Group 87">
              <a:extLst>
                <a:ext uri="{FF2B5EF4-FFF2-40B4-BE49-F238E27FC236}">
                  <a16:creationId xmlns:a16="http://schemas.microsoft.com/office/drawing/2014/main" id="{59494891-3CCB-470B-B832-BE5DF10926DD}"/>
                </a:ext>
              </a:extLst>
            </p:cNvPr>
            <p:cNvGrpSpPr/>
            <p:nvPr/>
          </p:nvGrpSpPr>
          <p:grpSpPr>
            <a:xfrm>
              <a:off x="4338724" y="1318863"/>
              <a:ext cx="3454201" cy="4802841"/>
              <a:chOff x="1361587" y="1359477"/>
              <a:chExt cx="3941259" cy="4802841"/>
            </a:xfrm>
          </p:grpSpPr>
          <p:sp>
            <p:nvSpPr>
              <p:cNvPr id="90" name="Hexagon 89">
                <a:extLst>
                  <a:ext uri="{FF2B5EF4-FFF2-40B4-BE49-F238E27FC236}">
                    <a16:creationId xmlns:a16="http://schemas.microsoft.com/office/drawing/2014/main" id="{2F1252D8-6B0D-494D-884A-8B8DFEA96165}"/>
                  </a:ext>
                </a:extLst>
              </p:cNvPr>
              <p:cNvSpPr/>
              <p:nvPr/>
            </p:nvSpPr>
            <p:spPr>
              <a:xfrm>
                <a:off x="1361587" y="1359477"/>
                <a:ext cx="3941259" cy="4802841"/>
              </a:xfrm>
              <a:prstGeom prst="hexagon">
                <a:avLst>
                  <a:gd name="adj" fmla="val 11353"/>
                  <a:gd name="vf" fmla="val 115470"/>
                </a:avLst>
              </a:prstGeom>
              <a:solidFill>
                <a:schemeClr val="bg1"/>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E90BADD5-6C2F-4CA5-8B39-2209AEB89A5F}"/>
                  </a:ext>
                </a:extLst>
              </p:cNvPr>
              <p:cNvSpPr/>
              <p:nvPr/>
            </p:nvSpPr>
            <p:spPr>
              <a:xfrm>
                <a:off x="1588608" y="5022118"/>
                <a:ext cx="3467105" cy="1129054"/>
              </a:xfrm>
              <a:custGeom>
                <a:avLst/>
                <a:gdLst>
                  <a:gd name="connsiteX0" fmla="*/ 0 w 3467105"/>
                  <a:gd name="connsiteY0" fmla="*/ 0 h 1129054"/>
                  <a:gd name="connsiteX1" fmla="*/ 3467105 w 3467105"/>
                  <a:gd name="connsiteY1" fmla="*/ 0 h 1129054"/>
                  <a:gd name="connsiteX2" fmla="*/ 3256731 w 3467105"/>
                  <a:gd name="connsiteY2" fmla="*/ 1129054 h 1129054"/>
                  <a:gd name="connsiteX3" fmla="*/ 210374 w 3467105"/>
                  <a:gd name="connsiteY3" fmla="*/ 1129054 h 1129054"/>
                  <a:gd name="connsiteX4" fmla="*/ 0 w 3467105"/>
                  <a:gd name="connsiteY4" fmla="*/ 0 h 112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5" h="1129054">
                    <a:moveTo>
                      <a:pt x="0" y="0"/>
                    </a:moveTo>
                    <a:lnTo>
                      <a:pt x="3467105" y="0"/>
                    </a:lnTo>
                    <a:lnTo>
                      <a:pt x="3256731" y="1129054"/>
                    </a:lnTo>
                    <a:lnTo>
                      <a:pt x="210374" y="1129054"/>
                    </a:lnTo>
                    <a:lnTo>
                      <a:pt x="0" y="0"/>
                    </a:lnTo>
                    <a:close/>
                  </a:path>
                </a:pathLst>
              </a:custGeom>
              <a:solidFill>
                <a:srgbClr val="49AA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Picture 8">
              <a:extLst>
                <a:ext uri="{FF2B5EF4-FFF2-40B4-BE49-F238E27FC236}">
                  <a16:creationId xmlns:a16="http://schemas.microsoft.com/office/drawing/2014/main" id="{4A60DC75-31B5-4235-8239-A38A1CABC4FB}"/>
                </a:ext>
              </a:extLst>
            </p:cNvPr>
            <p:cNvPicPr>
              <a:picLocks noChangeAspect="1"/>
            </p:cNvPicPr>
            <p:nvPr/>
          </p:nvPicPr>
          <p:blipFill>
            <a:blip r:embed="rId3"/>
            <a:stretch>
              <a:fillRect/>
            </a:stretch>
          </p:blipFill>
          <p:spPr>
            <a:xfrm>
              <a:off x="4582862" y="2455232"/>
              <a:ext cx="2965921" cy="1747775"/>
            </a:xfrm>
            <a:prstGeom prst="rect">
              <a:avLst/>
            </a:prstGeom>
            <a:ln>
              <a:noFill/>
            </a:ln>
            <a:effectLst>
              <a:softEdge rad="112500"/>
            </a:effectLst>
          </p:spPr>
        </p:pic>
      </p:grpSp>
      <p:grpSp>
        <p:nvGrpSpPr>
          <p:cNvPr id="13" name="Group 12">
            <a:extLst>
              <a:ext uri="{FF2B5EF4-FFF2-40B4-BE49-F238E27FC236}">
                <a16:creationId xmlns:a16="http://schemas.microsoft.com/office/drawing/2014/main" id="{17D3A17B-F52E-48ED-9830-0714EC80887E}"/>
              </a:ext>
            </a:extLst>
          </p:cNvPr>
          <p:cNvGrpSpPr/>
          <p:nvPr/>
        </p:nvGrpSpPr>
        <p:grpSpPr>
          <a:xfrm>
            <a:off x="7979781" y="1318863"/>
            <a:ext cx="3454201" cy="4802841"/>
            <a:chOff x="7979781" y="1318863"/>
            <a:chExt cx="3454201" cy="4802841"/>
          </a:xfrm>
        </p:grpSpPr>
        <p:grpSp>
          <p:nvGrpSpPr>
            <p:cNvPr id="93" name="Group 92">
              <a:extLst>
                <a:ext uri="{FF2B5EF4-FFF2-40B4-BE49-F238E27FC236}">
                  <a16:creationId xmlns:a16="http://schemas.microsoft.com/office/drawing/2014/main" id="{D981573B-F3E5-40C0-91B4-3F6581D9FE95}"/>
                </a:ext>
              </a:extLst>
            </p:cNvPr>
            <p:cNvGrpSpPr/>
            <p:nvPr/>
          </p:nvGrpSpPr>
          <p:grpSpPr>
            <a:xfrm>
              <a:off x="7979781" y="1318863"/>
              <a:ext cx="3454201" cy="4802841"/>
              <a:chOff x="1361587" y="1359477"/>
              <a:chExt cx="3941259" cy="4802841"/>
            </a:xfrm>
          </p:grpSpPr>
          <p:sp>
            <p:nvSpPr>
              <p:cNvPr id="95" name="Hexagon 94">
                <a:extLst>
                  <a:ext uri="{FF2B5EF4-FFF2-40B4-BE49-F238E27FC236}">
                    <a16:creationId xmlns:a16="http://schemas.microsoft.com/office/drawing/2014/main" id="{1E6AF277-9FD7-4496-AC3D-A4D3AAB68B87}"/>
                  </a:ext>
                </a:extLst>
              </p:cNvPr>
              <p:cNvSpPr/>
              <p:nvPr/>
            </p:nvSpPr>
            <p:spPr>
              <a:xfrm>
                <a:off x="1361587" y="1359477"/>
                <a:ext cx="3941259" cy="4802841"/>
              </a:xfrm>
              <a:prstGeom prst="hexagon">
                <a:avLst>
                  <a:gd name="adj" fmla="val 11353"/>
                  <a:gd name="vf" fmla="val 115470"/>
                </a:avLst>
              </a:prstGeom>
              <a:solidFill>
                <a:schemeClr val="bg1"/>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C5E5F8E9-CC9E-4DF3-A302-01B28CF863EC}"/>
                  </a:ext>
                </a:extLst>
              </p:cNvPr>
              <p:cNvSpPr/>
              <p:nvPr/>
            </p:nvSpPr>
            <p:spPr>
              <a:xfrm>
                <a:off x="1588608" y="5022118"/>
                <a:ext cx="3467105" cy="1129054"/>
              </a:xfrm>
              <a:custGeom>
                <a:avLst/>
                <a:gdLst>
                  <a:gd name="connsiteX0" fmla="*/ 0 w 3467105"/>
                  <a:gd name="connsiteY0" fmla="*/ 0 h 1129054"/>
                  <a:gd name="connsiteX1" fmla="*/ 3467105 w 3467105"/>
                  <a:gd name="connsiteY1" fmla="*/ 0 h 1129054"/>
                  <a:gd name="connsiteX2" fmla="*/ 3256731 w 3467105"/>
                  <a:gd name="connsiteY2" fmla="*/ 1129054 h 1129054"/>
                  <a:gd name="connsiteX3" fmla="*/ 210374 w 3467105"/>
                  <a:gd name="connsiteY3" fmla="*/ 1129054 h 1129054"/>
                  <a:gd name="connsiteX4" fmla="*/ 0 w 3467105"/>
                  <a:gd name="connsiteY4" fmla="*/ 0 h 112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5" h="1129054">
                    <a:moveTo>
                      <a:pt x="0" y="0"/>
                    </a:moveTo>
                    <a:lnTo>
                      <a:pt x="3467105" y="0"/>
                    </a:lnTo>
                    <a:lnTo>
                      <a:pt x="3256731" y="1129054"/>
                    </a:lnTo>
                    <a:lnTo>
                      <a:pt x="210374" y="1129054"/>
                    </a:lnTo>
                    <a:lnTo>
                      <a:pt x="0" y="0"/>
                    </a:lnTo>
                    <a:close/>
                  </a:path>
                </a:pathLst>
              </a:custGeom>
              <a:solidFill>
                <a:srgbClr val="49AA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0" name="Picture 9">
              <a:extLst>
                <a:ext uri="{FF2B5EF4-FFF2-40B4-BE49-F238E27FC236}">
                  <a16:creationId xmlns:a16="http://schemas.microsoft.com/office/drawing/2014/main" id="{422F619C-6565-4F9E-A913-86ED9007AF7C}"/>
                </a:ext>
              </a:extLst>
            </p:cNvPr>
            <p:cNvPicPr>
              <a:picLocks noChangeAspect="1"/>
            </p:cNvPicPr>
            <p:nvPr/>
          </p:nvPicPr>
          <p:blipFill>
            <a:blip r:embed="rId4"/>
            <a:stretch>
              <a:fillRect/>
            </a:stretch>
          </p:blipFill>
          <p:spPr>
            <a:xfrm>
              <a:off x="8572906" y="1747799"/>
              <a:ext cx="2267949" cy="2455208"/>
            </a:xfrm>
            <a:prstGeom prst="rect">
              <a:avLst/>
            </a:prstGeom>
            <a:ln>
              <a:noFill/>
            </a:ln>
            <a:effectLst>
              <a:softEdge rad="112500"/>
            </a:effectLst>
          </p:spPr>
        </p:pic>
      </p:grpSp>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5"/>
          <a:stretch>
            <a:fillRect/>
          </a:stretch>
        </p:blipFill>
        <p:spPr>
          <a:xfrm>
            <a:off x="-81478" y="-90470"/>
            <a:ext cx="2623097" cy="1409333"/>
          </a:xfrm>
          <a:prstGeom prst="rect">
            <a:avLst/>
          </a:prstGeom>
        </p:spPr>
      </p:pic>
      <p:sp>
        <p:nvSpPr>
          <p:cNvPr id="97" name="TextBox 96">
            <a:extLst>
              <a:ext uri="{FF2B5EF4-FFF2-40B4-BE49-F238E27FC236}">
                <a16:creationId xmlns:a16="http://schemas.microsoft.com/office/drawing/2014/main" id="{8DA92DF0-4692-4EB3-8E5B-4473A349ED71}"/>
              </a:ext>
            </a:extLst>
          </p:cNvPr>
          <p:cNvSpPr txBox="1"/>
          <p:nvPr/>
        </p:nvSpPr>
        <p:spPr>
          <a:xfrm>
            <a:off x="905446" y="5077472"/>
            <a:ext cx="3038642" cy="861774"/>
          </a:xfrm>
          <a:prstGeom prst="rect">
            <a:avLst/>
          </a:prstGeom>
          <a:noFill/>
        </p:spPr>
        <p:txBody>
          <a:bodyPr wrap="square">
            <a:spAutoFit/>
          </a:bodyPr>
          <a:lstStyle/>
          <a:p>
            <a:pPr algn="ct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tem</a:t>
            </a:r>
            <a:r>
              <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thư</a:t>
            </a:r>
            <a:endPar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8" name="TextBox 97">
            <a:extLst>
              <a:ext uri="{FF2B5EF4-FFF2-40B4-BE49-F238E27FC236}">
                <a16:creationId xmlns:a16="http://schemas.microsoft.com/office/drawing/2014/main" id="{F19EA8D3-43DC-4492-A2B9-C95165B1963D}"/>
              </a:ext>
            </a:extLst>
          </p:cNvPr>
          <p:cNvSpPr txBox="1"/>
          <p:nvPr/>
        </p:nvSpPr>
        <p:spPr>
          <a:xfrm>
            <a:off x="4546502" y="5077472"/>
            <a:ext cx="3038642" cy="861774"/>
          </a:xfrm>
          <a:prstGeom prst="rect">
            <a:avLst/>
          </a:prstGeom>
          <a:noFill/>
        </p:spPr>
        <p:txBody>
          <a:bodyPr wrap="square">
            <a:spAutoFit/>
          </a:bodyPr>
          <a:lstStyle/>
          <a:p>
            <a:pPr algn="ct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thềm</a:t>
            </a:r>
            <a:r>
              <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nhà</a:t>
            </a:r>
            <a:endPar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9" name="TextBox 98">
            <a:extLst>
              <a:ext uri="{FF2B5EF4-FFF2-40B4-BE49-F238E27FC236}">
                <a16:creationId xmlns:a16="http://schemas.microsoft.com/office/drawing/2014/main" id="{39AB0B46-AC31-482E-971D-23554A975273}"/>
              </a:ext>
            </a:extLst>
          </p:cNvPr>
          <p:cNvSpPr txBox="1"/>
          <p:nvPr/>
        </p:nvSpPr>
        <p:spPr>
          <a:xfrm>
            <a:off x="8187560" y="5077472"/>
            <a:ext cx="3038642" cy="861774"/>
          </a:xfrm>
          <a:prstGeom prst="rect">
            <a:avLst/>
          </a:prstGeom>
          <a:noFill/>
        </p:spPr>
        <p:txBody>
          <a:bodyPr wrap="square">
            <a:spAutoFit/>
          </a:bodyPr>
          <a:lstStyle/>
          <a:p>
            <a:pPr algn="ct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tủm</a:t>
            </a:r>
            <a:r>
              <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tỉm</a:t>
            </a:r>
            <a:endPar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0" name="TextBox 99">
            <a:extLst>
              <a:ext uri="{FF2B5EF4-FFF2-40B4-BE49-F238E27FC236}">
                <a16:creationId xmlns:a16="http://schemas.microsoft.com/office/drawing/2014/main" id="{B9C8DC0A-6CA5-450C-AF5F-0977BAA47187}"/>
              </a:ext>
            </a:extLst>
          </p:cNvPr>
          <p:cNvSpPr txBox="1"/>
          <p:nvPr/>
        </p:nvSpPr>
        <p:spPr>
          <a:xfrm>
            <a:off x="1407223" y="5077472"/>
            <a:ext cx="1202523" cy="861774"/>
          </a:xfrm>
          <a:prstGeom prst="rect">
            <a:avLst/>
          </a:prstGeom>
          <a:noFill/>
        </p:spPr>
        <p:txBody>
          <a:bodyPr wrap="square">
            <a:spAutoFit/>
          </a:bodyPr>
          <a:lstStyle/>
          <a:p>
            <a:pPr algn="ctr"/>
            <a:r>
              <a:rPr lang="en-US" sz="5000" dirty="0" err="1">
                <a:solidFill>
                  <a:srgbClr val="FDB71B"/>
                </a:solidFill>
                <a:latin typeface="Arial-Rounded" panose="020B0500000000000000" pitchFamily="34" charset="0"/>
                <a:ea typeface="Arial-Rounded" panose="020B0500000000000000" pitchFamily="34" charset="0"/>
                <a:cs typeface="Arial-Rounded" panose="020B0500000000000000" pitchFamily="34" charset="0"/>
              </a:rPr>
              <a:t>em</a:t>
            </a:r>
            <a:endParaRPr lang="en-US" sz="5000" dirty="0">
              <a:solidFill>
                <a:srgbClr val="FDB71B"/>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2" name="TextBox 101">
            <a:extLst>
              <a:ext uri="{FF2B5EF4-FFF2-40B4-BE49-F238E27FC236}">
                <a16:creationId xmlns:a16="http://schemas.microsoft.com/office/drawing/2014/main" id="{B2906B7E-ADAF-4354-8A6D-3719E1DDF084}"/>
              </a:ext>
            </a:extLst>
          </p:cNvPr>
          <p:cNvSpPr txBox="1"/>
          <p:nvPr/>
        </p:nvSpPr>
        <p:spPr>
          <a:xfrm>
            <a:off x="5116598" y="5076806"/>
            <a:ext cx="1202523" cy="861774"/>
          </a:xfrm>
          <a:prstGeom prst="rect">
            <a:avLst/>
          </a:prstGeom>
          <a:noFill/>
        </p:spPr>
        <p:txBody>
          <a:bodyPr wrap="square">
            <a:spAutoFit/>
          </a:bodyPr>
          <a:lstStyle/>
          <a:p>
            <a:pPr algn="ctr"/>
            <a:r>
              <a:rPr lang="en-US" sz="5000" dirty="0" err="1">
                <a:solidFill>
                  <a:srgbClr val="FDB71B"/>
                </a:solidFill>
                <a:latin typeface="Arial-Rounded" panose="020B0500000000000000" pitchFamily="34" charset="0"/>
                <a:ea typeface="Arial-Rounded" panose="020B0500000000000000" pitchFamily="34" charset="0"/>
                <a:cs typeface="Arial-Rounded" panose="020B0500000000000000" pitchFamily="34" charset="0"/>
              </a:rPr>
              <a:t>êm</a:t>
            </a:r>
            <a:endParaRPr lang="en-US" sz="5000" dirty="0">
              <a:solidFill>
                <a:srgbClr val="FDB71B"/>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3" name="TextBox 102">
            <a:extLst>
              <a:ext uri="{FF2B5EF4-FFF2-40B4-BE49-F238E27FC236}">
                <a16:creationId xmlns:a16="http://schemas.microsoft.com/office/drawing/2014/main" id="{84AABD20-AAD4-46C5-850F-A2AAA776CF53}"/>
              </a:ext>
            </a:extLst>
          </p:cNvPr>
          <p:cNvSpPr txBox="1"/>
          <p:nvPr/>
        </p:nvSpPr>
        <p:spPr>
          <a:xfrm>
            <a:off x="8701441" y="5076806"/>
            <a:ext cx="1202523" cy="861774"/>
          </a:xfrm>
          <a:prstGeom prst="rect">
            <a:avLst/>
          </a:prstGeom>
          <a:noFill/>
        </p:spPr>
        <p:txBody>
          <a:bodyPr wrap="square">
            <a:spAutoFit/>
          </a:bodyPr>
          <a:lstStyle/>
          <a:p>
            <a:pPr algn="ctr"/>
            <a:r>
              <a:rPr lang="en-US" sz="5000" dirty="0">
                <a:solidFill>
                  <a:srgbClr val="FDB71B"/>
                </a:solidFill>
                <a:latin typeface="Arial-Rounded" panose="020B0500000000000000" pitchFamily="34" charset="0"/>
                <a:ea typeface="Arial-Rounded" panose="020B0500000000000000" pitchFamily="34" charset="0"/>
                <a:cs typeface="Arial-Rounded" panose="020B0500000000000000" pitchFamily="34" charset="0"/>
              </a:rPr>
              <a:t>um</a:t>
            </a:r>
          </a:p>
        </p:txBody>
      </p:sp>
      <p:pic>
        <p:nvPicPr>
          <p:cNvPr id="15" name="Picture 14">
            <a:extLst>
              <a:ext uri="{FF2B5EF4-FFF2-40B4-BE49-F238E27FC236}">
                <a16:creationId xmlns:a16="http://schemas.microsoft.com/office/drawing/2014/main" id="{0029E272-A402-4344-8286-F1CB6E6CFAAE}"/>
              </a:ext>
            </a:extLst>
          </p:cNvPr>
          <p:cNvPicPr>
            <a:picLocks noChangeAspect="1"/>
          </p:cNvPicPr>
          <p:nvPr/>
        </p:nvPicPr>
        <p:blipFill>
          <a:blip r:embed="rId6"/>
          <a:stretch>
            <a:fillRect/>
          </a:stretch>
        </p:blipFill>
        <p:spPr>
          <a:xfrm>
            <a:off x="10035960" y="5401556"/>
            <a:ext cx="658425" cy="402371"/>
          </a:xfrm>
          <a:prstGeom prst="rect">
            <a:avLst/>
          </a:prstGeom>
        </p:spPr>
      </p:pic>
    </p:spTree>
    <p:extLst>
      <p:ext uri="{BB962C8B-B14F-4D97-AF65-F5344CB8AC3E}">
        <p14:creationId xmlns:p14="http://schemas.microsoft.com/office/powerpoint/2010/main" val="376757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wipe(left)">
                                      <p:cBhvr>
                                        <p:cTn id="24" dur="500"/>
                                        <p:tgtEl>
                                          <p:spTgt spid="10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8"/>
                                        </p:tgtEl>
                                        <p:attrNameLst>
                                          <p:attrName>style.visibility</p:attrName>
                                        </p:attrNameLst>
                                      </p:cBhvr>
                                      <p:to>
                                        <p:strVal val="visible"/>
                                      </p:to>
                                    </p:set>
                                    <p:anim calcmode="lin" valueType="num">
                                      <p:cBhvr additive="base">
                                        <p:cTn id="34" dur="500" fill="hold"/>
                                        <p:tgtEl>
                                          <p:spTgt spid="98"/>
                                        </p:tgtEl>
                                        <p:attrNameLst>
                                          <p:attrName>ppt_x</p:attrName>
                                        </p:attrNameLst>
                                      </p:cBhvr>
                                      <p:tavLst>
                                        <p:tav tm="0">
                                          <p:val>
                                            <p:strVal val="#ppt_x"/>
                                          </p:val>
                                        </p:tav>
                                        <p:tav tm="100000">
                                          <p:val>
                                            <p:strVal val="#ppt_x"/>
                                          </p:val>
                                        </p:tav>
                                      </p:tavLst>
                                    </p:anim>
                                    <p:anim calcmode="lin" valueType="num">
                                      <p:cBhvr additive="base">
                                        <p:cTn id="35"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left)">
                                      <p:cBhvr>
                                        <p:cTn id="40" dur="500"/>
                                        <p:tgtEl>
                                          <p:spTgt spid="10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9"/>
                                        </p:tgtEl>
                                        <p:attrNameLst>
                                          <p:attrName>style.visibility</p:attrName>
                                        </p:attrNameLst>
                                      </p:cBhvr>
                                      <p:to>
                                        <p:strVal val="visible"/>
                                      </p:to>
                                    </p:set>
                                    <p:anim calcmode="lin" valueType="num">
                                      <p:cBhvr additive="base">
                                        <p:cTn id="50" dur="500" fill="hold"/>
                                        <p:tgtEl>
                                          <p:spTgt spid="99"/>
                                        </p:tgtEl>
                                        <p:attrNameLst>
                                          <p:attrName>ppt_x</p:attrName>
                                        </p:attrNameLst>
                                      </p:cBhvr>
                                      <p:tavLst>
                                        <p:tav tm="0">
                                          <p:val>
                                            <p:strVal val="#ppt_x"/>
                                          </p:val>
                                        </p:tav>
                                        <p:tav tm="100000">
                                          <p:val>
                                            <p:strVal val="#ppt_x"/>
                                          </p:val>
                                        </p:tav>
                                      </p:tavLst>
                                    </p:anim>
                                    <p:anim calcmode="lin" valueType="num">
                                      <p:cBhvr additive="base">
                                        <p:cTn id="51"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left)">
                                      <p:cBhvr>
                                        <p:cTn id="56" dur="500"/>
                                        <p:tgtEl>
                                          <p:spTgt spid="103"/>
                                        </p:tgtEl>
                                      </p:cBhvr>
                                    </p:animEffect>
                                  </p:childTnLst>
                                </p:cTn>
                              </p:par>
                              <p:par>
                                <p:cTn id="57" presetID="22" presetClass="entr" presetSubtype="8"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2" grpId="0"/>
      <p:bldP spid="1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pic>
        <p:nvPicPr>
          <p:cNvPr id="9" name="Picture 8">
            <a:extLst>
              <a:ext uri="{FF2B5EF4-FFF2-40B4-BE49-F238E27FC236}">
                <a16:creationId xmlns:a16="http://schemas.microsoft.com/office/drawing/2014/main" id="{22809142-AD98-4DF9-BE57-A2AE23ACCEE7}"/>
              </a:ext>
            </a:extLst>
          </p:cNvPr>
          <p:cNvPicPr>
            <a:picLocks noChangeAspect="1"/>
          </p:cNvPicPr>
          <p:nvPr/>
        </p:nvPicPr>
        <p:blipFill>
          <a:blip r:embed="rId3"/>
          <a:stretch>
            <a:fillRect/>
          </a:stretch>
        </p:blipFill>
        <p:spPr>
          <a:xfrm>
            <a:off x="472617" y="867131"/>
            <a:ext cx="4549418" cy="2356901"/>
          </a:xfrm>
          <a:prstGeom prst="rect">
            <a:avLst/>
          </a:prstGeom>
        </p:spPr>
      </p:pic>
      <p:pic>
        <p:nvPicPr>
          <p:cNvPr id="10" name="Picture 9">
            <a:extLst>
              <a:ext uri="{FF2B5EF4-FFF2-40B4-BE49-F238E27FC236}">
                <a16:creationId xmlns:a16="http://schemas.microsoft.com/office/drawing/2014/main" id="{55BAE28C-3805-4DA8-BC91-1AB812AFDDA6}"/>
              </a:ext>
            </a:extLst>
          </p:cNvPr>
          <p:cNvPicPr>
            <a:picLocks noChangeAspect="1"/>
          </p:cNvPicPr>
          <p:nvPr/>
        </p:nvPicPr>
        <p:blipFill>
          <a:blip r:embed="rId4"/>
          <a:stretch>
            <a:fillRect/>
          </a:stretch>
        </p:blipFill>
        <p:spPr>
          <a:xfrm>
            <a:off x="5022035" y="956881"/>
            <a:ext cx="6754634" cy="2277255"/>
          </a:xfrm>
          <a:prstGeom prst="rect">
            <a:avLst/>
          </a:prstGeom>
        </p:spPr>
      </p:pic>
      <p:pic>
        <p:nvPicPr>
          <p:cNvPr id="11" name="Picture 10">
            <a:extLst>
              <a:ext uri="{FF2B5EF4-FFF2-40B4-BE49-F238E27FC236}">
                <a16:creationId xmlns:a16="http://schemas.microsoft.com/office/drawing/2014/main" id="{70D359E7-42C7-42B2-A127-B4CAA469AA49}"/>
              </a:ext>
            </a:extLst>
          </p:cNvPr>
          <p:cNvPicPr>
            <a:picLocks noChangeAspect="1"/>
          </p:cNvPicPr>
          <p:nvPr/>
        </p:nvPicPr>
        <p:blipFill>
          <a:blip r:embed="rId5"/>
          <a:stretch>
            <a:fillRect/>
          </a:stretch>
        </p:blipFill>
        <p:spPr>
          <a:xfrm>
            <a:off x="1816611" y="3323886"/>
            <a:ext cx="8693965" cy="3014504"/>
          </a:xfrm>
          <a:prstGeom prst="rect">
            <a:avLst/>
          </a:prstGeom>
        </p:spPr>
      </p:pic>
    </p:spTree>
    <p:extLst>
      <p:ext uri="{BB962C8B-B14F-4D97-AF65-F5344CB8AC3E}">
        <p14:creationId xmlns:p14="http://schemas.microsoft.com/office/powerpoint/2010/main" val="131613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03</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VIẾT</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18979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5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589" y="-84344"/>
            <a:ext cx="2678974" cy="1409333"/>
          </a:xfrm>
          <a:prstGeom prst="rect">
            <a:avLst/>
          </a:prstGeom>
        </p:spPr>
      </p:pic>
      <p:pic>
        <p:nvPicPr>
          <p:cNvPr id="3" name="EM">
            <a:hlinkClick r:id="" action="ppaction://media"/>
            <a:extLst>
              <a:ext uri="{FF2B5EF4-FFF2-40B4-BE49-F238E27FC236}">
                <a16:creationId xmlns:a16="http://schemas.microsoft.com/office/drawing/2014/main" id="{86314ED6-6DC6-4F7D-AB08-17253517A17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8300" y="1752600"/>
            <a:ext cx="8915400" cy="3352800"/>
          </a:xfrm>
          <a:prstGeom prst="rect">
            <a:avLst/>
          </a:prstGeom>
        </p:spPr>
      </p:pic>
    </p:spTree>
    <p:extLst>
      <p:ext uri="{BB962C8B-B14F-4D97-AF65-F5344CB8AC3E}">
        <p14:creationId xmlns:p14="http://schemas.microsoft.com/office/powerpoint/2010/main" val="363431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7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589" y="-84344"/>
            <a:ext cx="2678974" cy="1409333"/>
          </a:xfrm>
          <a:prstGeom prst="rect">
            <a:avLst/>
          </a:prstGeom>
        </p:spPr>
      </p:pic>
      <p:pic>
        <p:nvPicPr>
          <p:cNvPr id="4" name="ÊM">
            <a:hlinkClick r:id="" action="ppaction://media"/>
            <a:extLst>
              <a:ext uri="{FF2B5EF4-FFF2-40B4-BE49-F238E27FC236}">
                <a16:creationId xmlns:a16="http://schemas.microsoft.com/office/drawing/2014/main" id="{41F37A93-0E34-40B0-9B35-E57F6520677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30063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589" y="-84344"/>
            <a:ext cx="2678974" cy="1409333"/>
          </a:xfrm>
          <a:prstGeom prst="rect">
            <a:avLst/>
          </a:prstGeom>
        </p:spPr>
      </p:pic>
      <p:pic>
        <p:nvPicPr>
          <p:cNvPr id="4" name="IM">
            <a:hlinkClick r:id="" action="ppaction://media"/>
            <a:extLst>
              <a:ext uri="{FF2B5EF4-FFF2-40B4-BE49-F238E27FC236}">
                <a16:creationId xmlns:a16="http://schemas.microsoft.com/office/drawing/2014/main" id="{B14F1D0A-B05F-4BDF-9591-24207ABF02F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396572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589" y="-84344"/>
            <a:ext cx="2678974" cy="1409333"/>
          </a:xfrm>
          <a:prstGeom prst="rect">
            <a:avLst/>
          </a:prstGeom>
        </p:spPr>
      </p:pic>
      <p:pic>
        <p:nvPicPr>
          <p:cNvPr id="3" name="UM">
            <a:hlinkClick r:id="" action="ppaction://media"/>
            <a:extLst>
              <a:ext uri="{FF2B5EF4-FFF2-40B4-BE49-F238E27FC236}">
                <a16:creationId xmlns:a16="http://schemas.microsoft.com/office/drawing/2014/main" id="{4B0BD413-419D-48D5-B7D2-253C432C7E7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8300" y="1752600"/>
            <a:ext cx="8915400" cy="3352800"/>
          </a:xfrm>
          <a:prstGeom prst="rect">
            <a:avLst/>
          </a:prstGeom>
        </p:spPr>
      </p:pic>
    </p:spTree>
    <p:extLst>
      <p:ext uri="{BB962C8B-B14F-4D97-AF65-F5344CB8AC3E}">
        <p14:creationId xmlns:p14="http://schemas.microsoft.com/office/powerpoint/2010/main" val="217327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2"/>
          <a:stretch>
            <a:fillRect/>
          </a:stretch>
        </p:blipFill>
        <p:spPr>
          <a:xfrm>
            <a:off x="-110589" y="-84344"/>
            <a:ext cx="2678974" cy="1409333"/>
          </a:xfrm>
          <a:prstGeom prst="rect">
            <a:avLst/>
          </a:prstGeom>
        </p:spPr>
      </p:pic>
      <p:pic>
        <p:nvPicPr>
          <p:cNvPr id="3" name="Picture 2">
            <a:extLst>
              <a:ext uri="{FF2B5EF4-FFF2-40B4-BE49-F238E27FC236}">
                <a16:creationId xmlns:a16="http://schemas.microsoft.com/office/drawing/2014/main" id="{E10E978D-4D81-421C-BB43-420082232730}"/>
              </a:ext>
            </a:extLst>
          </p:cNvPr>
          <p:cNvPicPr>
            <a:picLocks noChangeAspect="1"/>
          </p:cNvPicPr>
          <p:nvPr/>
        </p:nvPicPr>
        <p:blipFill>
          <a:blip r:embed="rId3"/>
          <a:stretch>
            <a:fillRect/>
          </a:stretch>
        </p:blipFill>
        <p:spPr>
          <a:xfrm>
            <a:off x="1493855" y="1583780"/>
            <a:ext cx="9204290" cy="3690440"/>
          </a:xfrm>
          <a:prstGeom prst="rect">
            <a:avLst/>
          </a:prstGeom>
        </p:spPr>
      </p:pic>
    </p:spTree>
    <p:extLst>
      <p:ext uri="{BB962C8B-B14F-4D97-AF65-F5344CB8AC3E}">
        <p14:creationId xmlns:p14="http://schemas.microsoft.com/office/powerpoint/2010/main" val="8557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2"/>
          <a:stretch>
            <a:fillRect/>
          </a:stretch>
        </p:blipFill>
        <p:spPr>
          <a:xfrm>
            <a:off x="-110589" y="-84344"/>
            <a:ext cx="2678974" cy="1409333"/>
          </a:xfrm>
          <a:prstGeom prst="rect">
            <a:avLst/>
          </a:prstGeom>
        </p:spPr>
      </p:pic>
      <p:pic>
        <p:nvPicPr>
          <p:cNvPr id="5" name="Picture 4">
            <a:extLst>
              <a:ext uri="{FF2B5EF4-FFF2-40B4-BE49-F238E27FC236}">
                <a16:creationId xmlns:a16="http://schemas.microsoft.com/office/drawing/2014/main" id="{2B402EB0-DE9C-460F-8DA8-C0B118A67B21}"/>
              </a:ext>
            </a:extLst>
          </p:cNvPr>
          <p:cNvPicPr>
            <a:picLocks noChangeAspect="1"/>
          </p:cNvPicPr>
          <p:nvPr/>
        </p:nvPicPr>
        <p:blipFill>
          <a:blip r:embed="rId3"/>
          <a:stretch>
            <a:fillRect/>
          </a:stretch>
        </p:blipFill>
        <p:spPr>
          <a:xfrm>
            <a:off x="1115367" y="1744447"/>
            <a:ext cx="9817240" cy="3942723"/>
          </a:xfrm>
          <a:prstGeom prst="rect">
            <a:avLst/>
          </a:prstGeom>
        </p:spPr>
      </p:pic>
    </p:spTree>
    <p:extLst>
      <p:ext uri="{BB962C8B-B14F-4D97-AF65-F5344CB8AC3E}">
        <p14:creationId xmlns:p14="http://schemas.microsoft.com/office/powerpoint/2010/main" val="22520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01</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NHẬN BIẾT</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165722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5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04</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ĐỌC</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30955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5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996CF-84E5-4804-9134-166FF2857BF4}"/>
              </a:ext>
            </a:extLst>
          </p:cNvPr>
          <p:cNvPicPr>
            <a:picLocks noChangeAspect="1"/>
          </p:cNvPicPr>
          <p:nvPr/>
        </p:nvPicPr>
        <p:blipFill>
          <a:blip r:embed="rId2"/>
          <a:stretch>
            <a:fillRect/>
          </a:stretch>
        </p:blipFill>
        <p:spPr>
          <a:xfrm>
            <a:off x="2162002" y="608336"/>
            <a:ext cx="8005147" cy="3690511"/>
          </a:xfrm>
          <a:prstGeom prst="rect">
            <a:avLst/>
          </a:prstGeom>
          <a:ln>
            <a:noFill/>
          </a:ln>
          <a:effectLst>
            <a:softEdge rad="112500"/>
          </a:effectLst>
        </p:spPr>
      </p:pic>
      <p:pic>
        <p:nvPicPr>
          <p:cNvPr id="5" name="Picture 4">
            <a:extLst>
              <a:ext uri="{FF2B5EF4-FFF2-40B4-BE49-F238E27FC236}">
                <a16:creationId xmlns:a16="http://schemas.microsoft.com/office/drawing/2014/main" id="{1E9BED4C-2E90-450A-B75A-0130FF5988F1}"/>
              </a:ext>
            </a:extLst>
          </p:cNvPr>
          <p:cNvPicPr>
            <a:picLocks noChangeAspect="1"/>
          </p:cNvPicPr>
          <p:nvPr/>
        </p:nvPicPr>
        <p:blipFill>
          <a:blip r:embed="rId3"/>
          <a:stretch>
            <a:fillRect/>
          </a:stretch>
        </p:blipFill>
        <p:spPr>
          <a:xfrm>
            <a:off x="0" y="0"/>
            <a:ext cx="2623097" cy="1409333"/>
          </a:xfrm>
          <a:prstGeom prst="rect">
            <a:avLst/>
          </a:prstGeom>
        </p:spPr>
      </p:pic>
      <p:sp>
        <p:nvSpPr>
          <p:cNvPr id="7" name="TextBox 6">
            <a:extLst>
              <a:ext uri="{FF2B5EF4-FFF2-40B4-BE49-F238E27FC236}">
                <a16:creationId xmlns:a16="http://schemas.microsoft.com/office/drawing/2014/main" id="{D2CB87D8-CFDA-4424-AA05-2E542281CD45}"/>
              </a:ext>
            </a:extLst>
          </p:cNvPr>
          <p:cNvSpPr txBox="1"/>
          <p:nvPr/>
        </p:nvSpPr>
        <p:spPr>
          <a:xfrm>
            <a:off x="341644" y="4298847"/>
            <a:ext cx="11527918" cy="2077492"/>
          </a:xfrm>
          <a:prstGeom prst="rect">
            <a:avLst/>
          </a:prstGeom>
          <a:noFill/>
        </p:spPr>
        <p:txBody>
          <a:bodyPr wrap="square" rtlCol="0">
            <a:spAutoFit/>
          </a:bodyPr>
          <a:lstStyle/>
          <a:p>
            <a:pPr indent="461963" algn="just"/>
            <a:r>
              <a:rPr lang="vi-VN" sz="4300" dirty="0">
                <a:latin typeface="Arial-Rounded" panose="020B0500000000000000" pitchFamily="34" charset="0"/>
                <a:ea typeface="Arial-Rounded" panose="020B0500000000000000" pitchFamily="34" charset="0"/>
                <a:cs typeface="Arial-Rounded" panose="020B0500000000000000" pitchFamily="34" charset="0"/>
              </a:rPr>
              <a:t>Chim ri cần cù tìm cỏ khô về làm tổ. Đêm qua, nó bị ốm. Chim sẻ và chim sơn ca đến thăm, đem cho nó túm rơm. Chim ri cảm ơn sẻ và sơn ca.</a:t>
            </a:r>
          </a:p>
        </p:txBody>
      </p:sp>
      <p:sp>
        <p:nvSpPr>
          <p:cNvPr id="9" name="TextBox 8">
            <a:extLst>
              <a:ext uri="{FF2B5EF4-FFF2-40B4-BE49-F238E27FC236}">
                <a16:creationId xmlns:a16="http://schemas.microsoft.com/office/drawing/2014/main" id="{053FC90D-4A89-4F95-B5F2-61BD0E916DFC}"/>
              </a:ext>
            </a:extLst>
          </p:cNvPr>
          <p:cNvSpPr txBox="1"/>
          <p:nvPr/>
        </p:nvSpPr>
        <p:spPr>
          <a:xfrm>
            <a:off x="9547761" y="4296820"/>
            <a:ext cx="1304878" cy="754053"/>
          </a:xfrm>
          <a:prstGeom prst="rect">
            <a:avLst/>
          </a:prstGeom>
          <a:noFill/>
        </p:spPr>
        <p:txBody>
          <a:bodyPr wrap="square" rtlCol="0">
            <a:spAutoFit/>
          </a:bodyPr>
          <a:lstStyle/>
          <a:p>
            <a:pPr algn="ctr"/>
            <a:r>
              <a:rPr lang="en-US" sz="43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êm</a:t>
            </a:r>
            <a:endParaRPr lang="en-US" sz="43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8A16F10C-BBA3-458A-AB2E-CD293A0949AA}"/>
              </a:ext>
            </a:extLst>
          </p:cNvPr>
          <p:cNvSpPr txBox="1"/>
          <p:nvPr/>
        </p:nvSpPr>
        <p:spPr>
          <a:xfrm>
            <a:off x="1142744" y="4298508"/>
            <a:ext cx="1304878" cy="754053"/>
          </a:xfrm>
          <a:prstGeom prst="rect">
            <a:avLst/>
          </a:prstGeom>
          <a:noFill/>
        </p:spPr>
        <p:txBody>
          <a:bodyPr wrap="square" rtlCol="0">
            <a:spAutoFit/>
          </a:bodyPr>
          <a:lstStyle/>
          <a:p>
            <a:pPr algn="ctr"/>
            <a:r>
              <a:rPr lang="en-US" sz="43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im</a:t>
            </a:r>
            <a:endParaRPr lang="en-US" sz="43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5E7E5AB5-5467-4CA9-B9F8-E30D5D60B475}"/>
              </a:ext>
            </a:extLst>
          </p:cNvPr>
          <p:cNvSpPr txBox="1"/>
          <p:nvPr/>
        </p:nvSpPr>
        <p:spPr>
          <a:xfrm>
            <a:off x="10757249" y="4951993"/>
            <a:ext cx="1304878" cy="754053"/>
          </a:xfrm>
          <a:prstGeom prst="rect">
            <a:avLst/>
          </a:prstGeom>
          <a:noFill/>
        </p:spPr>
        <p:txBody>
          <a:bodyPr wrap="square" rtlCol="0">
            <a:spAutoFit/>
          </a:bodyPr>
          <a:lstStyle/>
          <a:p>
            <a:pPr algn="ctr"/>
            <a:r>
              <a:rPr lang="en-US" sz="43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em</a:t>
            </a:r>
            <a:endParaRPr lang="en-US" sz="43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7E1D1C0-937B-464C-A18A-A9E146E51C03}"/>
              </a:ext>
            </a:extLst>
          </p:cNvPr>
          <p:cNvSpPr txBox="1"/>
          <p:nvPr/>
        </p:nvSpPr>
        <p:spPr>
          <a:xfrm>
            <a:off x="2970069" y="4952526"/>
            <a:ext cx="1304878" cy="754053"/>
          </a:xfrm>
          <a:prstGeom prst="rect">
            <a:avLst/>
          </a:prstGeom>
          <a:noFill/>
        </p:spPr>
        <p:txBody>
          <a:bodyPr wrap="square" rtlCol="0">
            <a:spAutoFit/>
          </a:bodyPr>
          <a:lstStyle/>
          <a:p>
            <a:pPr algn="ctr"/>
            <a:r>
              <a:rPr lang="en-US" sz="43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im</a:t>
            </a:r>
            <a:endParaRPr lang="en-US" sz="43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487FF176-AB99-4B8B-9185-C9148E8E7EBD}"/>
              </a:ext>
            </a:extLst>
          </p:cNvPr>
          <p:cNvSpPr txBox="1"/>
          <p:nvPr/>
        </p:nvSpPr>
        <p:spPr>
          <a:xfrm>
            <a:off x="5543146" y="4952303"/>
            <a:ext cx="1304878" cy="754053"/>
          </a:xfrm>
          <a:prstGeom prst="rect">
            <a:avLst/>
          </a:prstGeom>
          <a:noFill/>
        </p:spPr>
        <p:txBody>
          <a:bodyPr wrap="square" rtlCol="0">
            <a:spAutoFit/>
          </a:bodyPr>
          <a:lstStyle/>
          <a:p>
            <a:pPr algn="ctr"/>
            <a:r>
              <a:rPr lang="en-US" sz="43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im</a:t>
            </a:r>
            <a:endParaRPr lang="en-US" sz="43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C4A87AE6-FA65-4A91-9983-EF82EEDFFE64}"/>
              </a:ext>
            </a:extLst>
          </p:cNvPr>
          <p:cNvSpPr txBox="1"/>
          <p:nvPr/>
        </p:nvSpPr>
        <p:spPr>
          <a:xfrm>
            <a:off x="4542142" y="5608979"/>
            <a:ext cx="1304878" cy="754053"/>
          </a:xfrm>
          <a:prstGeom prst="rect">
            <a:avLst/>
          </a:prstGeom>
          <a:noFill/>
        </p:spPr>
        <p:txBody>
          <a:bodyPr wrap="square" rtlCol="0">
            <a:spAutoFit/>
          </a:bodyPr>
          <a:lstStyle/>
          <a:p>
            <a:pPr algn="ctr"/>
            <a:r>
              <a:rPr lang="en-US" sz="43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im</a:t>
            </a:r>
            <a:endParaRPr lang="en-US" sz="43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4253D97A-A233-4742-BEEF-AA5780F5C24F}"/>
              </a:ext>
            </a:extLst>
          </p:cNvPr>
          <p:cNvPicPr>
            <a:picLocks noChangeAspect="1"/>
          </p:cNvPicPr>
          <p:nvPr/>
        </p:nvPicPr>
        <p:blipFill>
          <a:blip r:embed="rId4"/>
          <a:stretch>
            <a:fillRect/>
          </a:stretch>
        </p:blipFill>
        <p:spPr>
          <a:xfrm>
            <a:off x="4535455" y="4554941"/>
            <a:ext cx="640135" cy="432854"/>
          </a:xfrm>
          <a:prstGeom prst="rect">
            <a:avLst/>
          </a:prstGeom>
        </p:spPr>
      </p:pic>
      <p:sp>
        <p:nvSpPr>
          <p:cNvPr id="16" name="TextBox 15">
            <a:extLst>
              <a:ext uri="{FF2B5EF4-FFF2-40B4-BE49-F238E27FC236}">
                <a16:creationId xmlns:a16="http://schemas.microsoft.com/office/drawing/2014/main" id="{C0DF8583-CE56-453E-AFB8-7F88C7858130}"/>
              </a:ext>
            </a:extLst>
          </p:cNvPr>
          <p:cNvSpPr txBox="1"/>
          <p:nvPr/>
        </p:nvSpPr>
        <p:spPr>
          <a:xfrm>
            <a:off x="1959874" y="5608516"/>
            <a:ext cx="1304878" cy="754053"/>
          </a:xfrm>
          <a:prstGeom prst="rect">
            <a:avLst/>
          </a:prstGeom>
          <a:noFill/>
        </p:spPr>
        <p:txBody>
          <a:bodyPr wrap="square" rtlCol="0">
            <a:spAutoFit/>
          </a:bodyPr>
          <a:lstStyle/>
          <a:p>
            <a:pPr algn="ctr"/>
            <a:r>
              <a:rPr lang="en-US" sz="43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um</a:t>
            </a:r>
          </a:p>
        </p:txBody>
      </p:sp>
    </p:spTree>
    <p:extLst>
      <p:ext uri="{BB962C8B-B14F-4D97-AF65-F5344CB8AC3E}">
        <p14:creationId xmlns:p14="http://schemas.microsoft.com/office/powerpoint/2010/main" val="292424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xit" presetSubtype="21" fill="hold" grpId="1" nodeType="clickEffect">
                                  <p:stCondLst>
                                    <p:cond delay="0"/>
                                  </p:stCondLst>
                                  <p:childTnLst>
                                    <p:animEffect transition="out" filter="barn(inVertical)">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16" presetClass="exit" presetSubtype="21" fill="hold" grpId="1" nodeType="withEffect">
                                  <p:stCondLst>
                                    <p:cond delay="0"/>
                                  </p:stCondLst>
                                  <p:childTnLst>
                                    <p:animEffect transition="out" filter="barn(inVertical)">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16" presetClass="exit" presetSubtype="21" fill="hold" grpId="1" nodeType="withEffect">
                                  <p:stCondLst>
                                    <p:cond delay="0"/>
                                  </p:stCondLst>
                                  <p:childTnLst>
                                    <p:animEffect transition="out" filter="barn(inVertical)">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16" presetClass="exit" presetSubtype="21" fill="hold" nodeType="withEffect">
                                  <p:stCondLst>
                                    <p:cond delay="0"/>
                                  </p:stCondLst>
                                  <p:childTnLst>
                                    <p:animEffect transition="out" filter="barn(inVertical)">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16" presetClass="exit" presetSubtype="21" fill="hold" grpId="1" nodeType="withEffect">
                                  <p:stCondLst>
                                    <p:cond delay="0"/>
                                  </p:stCondLst>
                                  <p:childTnLst>
                                    <p:animEffect transition="out" filter="barn(inVertical)">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6" presetClass="exit" presetSubtype="21" fill="hold" grpId="1" nodeType="withEffect">
                                  <p:stCondLst>
                                    <p:cond delay="0"/>
                                  </p:stCondLst>
                                  <p:childTnLst>
                                    <p:animEffect transition="out" filter="barn(inVertical)">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6" presetClass="exit" presetSubtype="21" fill="hold" grpId="1" nodeType="withEffect">
                                  <p:stCondLst>
                                    <p:cond delay="0"/>
                                  </p:stCondLst>
                                  <p:childTnLst>
                                    <p:animEffect transition="out" filter="barn(inVertic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6" presetClass="exit" presetSubtype="21" fill="hold" grpId="1" nodeType="withEffect">
                                  <p:stCondLst>
                                    <p:cond delay="0"/>
                                  </p:stCondLst>
                                  <p:childTnLst>
                                    <p:animEffect transition="out" filter="barn(inVertical)">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0" grpId="1"/>
      <p:bldP spid="11" grpId="0"/>
      <p:bldP spid="11" grpId="1"/>
      <p:bldP spid="13" grpId="0"/>
      <p:bldP spid="13" grpId="1"/>
      <p:bldP spid="14" grpId="0"/>
      <p:bldP spid="14" grpId="1"/>
      <p:bldP spid="15" grpId="0"/>
      <p:bldP spid="15" grpId="1"/>
      <p:bldP spid="16" grpId="0"/>
      <p:bldP spid="1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05</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NÓI</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75851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5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CB87D8-CFDA-4424-AA05-2E542281CD45}"/>
              </a:ext>
            </a:extLst>
          </p:cNvPr>
          <p:cNvSpPr txBox="1"/>
          <p:nvPr/>
        </p:nvSpPr>
        <p:spPr>
          <a:xfrm>
            <a:off x="4935644" y="704665"/>
            <a:ext cx="2320711" cy="754053"/>
          </a:xfrm>
          <a:prstGeom prst="rect">
            <a:avLst/>
          </a:prstGeom>
          <a:noFill/>
        </p:spPr>
        <p:txBody>
          <a:bodyPr wrap="square" rtlCol="0">
            <a:spAutoFit/>
          </a:bodyPr>
          <a:lstStyle/>
          <a:p>
            <a:pPr marL="0" lvl="2" algn="ctr"/>
            <a:r>
              <a:rPr lang="en-US" sz="4300" dirty="0" err="1">
                <a:solidFill>
                  <a:srgbClr val="CA4C39"/>
                </a:solidFill>
                <a:latin typeface="Arial-Rounded" panose="020B0500000000000000" pitchFamily="34" charset="0"/>
                <a:ea typeface="Arial-Rounded" panose="020B0500000000000000" pitchFamily="34" charset="0"/>
                <a:cs typeface="Arial-Rounded" panose="020B0500000000000000" pitchFamily="34" charset="0"/>
              </a:rPr>
              <a:t>Giúp</a:t>
            </a:r>
            <a:r>
              <a:rPr lang="en-US" sz="4300" dirty="0">
                <a:solidFill>
                  <a:srgbClr val="CA4C39"/>
                </a:solidFill>
                <a:latin typeface="Arial-Rounded" panose="020B0500000000000000" pitchFamily="34" charset="0"/>
                <a:ea typeface="Arial-Rounded" panose="020B0500000000000000" pitchFamily="34" charset="0"/>
                <a:cs typeface="Arial-Rounded" panose="020B0500000000000000" pitchFamily="34" charset="0"/>
              </a:rPr>
              <a:t> </a:t>
            </a:r>
            <a:r>
              <a:rPr lang="en-US" sz="4300" dirty="0" err="1">
                <a:solidFill>
                  <a:srgbClr val="CA4C39"/>
                </a:solidFill>
                <a:latin typeface="Arial-Rounded" panose="020B0500000000000000" pitchFamily="34" charset="0"/>
                <a:ea typeface="Arial-Rounded" panose="020B0500000000000000" pitchFamily="34" charset="0"/>
                <a:cs typeface="Arial-Rounded" panose="020B0500000000000000" pitchFamily="34" charset="0"/>
              </a:rPr>
              <a:t>bạn</a:t>
            </a:r>
            <a:endParaRPr lang="en-US" sz="4300" dirty="0">
              <a:solidFill>
                <a:srgbClr val="CA4C39"/>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2D024CD-16F2-452A-AA90-0521374D1BAB}"/>
              </a:ext>
            </a:extLst>
          </p:cNvPr>
          <p:cNvPicPr>
            <a:picLocks noChangeAspect="1"/>
          </p:cNvPicPr>
          <p:nvPr/>
        </p:nvPicPr>
        <p:blipFill>
          <a:blip r:embed="rId2"/>
          <a:stretch>
            <a:fillRect/>
          </a:stretch>
        </p:blipFill>
        <p:spPr>
          <a:xfrm>
            <a:off x="0" y="-1"/>
            <a:ext cx="2523761" cy="1409333"/>
          </a:xfrm>
          <a:prstGeom prst="rect">
            <a:avLst/>
          </a:prstGeom>
        </p:spPr>
      </p:pic>
      <p:pic>
        <p:nvPicPr>
          <p:cNvPr id="3" name="Picture 2">
            <a:extLst>
              <a:ext uri="{FF2B5EF4-FFF2-40B4-BE49-F238E27FC236}">
                <a16:creationId xmlns:a16="http://schemas.microsoft.com/office/drawing/2014/main" id="{93B4EBE8-CA0E-4A1B-9F39-C7FC6AB3C6B6}"/>
              </a:ext>
            </a:extLst>
          </p:cNvPr>
          <p:cNvPicPr>
            <a:picLocks noChangeAspect="1"/>
          </p:cNvPicPr>
          <p:nvPr/>
        </p:nvPicPr>
        <p:blipFill>
          <a:blip r:embed="rId3"/>
          <a:stretch>
            <a:fillRect/>
          </a:stretch>
        </p:blipFill>
        <p:spPr>
          <a:xfrm>
            <a:off x="1131856" y="1955278"/>
            <a:ext cx="4452960" cy="4066607"/>
          </a:xfrm>
          <a:prstGeom prst="ellipse">
            <a:avLst/>
          </a:prstGeom>
          <a:ln w="9525" cap="rnd">
            <a:solidFill>
              <a:srgbClr val="B6DDE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7EFD07B-0521-46EF-9E86-E740969888EE}"/>
              </a:ext>
            </a:extLst>
          </p:cNvPr>
          <p:cNvPicPr>
            <a:picLocks noChangeAspect="1"/>
          </p:cNvPicPr>
          <p:nvPr/>
        </p:nvPicPr>
        <p:blipFill>
          <a:blip r:embed="rId4"/>
          <a:stretch>
            <a:fillRect/>
          </a:stretch>
        </p:blipFill>
        <p:spPr>
          <a:xfrm>
            <a:off x="6324634" y="1937084"/>
            <a:ext cx="4654908" cy="4084801"/>
          </a:xfrm>
          <a:prstGeom prst="ellipse">
            <a:avLst/>
          </a:prstGeom>
          <a:ln w="9525" cap="rnd">
            <a:solidFill>
              <a:srgbClr val="B6DDE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422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5">
            <a:extLst>
              <a:ext uri="{FF2B5EF4-FFF2-40B4-BE49-F238E27FC236}">
                <a16:creationId xmlns:a16="http://schemas.microsoft.com/office/drawing/2014/main" id="{E8DF89E7-1A9A-42EC-B02C-C670834546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9368" y="988054"/>
            <a:ext cx="2093263" cy="1395508"/>
          </a:xfrm>
          <a:prstGeom prst="rect">
            <a:avLst/>
          </a:prstGeom>
        </p:spPr>
      </p:pic>
      <p:pic>
        <p:nvPicPr>
          <p:cNvPr id="13" name="72">
            <a:extLst>
              <a:ext uri="{FF2B5EF4-FFF2-40B4-BE49-F238E27FC236}">
                <a16:creationId xmlns:a16="http://schemas.microsoft.com/office/drawing/2014/main" id="{968AFDE0-CDB5-4AEA-BD46-278C51A64E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0832" y="4854102"/>
            <a:ext cx="5037936" cy="2854258"/>
          </a:xfrm>
          <a:prstGeom prst="rect">
            <a:avLst/>
          </a:prstGeom>
        </p:spPr>
      </p:pic>
      <p:sp>
        <p:nvSpPr>
          <p:cNvPr id="14" name="4">
            <a:extLst>
              <a:ext uri="{FF2B5EF4-FFF2-40B4-BE49-F238E27FC236}">
                <a16:creationId xmlns:a16="http://schemas.microsoft.com/office/drawing/2014/main" id="{9425665A-8F6C-48AF-AE77-4731F310594B}"/>
              </a:ext>
            </a:extLst>
          </p:cNvPr>
          <p:cNvSpPr txBox="1"/>
          <p:nvPr/>
        </p:nvSpPr>
        <p:spPr>
          <a:xfrm>
            <a:off x="1830700" y="2469752"/>
            <a:ext cx="8817636" cy="160040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9600"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Củng</a:t>
            </a:r>
            <a:r>
              <a:rPr lang="en-US" altLang="zh-CN" sz="9600"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9600"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cố</a:t>
            </a:r>
            <a:r>
              <a:rPr lang="en-US" altLang="zh-CN" sz="9600"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9600"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bài</a:t>
            </a:r>
            <a:r>
              <a:rPr lang="en-US" altLang="zh-CN" sz="9600"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9600"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học</a:t>
            </a:r>
            <a:endParaRPr lang="zh-CN" altLang="en-US" sz="9600"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27460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17" presetClass="entr" presetSubtype="1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73851A-6627-41A2-B413-2726F94C54CB}"/>
              </a:ext>
            </a:extLst>
          </p:cNvPr>
          <p:cNvSpPr txBox="1"/>
          <p:nvPr/>
        </p:nvSpPr>
        <p:spPr>
          <a:xfrm>
            <a:off x="534744" y="4682664"/>
            <a:ext cx="11122510" cy="1754326"/>
          </a:xfrm>
          <a:prstGeom prst="rect">
            <a:avLst/>
          </a:prstGeom>
          <a:noFill/>
        </p:spPr>
        <p:txBody>
          <a:bodyPr wrap="square" rtlCol="0">
            <a:spAutoFit/>
          </a:bodyPr>
          <a:lstStyle/>
          <a:p>
            <a:pPr indent="461963" algn="just"/>
            <a:r>
              <a:rPr lang="vi-VN" sz="5400" dirty="0">
                <a:latin typeface="Arial-Rounded" panose="020B0500000000000000" pitchFamily="34" charset="0"/>
                <a:ea typeface="Arial-Rounded" panose="020B0500000000000000" pitchFamily="34" charset="0"/>
                <a:cs typeface="Arial-Rounded" panose="020B0500000000000000" pitchFamily="34" charset="0"/>
              </a:rPr>
              <a:t>Chị em Hà chơi trốn tìm. Hà tủm tỉm đếm: một, hai, ba,...</a:t>
            </a:r>
            <a:endParaRPr lang="en-US" sz="8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93F3C769-6B46-48D0-8820-4EF59D103EF2}"/>
              </a:ext>
            </a:extLst>
          </p:cNvPr>
          <p:cNvPicPr>
            <a:picLocks noChangeAspect="1"/>
          </p:cNvPicPr>
          <p:nvPr/>
        </p:nvPicPr>
        <p:blipFill>
          <a:blip r:embed="rId2"/>
          <a:stretch>
            <a:fillRect/>
          </a:stretch>
        </p:blipFill>
        <p:spPr>
          <a:xfrm>
            <a:off x="-111264" y="-143128"/>
            <a:ext cx="4072785" cy="1409333"/>
          </a:xfrm>
          <a:prstGeom prst="rect">
            <a:avLst/>
          </a:prstGeom>
        </p:spPr>
      </p:pic>
      <p:pic>
        <p:nvPicPr>
          <p:cNvPr id="9" name="Picture 8">
            <a:extLst>
              <a:ext uri="{FF2B5EF4-FFF2-40B4-BE49-F238E27FC236}">
                <a16:creationId xmlns:a16="http://schemas.microsoft.com/office/drawing/2014/main" id="{7315FDCE-EC9E-4331-9AFF-00265083691E}"/>
              </a:ext>
            </a:extLst>
          </p:cNvPr>
          <p:cNvPicPr>
            <a:picLocks noChangeAspect="1"/>
          </p:cNvPicPr>
          <p:nvPr/>
        </p:nvPicPr>
        <p:blipFill>
          <a:blip r:embed="rId3"/>
          <a:stretch>
            <a:fillRect/>
          </a:stretch>
        </p:blipFill>
        <p:spPr>
          <a:xfrm>
            <a:off x="1263066" y="1136073"/>
            <a:ext cx="9665867" cy="3546591"/>
          </a:xfrm>
          <a:prstGeom prst="rect">
            <a:avLst/>
          </a:prstGeom>
          <a:ln>
            <a:noFill/>
          </a:ln>
          <a:effectLst>
            <a:softEdge rad="112500"/>
          </a:effectLst>
        </p:spPr>
      </p:pic>
      <p:grpSp>
        <p:nvGrpSpPr>
          <p:cNvPr id="16" name="Group 15">
            <a:extLst>
              <a:ext uri="{FF2B5EF4-FFF2-40B4-BE49-F238E27FC236}">
                <a16:creationId xmlns:a16="http://schemas.microsoft.com/office/drawing/2014/main" id="{00A78075-5049-4D61-9898-5A85FB09FA80}"/>
              </a:ext>
            </a:extLst>
          </p:cNvPr>
          <p:cNvGrpSpPr/>
          <p:nvPr/>
        </p:nvGrpSpPr>
        <p:grpSpPr>
          <a:xfrm>
            <a:off x="919109" y="4682664"/>
            <a:ext cx="10650503" cy="1745089"/>
            <a:chOff x="919109" y="4682664"/>
            <a:chExt cx="10650503" cy="1745089"/>
          </a:xfrm>
        </p:grpSpPr>
        <p:sp>
          <p:nvSpPr>
            <p:cNvPr id="5" name="TextBox 4">
              <a:extLst>
                <a:ext uri="{FF2B5EF4-FFF2-40B4-BE49-F238E27FC236}">
                  <a16:creationId xmlns:a16="http://schemas.microsoft.com/office/drawing/2014/main" id="{77244560-7E2D-4C36-B77E-BD0F19E21692}"/>
                </a:ext>
              </a:extLst>
            </p:cNvPr>
            <p:cNvSpPr txBox="1"/>
            <p:nvPr/>
          </p:nvSpPr>
          <p:spPr>
            <a:xfrm>
              <a:off x="2118557" y="4682664"/>
              <a:ext cx="1120820" cy="923330"/>
            </a:xfrm>
            <a:prstGeom prst="rect">
              <a:avLst/>
            </a:prstGeom>
            <a:noFill/>
          </p:spPr>
          <p:txBody>
            <a:bodyPr wrap="none" rtlCol="0">
              <a:spAutoFit/>
            </a:bodyPr>
            <a:lstStyle/>
            <a:p>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59E86AF-79FA-471F-A40E-A97137E283E0}"/>
                </a:ext>
              </a:extLst>
            </p:cNvPr>
            <p:cNvSpPr txBox="1"/>
            <p:nvPr/>
          </p:nvSpPr>
          <p:spPr>
            <a:xfrm>
              <a:off x="9455303" y="4682664"/>
              <a:ext cx="1130438" cy="923330"/>
            </a:xfrm>
            <a:prstGeom prst="rect">
              <a:avLst/>
            </a:prstGeom>
            <a:noFill/>
          </p:spPr>
          <p:txBody>
            <a:bodyPr wrap="non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um</a:t>
              </a:r>
            </a:p>
          </p:txBody>
        </p:sp>
        <p:sp>
          <p:nvSpPr>
            <p:cNvPr id="12" name="TextBox 11">
              <a:extLst>
                <a:ext uri="{FF2B5EF4-FFF2-40B4-BE49-F238E27FC236}">
                  <a16:creationId xmlns:a16="http://schemas.microsoft.com/office/drawing/2014/main" id="{7406A856-33E8-4601-BA9B-4F591E8BA6EF}"/>
                </a:ext>
              </a:extLst>
            </p:cNvPr>
            <p:cNvSpPr txBox="1"/>
            <p:nvPr/>
          </p:nvSpPr>
          <p:spPr>
            <a:xfrm>
              <a:off x="919109" y="5504423"/>
              <a:ext cx="1120820" cy="923330"/>
            </a:xfrm>
            <a:prstGeom prst="rect">
              <a:avLst/>
            </a:prstGeom>
            <a:noFill/>
          </p:spPr>
          <p:txBody>
            <a:bodyPr wrap="none" rtlCol="0">
              <a:spAutoFit/>
            </a:bodyPr>
            <a:lstStyle/>
            <a:p>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êm</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10D1194D-2A48-4BB9-B86B-7992FE47F645}"/>
                </a:ext>
              </a:extLst>
            </p:cNvPr>
            <p:cNvPicPr>
              <a:picLocks noChangeAspect="1"/>
            </p:cNvPicPr>
            <p:nvPr/>
          </p:nvPicPr>
          <p:blipFill>
            <a:blip r:embed="rId4"/>
            <a:stretch>
              <a:fillRect/>
            </a:stretch>
          </p:blipFill>
          <p:spPr>
            <a:xfrm>
              <a:off x="7249530" y="5022442"/>
              <a:ext cx="719390" cy="432854"/>
            </a:xfrm>
            <a:prstGeom prst="rect">
              <a:avLst/>
            </a:prstGeom>
          </p:spPr>
        </p:pic>
        <p:pic>
          <p:nvPicPr>
            <p:cNvPr id="15" name="Picture 14">
              <a:extLst>
                <a:ext uri="{FF2B5EF4-FFF2-40B4-BE49-F238E27FC236}">
                  <a16:creationId xmlns:a16="http://schemas.microsoft.com/office/drawing/2014/main" id="{B402CF01-F937-41BA-8BD6-A72F20223D9F}"/>
                </a:ext>
              </a:extLst>
            </p:cNvPr>
            <p:cNvPicPr>
              <a:picLocks noChangeAspect="1"/>
            </p:cNvPicPr>
            <p:nvPr/>
          </p:nvPicPr>
          <p:blipFill>
            <a:blip r:embed="rId4"/>
            <a:stretch>
              <a:fillRect/>
            </a:stretch>
          </p:blipFill>
          <p:spPr>
            <a:xfrm>
              <a:off x="10850222" y="5022855"/>
              <a:ext cx="719390" cy="432854"/>
            </a:xfrm>
            <a:prstGeom prst="rect">
              <a:avLst/>
            </a:prstGeom>
          </p:spPr>
        </p:pic>
      </p:grpSp>
    </p:spTree>
    <p:extLst>
      <p:ext uri="{BB962C8B-B14F-4D97-AF65-F5344CB8AC3E}">
        <p14:creationId xmlns:p14="http://schemas.microsoft.com/office/powerpoint/2010/main" val="8252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02</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ĐỌC</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22889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5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grpSp>
        <p:nvGrpSpPr>
          <p:cNvPr id="8" name="Group 7">
            <a:extLst>
              <a:ext uri="{FF2B5EF4-FFF2-40B4-BE49-F238E27FC236}">
                <a16:creationId xmlns:a16="http://schemas.microsoft.com/office/drawing/2014/main" id="{802406CA-26D4-4303-A41B-3CB50A6993D3}"/>
              </a:ext>
            </a:extLst>
          </p:cNvPr>
          <p:cNvGrpSpPr/>
          <p:nvPr/>
        </p:nvGrpSpPr>
        <p:grpSpPr>
          <a:xfrm>
            <a:off x="3429221" y="1097190"/>
            <a:ext cx="5333558" cy="3939540"/>
            <a:chOff x="3944257" y="1019131"/>
            <a:chExt cx="4303486" cy="3939540"/>
          </a:xfrm>
        </p:grpSpPr>
        <p:sp>
          <p:nvSpPr>
            <p:cNvPr id="9" name="Rectangle: Rounded Corners 1">
              <a:extLst>
                <a:ext uri="{FF2B5EF4-FFF2-40B4-BE49-F238E27FC236}">
                  <a16:creationId xmlns:a16="http://schemas.microsoft.com/office/drawing/2014/main" id="{B4F2D440-00FD-47B6-9F7D-194A12EA07D3}"/>
                </a:ext>
              </a:extLst>
            </p:cNvPr>
            <p:cNvSpPr/>
            <p:nvPr/>
          </p:nvSpPr>
          <p:spPr>
            <a:xfrm>
              <a:off x="3944257" y="1745207"/>
              <a:ext cx="4303486" cy="2864920"/>
            </a:xfrm>
            <a:prstGeom prst="roundRect">
              <a:avLst/>
            </a:prstGeom>
            <a:solidFill>
              <a:srgbClr val="B6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0C6AA984-B38C-4026-B2E6-0508A2ED7DA8}"/>
                </a:ext>
              </a:extLst>
            </p:cNvPr>
            <p:cNvSpPr txBox="1"/>
            <p:nvPr/>
          </p:nvSpPr>
          <p:spPr>
            <a:xfrm>
              <a:off x="4298625" y="1019131"/>
              <a:ext cx="3672950" cy="3939540"/>
            </a:xfrm>
            <a:prstGeom prst="rect">
              <a:avLst/>
            </a:prstGeom>
            <a:noFill/>
          </p:spPr>
          <p:txBody>
            <a:bodyPr wrap="square" rtlCol="0">
              <a:spAutoFit/>
            </a:bodyPr>
            <a:lstStyle/>
            <a:p>
              <a:r>
                <a:rPr lang="en-US" sz="25000" dirty="0" err="1">
                  <a:latin typeface="Arial-Rounded" panose="020B0500000000000000" pitchFamily="34" charset="0"/>
                  <a:ea typeface="Arial-Rounded" panose="020B0500000000000000" pitchFamily="34" charset="0"/>
                  <a:cs typeface="Arial-Rounded" panose="020B0500000000000000" pitchFamily="34" charset="0"/>
                </a:rPr>
                <a:t>em</a:t>
              </a:r>
              <a:endParaRPr lang="en-GB" sz="250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2709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grpSp>
        <p:nvGrpSpPr>
          <p:cNvPr id="8" name="Group 7">
            <a:extLst>
              <a:ext uri="{FF2B5EF4-FFF2-40B4-BE49-F238E27FC236}">
                <a16:creationId xmlns:a16="http://schemas.microsoft.com/office/drawing/2014/main" id="{802406CA-26D4-4303-A41B-3CB50A6993D3}"/>
              </a:ext>
            </a:extLst>
          </p:cNvPr>
          <p:cNvGrpSpPr/>
          <p:nvPr/>
        </p:nvGrpSpPr>
        <p:grpSpPr>
          <a:xfrm>
            <a:off x="3429221" y="1097190"/>
            <a:ext cx="5333558" cy="3939540"/>
            <a:chOff x="3944257" y="1019131"/>
            <a:chExt cx="4303486" cy="3939540"/>
          </a:xfrm>
        </p:grpSpPr>
        <p:sp>
          <p:nvSpPr>
            <p:cNvPr id="9" name="Rectangle: Rounded Corners 1">
              <a:extLst>
                <a:ext uri="{FF2B5EF4-FFF2-40B4-BE49-F238E27FC236}">
                  <a16:creationId xmlns:a16="http://schemas.microsoft.com/office/drawing/2014/main" id="{B4F2D440-00FD-47B6-9F7D-194A12EA07D3}"/>
                </a:ext>
              </a:extLst>
            </p:cNvPr>
            <p:cNvSpPr/>
            <p:nvPr/>
          </p:nvSpPr>
          <p:spPr>
            <a:xfrm>
              <a:off x="3944257" y="1745207"/>
              <a:ext cx="4303486" cy="2864920"/>
            </a:xfrm>
            <a:prstGeom prst="roundRect">
              <a:avLst/>
            </a:prstGeom>
            <a:solidFill>
              <a:srgbClr val="B6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0C6AA984-B38C-4026-B2E6-0508A2ED7DA8}"/>
                </a:ext>
              </a:extLst>
            </p:cNvPr>
            <p:cNvSpPr txBox="1"/>
            <p:nvPr/>
          </p:nvSpPr>
          <p:spPr>
            <a:xfrm>
              <a:off x="4298625" y="1019131"/>
              <a:ext cx="3672950" cy="3939540"/>
            </a:xfrm>
            <a:prstGeom prst="rect">
              <a:avLst/>
            </a:prstGeom>
            <a:noFill/>
          </p:spPr>
          <p:txBody>
            <a:bodyPr wrap="square" rtlCol="0">
              <a:spAutoFit/>
            </a:bodyPr>
            <a:lstStyle/>
            <a:p>
              <a:r>
                <a:rPr lang="en-US" sz="25000" dirty="0" err="1">
                  <a:latin typeface="Arial-Rounded" panose="020B0500000000000000" pitchFamily="34" charset="0"/>
                  <a:ea typeface="Arial-Rounded" panose="020B0500000000000000" pitchFamily="34" charset="0"/>
                  <a:cs typeface="Arial-Rounded" panose="020B0500000000000000" pitchFamily="34" charset="0"/>
                </a:rPr>
                <a:t>êm</a:t>
              </a:r>
              <a:endParaRPr lang="en-GB" sz="250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532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grpSp>
        <p:nvGrpSpPr>
          <p:cNvPr id="8" name="Group 7">
            <a:extLst>
              <a:ext uri="{FF2B5EF4-FFF2-40B4-BE49-F238E27FC236}">
                <a16:creationId xmlns:a16="http://schemas.microsoft.com/office/drawing/2014/main" id="{802406CA-26D4-4303-A41B-3CB50A6993D3}"/>
              </a:ext>
            </a:extLst>
          </p:cNvPr>
          <p:cNvGrpSpPr/>
          <p:nvPr/>
        </p:nvGrpSpPr>
        <p:grpSpPr>
          <a:xfrm>
            <a:off x="3429221" y="1097190"/>
            <a:ext cx="5333558" cy="3939540"/>
            <a:chOff x="3944257" y="1019131"/>
            <a:chExt cx="4303486" cy="3939540"/>
          </a:xfrm>
        </p:grpSpPr>
        <p:sp>
          <p:nvSpPr>
            <p:cNvPr id="9" name="Rectangle: Rounded Corners 1">
              <a:extLst>
                <a:ext uri="{FF2B5EF4-FFF2-40B4-BE49-F238E27FC236}">
                  <a16:creationId xmlns:a16="http://schemas.microsoft.com/office/drawing/2014/main" id="{B4F2D440-00FD-47B6-9F7D-194A12EA07D3}"/>
                </a:ext>
              </a:extLst>
            </p:cNvPr>
            <p:cNvSpPr/>
            <p:nvPr/>
          </p:nvSpPr>
          <p:spPr>
            <a:xfrm>
              <a:off x="3944257" y="1745207"/>
              <a:ext cx="4303486" cy="2864920"/>
            </a:xfrm>
            <a:prstGeom prst="roundRect">
              <a:avLst/>
            </a:prstGeom>
            <a:solidFill>
              <a:srgbClr val="B6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0C6AA984-B38C-4026-B2E6-0508A2ED7DA8}"/>
                </a:ext>
              </a:extLst>
            </p:cNvPr>
            <p:cNvSpPr txBox="1"/>
            <p:nvPr/>
          </p:nvSpPr>
          <p:spPr>
            <a:xfrm>
              <a:off x="4298625" y="1019131"/>
              <a:ext cx="3672950" cy="3939540"/>
            </a:xfrm>
            <a:prstGeom prst="rect">
              <a:avLst/>
            </a:prstGeom>
            <a:noFill/>
          </p:spPr>
          <p:txBody>
            <a:bodyPr wrap="square" rtlCol="0">
              <a:spAutoFit/>
            </a:bodyPr>
            <a:lstStyle/>
            <a:p>
              <a:pPr algn="ctr"/>
              <a:r>
                <a:rPr lang="en-US" sz="25000" dirty="0" err="1">
                  <a:latin typeface="Arial-Rounded" panose="020B0500000000000000" pitchFamily="34" charset="0"/>
                  <a:ea typeface="Arial-Rounded" panose="020B0500000000000000" pitchFamily="34" charset="0"/>
                  <a:cs typeface="Arial-Rounded" panose="020B0500000000000000" pitchFamily="34" charset="0"/>
                </a:rPr>
                <a:t>im</a:t>
              </a:r>
              <a:endParaRPr lang="en-GB" sz="250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4039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grpSp>
        <p:nvGrpSpPr>
          <p:cNvPr id="8" name="Group 7">
            <a:extLst>
              <a:ext uri="{FF2B5EF4-FFF2-40B4-BE49-F238E27FC236}">
                <a16:creationId xmlns:a16="http://schemas.microsoft.com/office/drawing/2014/main" id="{802406CA-26D4-4303-A41B-3CB50A6993D3}"/>
              </a:ext>
            </a:extLst>
          </p:cNvPr>
          <p:cNvGrpSpPr/>
          <p:nvPr/>
        </p:nvGrpSpPr>
        <p:grpSpPr>
          <a:xfrm>
            <a:off x="3429221" y="1097190"/>
            <a:ext cx="5333558" cy="3939540"/>
            <a:chOff x="3944257" y="1019131"/>
            <a:chExt cx="4303486" cy="3939540"/>
          </a:xfrm>
        </p:grpSpPr>
        <p:sp>
          <p:nvSpPr>
            <p:cNvPr id="9" name="Rectangle: Rounded Corners 1">
              <a:extLst>
                <a:ext uri="{FF2B5EF4-FFF2-40B4-BE49-F238E27FC236}">
                  <a16:creationId xmlns:a16="http://schemas.microsoft.com/office/drawing/2014/main" id="{B4F2D440-00FD-47B6-9F7D-194A12EA07D3}"/>
                </a:ext>
              </a:extLst>
            </p:cNvPr>
            <p:cNvSpPr/>
            <p:nvPr/>
          </p:nvSpPr>
          <p:spPr>
            <a:xfrm>
              <a:off x="3944257" y="1745207"/>
              <a:ext cx="4303486" cy="2864920"/>
            </a:xfrm>
            <a:prstGeom prst="roundRect">
              <a:avLst/>
            </a:prstGeom>
            <a:solidFill>
              <a:srgbClr val="B6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0C6AA984-B38C-4026-B2E6-0508A2ED7DA8}"/>
                </a:ext>
              </a:extLst>
            </p:cNvPr>
            <p:cNvSpPr txBox="1"/>
            <p:nvPr/>
          </p:nvSpPr>
          <p:spPr>
            <a:xfrm>
              <a:off x="4298625" y="1019131"/>
              <a:ext cx="3672950" cy="3939540"/>
            </a:xfrm>
            <a:prstGeom prst="rect">
              <a:avLst/>
            </a:prstGeom>
            <a:noFill/>
          </p:spPr>
          <p:txBody>
            <a:bodyPr wrap="square" rtlCol="0">
              <a:spAutoFit/>
            </a:bodyPr>
            <a:lstStyle/>
            <a:p>
              <a:pPr algn="ctr"/>
              <a:r>
                <a:rPr lang="en-US" sz="25000" dirty="0">
                  <a:latin typeface="Arial-Rounded" panose="020B0500000000000000" pitchFamily="34" charset="0"/>
                  <a:ea typeface="Arial-Rounded" panose="020B0500000000000000" pitchFamily="34" charset="0"/>
                  <a:cs typeface="Arial-Rounded" panose="020B0500000000000000" pitchFamily="34" charset="0"/>
                </a:rPr>
                <a:t>um</a:t>
              </a:r>
              <a:endParaRPr lang="en-GB" sz="250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5982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grpSp>
        <p:nvGrpSpPr>
          <p:cNvPr id="13" name="Group 12">
            <a:extLst>
              <a:ext uri="{FF2B5EF4-FFF2-40B4-BE49-F238E27FC236}">
                <a16:creationId xmlns:a16="http://schemas.microsoft.com/office/drawing/2014/main" id="{03684343-B3F6-4330-9165-FA86314B22F5}"/>
              </a:ext>
            </a:extLst>
          </p:cNvPr>
          <p:cNvGrpSpPr/>
          <p:nvPr/>
        </p:nvGrpSpPr>
        <p:grpSpPr>
          <a:xfrm>
            <a:off x="544760" y="785777"/>
            <a:ext cx="2624423" cy="2013781"/>
            <a:chOff x="3944257" y="1342454"/>
            <a:chExt cx="4303486" cy="3267673"/>
          </a:xfrm>
        </p:grpSpPr>
        <p:sp>
          <p:nvSpPr>
            <p:cNvPr id="14" name="Rectangle: Rounded Corners 1">
              <a:extLst>
                <a:ext uri="{FF2B5EF4-FFF2-40B4-BE49-F238E27FC236}">
                  <a16:creationId xmlns:a16="http://schemas.microsoft.com/office/drawing/2014/main" id="{E278097C-F00C-4733-9E5D-DEAFFF54B148}"/>
                </a:ext>
              </a:extLst>
            </p:cNvPr>
            <p:cNvSpPr/>
            <p:nvPr/>
          </p:nvSpPr>
          <p:spPr>
            <a:xfrm>
              <a:off x="3944257" y="1745207"/>
              <a:ext cx="4303486" cy="2864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AA109C90-D8BB-46B7-A821-C658F5A39D7B}"/>
                </a:ext>
              </a:extLst>
            </p:cNvPr>
            <p:cNvSpPr txBox="1"/>
            <p:nvPr/>
          </p:nvSpPr>
          <p:spPr>
            <a:xfrm>
              <a:off x="4234933" y="1342454"/>
              <a:ext cx="3753550" cy="3146316"/>
            </a:xfrm>
            <a:prstGeom prst="rect">
              <a:avLst/>
            </a:prstGeom>
            <a:noFill/>
          </p:spPr>
          <p:txBody>
            <a:bodyPr wrap="square" rtlCol="0">
              <a:spAutoFit/>
            </a:bodyPr>
            <a:lstStyle/>
            <a:p>
              <a:r>
                <a:rPr lang="en-US" sz="12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em</a:t>
              </a:r>
              <a:endParaRPr lang="en-GB"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C434CE9-0901-4DA4-AE75-320577802DF6}"/>
              </a:ext>
            </a:extLst>
          </p:cNvPr>
          <p:cNvGrpSpPr/>
          <p:nvPr/>
        </p:nvGrpSpPr>
        <p:grpSpPr>
          <a:xfrm>
            <a:off x="3462431" y="785777"/>
            <a:ext cx="2624423" cy="2013781"/>
            <a:chOff x="3944257" y="1342454"/>
            <a:chExt cx="4303486" cy="3267673"/>
          </a:xfrm>
        </p:grpSpPr>
        <p:sp>
          <p:nvSpPr>
            <p:cNvPr id="17" name="Rectangle: Rounded Corners 1">
              <a:extLst>
                <a:ext uri="{FF2B5EF4-FFF2-40B4-BE49-F238E27FC236}">
                  <a16:creationId xmlns:a16="http://schemas.microsoft.com/office/drawing/2014/main" id="{DEE966DD-1AE7-46B6-9656-8C6082E09108}"/>
                </a:ext>
              </a:extLst>
            </p:cNvPr>
            <p:cNvSpPr/>
            <p:nvPr/>
          </p:nvSpPr>
          <p:spPr>
            <a:xfrm>
              <a:off x="3944257" y="1745207"/>
              <a:ext cx="4303486" cy="2864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C8CBE8F9-A205-46B4-844A-C0EF96534286}"/>
                </a:ext>
              </a:extLst>
            </p:cNvPr>
            <p:cNvSpPr txBox="1"/>
            <p:nvPr/>
          </p:nvSpPr>
          <p:spPr>
            <a:xfrm>
              <a:off x="4234938" y="1342454"/>
              <a:ext cx="3828577" cy="3146316"/>
            </a:xfrm>
            <a:prstGeom prst="rect">
              <a:avLst/>
            </a:prstGeom>
            <a:noFill/>
          </p:spPr>
          <p:txBody>
            <a:bodyPr wrap="square" rtlCol="0">
              <a:spAutoFit/>
            </a:bodyPr>
            <a:lstStyle/>
            <a:p>
              <a:r>
                <a:rPr lang="en-US" sz="12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êm</a:t>
              </a:r>
              <a:endParaRPr lang="en-GB"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EFD182B3-CC41-4F89-B07B-C477A0617FC6}"/>
              </a:ext>
            </a:extLst>
          </p:cNvPr>
          <p:cNvGrpSpPr/>
          <p:nvPr/>
        </p:nvGrpSpPr>
        <p:grpSpPr>
          <a:xfrm>
            <a:off x="6268889" y="785777"/>
            <a:ext cx="2624423" cy="2013781"/>
            <a:chOff x="3944257" y="1342454"/>
            <a:chExt cx="4303486" cy="3267673"/>
          </a:xfrm>
        </p:grpSpPr>
        <p:sp>
          <p:nvSpPr>
            <p:cNvPr id="20" name="Rectangle: Rounded Corners 1">
              <a:extLst>
                <a:ext uri="{FF2B5EF4-FFF2-40B4-BE49-F238E27FC236}">
                  <a16:creationId xmlns:a16="http://schemas.microsoft.com/office/drawing/2014/main" id="{985E078F-431C-42AE-BA10-7D18658470D5}"/>
                </a:ext>
              </a:extLst>
            </p:cNvPr>
            <p:cNvSpPr/>
            <p:nvPr/>
          </p:nvSpPr>
          <p:spPr>
            <a:xfrm>
              <a:off x="3944257" y="1745207"/>
              <a:ext cx="4303486" cy="2864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2B7DCCC5-BE86-41E8-A1B4-E3691FBD62DE}"/>
                </a:ext>
              </a:extLst>
            </p:cNvPr>
            <p:cNvSpPr txBox="1"/>
            <p:nvPr/>
          </p:nvSpPr>
          <p:spPr>
            <a:xfrm>
              <a:off x="4253223" y="1342454"/>
              <a:ext cx="3828577" cy="3146316"/>
            </a:xfrm>
            <a:prstGeom prst="rect">
              <a:avLst/>
            </a:prstGeom>
            <a:noFill/>
          </p:spPr>
          <p:txBody>
            <a:bodyPr wrap="square" rtlCol="0">
              <a:spAutoFit/>
            </a:bodyPr>
            <a:lstStyle/>
            <a:p>
              <a:pPr algn="ctr"/>
              <a:r>
                <a:rPr lang="en-US" sz="12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im</a:t>
              </a:r>
              <a:endParaRPr lang="en-GB"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graphicFrame>
        <p:nvGraphicFramePr>
          <p:cNvPr id="23" name="Table 22">
            <a:extLst>
              <a:ext uri="{FF2B5EF4-FFF2-40B4-BE49-F238E27FC236}">
                <a16:creationId xmlns:a16="http://schemas.microsoft.com/office/drawing/2014/main" id="{28A1486D-F55B-452F-8A42-7673D62CCAAB}"/>
              </a:ext>
            </a:extLst>
          </p:cNvPr>
          <p:cNvGraphicFramePr>
            <a:graphicFrameLocks noGrp="1"/>
          </p:cNvGraphicFramePr>
          <p:nvPr>
            <p:extLst>
              <p:ext uri="{D42A27DB-BD31-4B8C-83A1-F6EECF244321}">
                <p14:modId xmlns:p14="http://schemas.microsoft.com/office/powerpoint/2010/main" val="3960457053"/>
              </p:ext>
            </p:extLst>
          </p:nvPr>
        </p:nvGraphicFramePr>
        <p:xfrm>
          <a:off x="3714624" y="3139861"/>
          <a:ext cx="4603856" cy="2981806"/>
        </p:xfrm>
        <a:graphic>
          <a:graphicData uri="http://schemas.openxmlformats.org/drawingml/2006/table">
            <a:tbl>
              <a:tblPr firstRow="1" bandRow="1">
                <a:tableStyleId>{5C22544A-7EE6-4342-B048-85BDC9FD1C3A}</a:tableStyleId>
              </a:tblPr>
              <a:tblGrid>
                <a:gridCol w="2301928">
                  <a:extLst>
                    <a:ext uri="{9D8B030D-6E8A-4147-A177-3AD203B41FA5}">
                      <a16:colId xmlns:a16="http://schemas.microsoft.com/office/drawing/2014/main" val="2230665530"/>
                    </a:ext>
                  </a:extLst>
                </a:gridCol>
                <a:gridCol w="2301928">
                  <a:extLst>
                    <a:ext uri="{9D8B030D-6E8A-4147-A177-3AD203B41FA5}">
                      <a16:colId xmlns:a16="http://schemas.microsoft.com/office/drawing/2014/main" val="3548881838"/>
                    </a:ext>
                  </a:extLst>
                </a:gridCol>
              </a:tblGrid>
              <a:tr h="1490903">
                <a:tc>
                  <a:txBody>
                    <a:bodyPr/>
                    <a:lstStyle/>
                    <a:p>
                      <a:endParaRPr lang="en-US" sz="2100" dirty="0"/>
                    </a:p>
                  </a:txBody>
                  <a:tcPr marL="108224" marR="108224" marT="54112" marB="54112">
                    <a:lnL w="57150" cap="flat" cmpd="sng" algn="ctr">
                      <a:solidFill>
                        <a:schemeClr val="bg1">
                          <a:lumMod val="85000"/>
                        </a:schemeClr>
                      </a:solidFill>
                      <a:prstDash val="solid"/>
                      <a:round/>
                      <a:headEnd type="none" w="med" len="med"/>
                      <a:tailEnd type="none" w="med" len="med"/>
                    </a:lnL>
                    <a:lnR w="57150" cap="flat" cmpd="sng" algn="ctr">
                      <a:solidFill>
                        <a:schemeClr val="bg1">
                          <a:lumMod val="85000"/>
                        </a:schemeClr>
                      </a:solidFill>
                      <a:prstDash val="solid"/>
                      <a:round/>
                      <a:headEnd type="none" w="med" len="med"/>
                      <a:tailEnd type="none" w="med" len="med"/>
                    </a:lnR>
                    <a:lnT w="5715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solidFill>
                      <a:srgbClr val="B6DDEC"/>
                    </a:solidFill>
                  </a:tcPr>
                </a:tc>
                <a:tc>
                  <a:txBody>
                    <a:bodyPr/>
                    <a:lstStyle/>
                    <a:p>
                      <a:endParaRPr lang="en-US" sz="2100" dirty="0"/>
                    </a:p>
                  </a:txBody>
                  <a:tcPr marL="108224" marR="108224" marT="54112" marB="54112">
                    <a:lnL w="57150" cap="flat" cmpd="sng" algn="ctr">
                      <a:solidFill>
                        <a:schemeClr val="bg1">
                          <a:lumMod val="85000"/>
                        </a:schemeClr>
                      </a:solidFill>
                      <a:prstDash val="solid"/>
                      <a:round/>
                      <a:headEnd type="none" w="med" len="med"/>
                      <a:tailEnd type="none" w="med" len="med"/>
                    </a:lnL>
                    <a:lnR w="57150" cap="flat" cmpd="sng" algn="ctr">
                      <a:solidFill>
                        <a:schemeClr val="bg1">
                          <a:lumMod val="85000"/>
                        </a:schemeClr>
                      </a:solidFill>
                      <a:prstDash val="solid"/>
                      <a:round/>
                      <a:headEnd type="none" w="med" len="med"/>
                      <a:tailEnd type="none" w="med" len="med"/>
                    </a:lnR>
                    <a:lnT w="5715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solidFill>
                      <a:srgbClr val="B6DDEC"/>
                    </a:solidFill>
                  </a:tcPr>
                </a:tc>
                <a:extLst>
                  <a:ext uri="{0D108BD9-81ED-4DB2-BD59-A6C34878D82A}">
                    <a16:rowId xmlns:a16="http://schemas.microsoft.com/office/drawing/2014/main" val="3346325200"/>
                  </a:ext>
                </a:extLst>
              </a:tr>
              <a:tr h="1490903">
                <a:tc gridSpan="2">
                  <a:txBody>
                    <a:bodyPr/>
                    <a:lstStyle/>
                    <a:p>
                      <a:endParaRPr lang="en-US" sz="2100" dirty="0"/>
                    </a:p>
                  </a:txBody>
                  <a:tcPr marL="108224" marR="108224" marT="54112" marB="54112">
                    <a:lnL w="57150" cap="flat" cmpd="sng" algn="ctr">
                      <a:solidFill>
                        <a:schemeClr val="bg1">
                          <a:lumMod val="85000"/>
                        </a:schemeClr>
                      </a:solidFill>
                      <a:prstDash val="solid"/>
                      <a:round/>
                      <a:headEnd type="none" w="med" len="med"/>
                      <a:tailEnd type="none" w="med" len="med"/>
                    </a:lnL>
                    <a:lnR w="57150" cap="flat" cmpd="sng" algn="ctr">
                      <a:solidFill>
                        <a:schemeClr val="bg1">
                          <a:lumMod val="85000"/>
                        </a:schemeClr>
                      </a:solidFill>
                      <a:prstDash val="solid"/>
                      <a:round/>
                      <a:headEnd type="none" w="med" len="med"/>
                      <a:tailEnd type="none" w="med" len="med"/>
                    </a:lnR>
                    <a:lnT w="5715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solidFill>
                      <a:srgbClr val="B6DDEC"/>
                    </a:solidFill>
                  </a:tcPr>
                </a:tc>
                <a:tc hMerge="1">
                  <a:txBody>
                    <a:bodyPr/>
                    <a:lstStyle/>
                    <a:p>
                      <a:endParaRPr lang="en-US" dirty="0"/>
                    </a:p>
                  </a:txBody>
                  <a:tcPr/>
                </a:tc>
                <a:extLst>
                  <a:ext uri="{0D108BD9-81ED-4DB2-BD59-A6C34878D82A}">
                    <a16:rowId xmlns:a16="http://schemas.microsoft.com/office/drawing/2014/main" val="636793388"/>
                  </a:ext>
                </a:extLst>
              </a:tr>
            </a:tbl>
          </a:graphicData>
        </a:graphic>
      </p:graphicFrame>
      <p:sp>
        <p:nvSpPr>
          <p:cNvPr id="24" name="Text Box 66">
            <a:extLst>
              <a:ext uri="{FF2B5EF4-FFF2-40B4-BE49-F238E27FC236}">
                <a16:creationId xmlns:a16="http://schemas.microsoft.com/office/drawing/2014/main" id="{0F24F977-29BE-40B6-A3F9-A171C04A57E2}"/>
              </a:ext>
            </a:extLst>
          </p:cNvPr>
          <p:cNvSpPr txBox="1">
            <a:spLocks noChangeArrowheads="1"/>
          </p:cNvSpPr>
          <p:nvPr/>
        </p:nvSpPr>
        <p:spPr bwMode="auto">
          <a:xfrm>
            <a:off x="4160732" y="2977557"/>
            <a:ext cx="164055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a:latin typeface="Arial-Rounded" panose="020B0500000000000000" pitchFamily="34" charset="0"/>
                <a:ea typeface="Arial-Rounded" panose="020B0500000000000000" pitchFamily="34" charset="0"/>
                <a:cs typeface="Arial-Rounded" panose="020B0500000000000000" pitchFamily="34" charset="0"/>
              </a:rPr>
              <a:t>đ</a:t>
            </a:r>
            <a:endParaRPr lang="vi-VN" sz="10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 Box 66">
            <a:extLst>
              <a:ext uri="{FF2B5EF4-FFF2-40B4-BE49-F238E27FC236}">
                <a16:creationId xmlns:a16="http://schemas.microsoft.com/office/drawing/2014/main" id="{F72A544D-5613-484B-AD1B-12E877843105}"/>
              </a:ext>
            </a:extLst>
          </p:cNvPr>
          <p:cNvSpPr txBox="1">
            <a:spLocks noChangeArrowheads="1"/>
          </p:cNvSpPr>
          <p:nvPr/>
        </p:nvSpPr>
        <p:spPr bwMode="auto">
          <a:xfrm>
            <a:off x="6143033" y="2977557"/>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êm</a:t>
            </a:r>
            <a:endParaRPr lang="vi-VN" sz="10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6" name="Group 25">
            <a:extLst>
              <a:ext uri="{FF2B5EF4-FFF2-40B4-BE49-F238E27FC236}">
                <a16:creationId xmlns:a16="http://schemas.microsoft.com/office/drawing/2014/main" id="{62AA7EF5-2CBA-4994-973D-C9D62BE6C1CF}"/>
              </a:ext>
            </a:extLst>
          </p:cNvPr>
          <p:cNvGrpSpPr/>
          <p:nvPr/>
        </p:nvGrpSpPr>
        <p:grpSpPr>
          <a:xfrm>
            <a:off x="4651838" y="4507878"/>
            <a:ext cx="2840223" cy="1632197"/>
            <a:chOff x="4820004" y="4791656"/>
            <a:chExt cx="2840223" cy="1632197"/>
          </a:xfrm>
        </p:grpSpPr>
        <p:sp>
          <p:nvSpPr>
            <p:cNvPr id="27" name="Text Box 66">
              <a:extLst>
                <a:ext uri="{FF2B5EF4-FFF2-40B4-BE49-F238E27FC236}">
                  <a16:creationId xmlns:a16="http://schemas.microsoft.com/office/drawing/2014/main" id="{D4152EE8-FE38-400E-B545-CB48DAFB4FF7}"/>
                </a:ext>
              </a:extLst>
            </p:cNvPr>
            <p:cNvSpPr txBox="1">
              <a:spLocks noChangeArrowheads="1"/>
            </p:cNvSpPr>
            <p:nvPr/>
          </p:nvSpPr>
          <p:spPr bwMode="auto">
            <a:xfrm>
              <a:off x="4820004" y="4791656"/>
              <a:ext cx="28402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latin typeface="Arial-Rounded" panose="020B0500000000000000" pitchFamily="34" charset="0"/>
                  <a:ea typeface="Arial-Rounded" panose="020B0500000000000000" pitchFamily="34" charset="0"/>
                  <a:cs typeface="Arial-Rounded" panose="020B0500000000000000" pitchFamily="34" charset="0"/>
                </a:rPr>
                <a:t>đếm</a:t>
              </a:r>
              <a:endParaRPr lang="vi-VN" sz="10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 Box 66">
              <a:extLst>
                <a:ext uri="{FF2B5EF4-FFF2-40B4-BE49-F238E27FC236}">
                  <a16:creationId xmlns:a16="http://schemas.microsoft.com/office/drawing/2014/main" id="{4A049E6C-FD98-45DF-9ECB-7D766E362014}"/>
                </a:ext>
              </a:extLst>
            </p:cNvPr>
            <p:cNvSpPr txBox="1">
              <a:spLocks noChangeArrowheads="1"/>
            </p:cNvSpPr>
            <p:nvPr/>
          </p:nvSpPr>
          <p:spPr bwMode="auto">
            <a:xfrm>
              <a:off x="5590853" y="4792637"/>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êm</a:t>
              </a:r>
              <a:endParaRPr lang="vi-VN" sz="10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2" name="Group 21">
            <a:extLst>
              <a:ext uri="{FF2B5EF4-FFF2-40B4-BE49-F238E27FC236}">
                <a16:creationId xmlns:a16="http://schemas.microsoft.com/office/drawing/2014/main" id="{061029BB-76F8-4DAC-A93B-AA977A4C5B80}"/>
              </a:ext>
            </a:extLst>
          </p:cNvPr>
          <p:cNvGrpSpPr/>
          <p:nvPr/>
        </p:nvGrpSpPr>
        <p:grpSpPr>
          <a:xfrm>
            <a:off x="9112419" y="785777"/>
            <a:ext cx="2624423" cy="2013781"/>
            <a:chOff x="3944257" y="1342454"/>
            <a:chExt cx="4303486" cy="3267673"/>
          </a:xfrm>
        </p:grpSpPr>
        <p:sp>
          <p:nvSpPr>
            <p:cNvPr id="29" name="Rectangle: Rounded Corners 1">
              <a:extLst>
                <a:ext uri="{FF2B5EF4-FFF2-40B4-BE49-F238E27FC236}">
                  <a16:creationId xmlns:a16="http://schemas.microsoft.com/office/drawing/2014/main" id="{1F6A038C-5992-4A40-BB11-F55172C9AC83}"/>
                </a:ext>
              </a:extLst>
            </p:cNvPr>
            <p:cNvSpPr/>
            <p:nvPr/>
          </p:nvSpPr>
          <p:spPr>
            <a:xfrm>
              <a:off x="3944257" y="1745207"/>
              <a:ext cx="4303486" cy="2864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1B62D81D-B1B9-40AB-B7D9-28124DC00A9F}"/>
                </a:ext>
              </a:extLst>
            </p:cNvPr>
            <p:cNvSpPr txBox="1"/>
            <p:nvPr/>
          </p:nvSpPr>
          <p:spPr>
            <a:xfrm>
              <a:off x="4234938" y="1342454"/>
              <a:ext cx="3828577" cy="3146316"/>
            </a:xfrm>
            <a:prstGeom prst="rect">
              <a:avLst/>
            </a:prstGeom>
            <a:noFill/>
          </p:spPr>
          <p:txBody>
            <a:bodyPr wrap="square" rtlCol="0">
              <a:spAutoFit/>
            </a:bodyPr>
            <a:lstStyle/>
            <a:p>
              <a:r>
                <a:rPr lang="en-US"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rPr>
                <a:t>um</a:t>
              </a:r>
              <a:endParaRPr lang="en-GB"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554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3"/>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strVal val="#ppt_w+.3"/>
                                          </p:val>
                                        </p:tav>
                                        <p:tav tm="100000">
                                          <p:val>
                                            <p:strVal val="#ppt_w"/>
                                          </p:val>
                                        </p:tav>
                                      </p:tavLst>
                                    </p:anim>
                                    <p:anim calcmode="lin" valueType="num">
                                      <p:cBhvr>
                                        <p:cTn id="35" dur="1000" fill="hold"/>
                                        <p:tgtEl>
                                          <p:spTgt spid="22"/>
                                        </p:tgtEl>
                                        <p:attrNameLst>
                                          <p:attrName>ppt_h</p:attrName>
                                        </p:attrNameLst>
                                      </p:cBhvr>
                                      <p:tavLst>
                                        <p:tav tm="0">
                                          <p:val>
                                            <p:strVal val="#ppt_h"/>
                                          </p:val>
                                        </p:tav>
                                        <p:tav tm="100000">
                                          <p:val>
                                            <p:strVal val="#ppt_h"/>
                                          </p:val>
                                        </p:tav>
                                      </p:tavLst>
                                    </p:anim>
                                    <p:animEffect transition="in" filter="fade">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128</Words>
  <Application>Microsoft Office PowerPoint</Application>
  <PresentationFormat>Widescreen</PresentationFormat>
  <Paragraphs>58</Paragraphs>
  <Slides>24</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Arial-Rounded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duyen pham</cp:lastModifiedBy>
  <cp:revision>97</cp:revision>
  <dcterms:created xsi:type="dcterms:W3CDTF">2021-07-05T07:21:12Z</dcterms:created>
  <dcterms:modified xsi:type="dcterms:W3CDTF">2021-07-06T02:19:14Z</dcterms:modified>
</cp:coreProperties>
</file>