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76" r:id="rId3"/>
    <p:sldId id="258" r:id="rId4"/>
    <p:sldId id="277" r:id="rId5"/>
    <p:sldId id="260" r:id="rId6"/>
    <p:sldId id="264" r:id="rId7"/>
    <p:sldId id="268" r:id="rId8"/>
    <p:sldId id="269" r:id="rId9"/>
    <p:sldId id="270" r:id="rId10"/>
    <p:sldId id="271" r:id="rId11"/>
    <p:sldId id="278" r:id="rId12"/>
    <p:sldId id="261" r:id="rId13"/>
    <p:sldId id="272" r:id="rId14"/>
    <p:sldId id="273" r:id="rId15"/>
    <p:sldId id="275" r:id="rId16"/>
    <p:sldId id="279" r:id="rId17"/>
    <p:sldId id="262" r:id="rId18"/>
    <p:sldId id="280" r:id="rId19"/>
    <p:sldId id="263" r:id="rId20"/>
    <p:sldId id="274" r:id="rId21"/>
  </p:sldIdLst>
  <p:sldSz cx="12192000" cy="6858000"/>
  <p:notesSz cx="6858000" cy="9144000"/>
  <p:embeddedFontLst>
    <p:embeddedFont>
      <p:font typeface="微软雅黑" panose="020B0503020204020204" pitchFamily="34" charset="-122"/>
      <p:regular r:id="rId22"/>
      <p:bold r:id="rId23"/>
    </p:embeddedFont>
    <p:embeddedFont>
      <p:font typeface="Arial-Rounded" panose="020B0500000000000000" pitchFamily="3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0BA"/>
    <a:srgbClr val="B3D6A2"/>
    <a:srgbClr val="A2C99B"/>
    <a:srgbClr val="92BF8A"/>
    <a:srgbClr val="FBC9BE"/>
    <a:srgbClr val="E7E5E5"/>
    <a:srgbClr val="CFCBB4"/>
    <a:srgbClr val="A3D5AF"/>
    <a:srgbClr val="A7CD7B"/>
    <a:srgbClr val="FDB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2665D-4AE9-4188-8DFA-8EC6A4828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587D0-CF45-4EF2-A713-93AF4915C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9F941-3EB0-4E8B-A84D-DC036DB04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1B94C-9B63-4044-9FEE-1B3CE0D68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8A0BB-E334-4CC3-B2ED-66AC157F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44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B1A49-7B4B-436F-8691-B92D415AD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E29C3F-A44D-4190-B6D6-C0597318E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841FB-FDB8-4EA3-985A-3EA537647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F5C6C-32BC-4063-A878-1971653B1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4379-FBED-41E1-B13B-9E424A15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27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6EDB1C-168B-473D-9843-7D992B351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003DCC-F019-4A77-817E-EA0D1E97C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D6C-B812-49B1-8303-0F76E373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00D67-9FB3-4802-A736-68CFAC19B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ACF7E-5FDB-47A4-B940-90DB52D7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90493-1AE1-4ED6-8D4E-A4C10094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1135-467C-45E3-849C-964F31D37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92191-96F4-4810-A83D-797E42806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C244C-B6B4-4486-8066-3CED81E73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512EC-0A36-4393-819A-FED0D9D8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3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E55CD-1AAF-40EB-9247-A8C75C588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5ADE5-B01F-4750-AA15-0AED7C2F7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74A2C-0B7B-4EAA-92B5-2E2E2AF2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C8518-FA98-4AA0-AE51-89156B5E1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D6236-AC10-4AD1-BD1C-27A0549B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0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1E1F2-F64D-4A35-9707-2EB03F28E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93AEC-0C12-40A4-8369-7205D0EF98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699C9-5AE1-4C9D-BB04-BB78303868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137B3-D55F-4DE5-8CC2-261DF260B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F3B43-B7DD-4607-AE69-FB05A9A32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7370EB-5C69-40E7-A398-FC52B182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BA99F-F3AD-433D-8764-8E0B292FD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F8112-2EAA-4124-A8B5-953FA4592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505EB-5877-4DB6-ADF3-6B9805B13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6ECE4D-3A5A-4D49-BA98-D10787EDA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F7F02-AB90-441E-AB1B-BACB6D983D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620C88-0861-4C43-980C-171F758C6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BF3E8-66DF-46A6-B627-13442E1C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5D8D89-3CBA-4944-A227-310BBBE08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04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FBAE-FE64-4BD5-AD42-EB911637E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6BA737-CEB5-459C-8F64-B91ED1E38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44D61-11E0-4E89-ADCC-331CC89FD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4DC0-80F0-4F37-ABDC-68C6E049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83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2">
            <a:extLst>
              <a:ext uri="{FF2B5EF4-FFF2-40B4-BE49-F238E27FC236}">
                <a16:creationId xmlns:a16="http://schemas.microsoft.com/office/drawing/2014/main" id="{EF88F4BB-DEE4-4F3A-AF6A-014C619CFB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907"/>
          <a:stretch/>
        </p:blipFill>
        <p:spPr>
          <a:xfrm>
            <a:off x="6259" y="4303644"/>
            <a:ext cx="3526441" cy="2554356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596104FB-1042-4B3B-81BC-C624B2453B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000" y="26536"/>
            <a:ext cx="6804928" cy="6804928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FF555EB5-FFFD-4513-A6AE-89579CD2D2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1066" y="2906217"/>
            <a:ext cx="2556634" cy="2431062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EA55E763-2A6A-4B79-BF90-9443B9126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001" b="-1561"/>
          <a:stretch/>
        </p:blipFill>
        <p:spPr>
          <a:xfrm>
            <a:off x="2659217" y="0"/>
            <a:ext cx="2938897" cy="2504815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154A567C-3BB1-4E68-8ECB-79D29E2CF8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33" y="403123"/>
            <a:ext cx="12096168" cy="6105832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03AFAB2-DA46-4CF9-9F0A-162ECFEA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"/>
          <a:stretch/>
        </p:blipFill>
        <p:spPr>
          <a:xfrm>
            <a:off x="419182" y="-57000"/>
            <a:ext cx="11475369" cy="579179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92886DCA-EB92-4874-817D-757A5488184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3" y="553113"/>
            <a:ext cx="384749" cy="5776102"/>
          </a:xfrm>
          <a:prstGeom prst="rect">
            <a:avLst/>
          </a:prstGeom>
        </p:spPr>
      </p:pic>
      <p:pic>
        <p:nvPicPr>
          <p:cNvPr id="23" name="图片 14">
            <a:extLst>
              <a:ext uri="{FF2B5EF4-FFF2-40B4-BE49-F238E27FC236}">
                <a16:creationId xmlns:a16="http://schemas.microsoft.com/office/drawing/2014/main" id="{5424640F-35D0-4350-91A5-3565EAEE5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"/>
          <a:stretch/>
        </p:blipFill>
        <p:spPr>
          <a:xfrm>
            <a:off x="419182" y="6376966"/>
            <a:ext cx="11475369" cy="579179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9A9AF13B-11ED-4472-A6CE-0D34CB5334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493" y="553113"/>
            <a:ext cx="384749" cy="577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34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AF3F8-E92D-4F8B-AAA7-BFC04AD8C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69EE4-39D7-4F8E-A883-EBF2AD46B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A01DC6-10DD-4819-9B93-29C41CB3D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038F4-EB51-4B79-93AD-9A9347C15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F57B1-6E07-47F1-95AA-7B44A9795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FCB17-D45C-4D32-AC79-7C7A81183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09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3DD83-0989-4861-9679-9FD47E6A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A490A-D86E-471D-A71B-AC1404F3EF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B2D7F-585E-4B48-A0A2-AD0E1F075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19823-5F3A-40F7-A498-5629648F0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9445F-3CDE-4B9D-BFCD-D5CA7F2BB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06054-CAF0-4C27-AFC4-B9FE15A8F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01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B2AEB5D-CAD0-7AB3-93F7-C769E4C1838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804704-0B3E-445C-8F46-D675829AB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7C81B-AC34-48AC-BD25-18E8BC695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5705F-17A8-46ED-8990-B83B7A631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795F1-8689-420B-AA42-32BAB340C6C9}" type="datetimeFigureOut">
              <a:rPr lang="en-US" smtClean="0"/>
              <a:t>7/25/2022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6A376-3FDA-4410-B5B0-CA7A8E104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CC83C-D728-4FF0-8B94-ABAD481DC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8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44" y="549854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278289"/>
            <a:ext cx="6804928" cy="6804928"/>
          </a:xfrm>
          <a:prstGeom prst="rect">
            <a:avLst/>
          </a:prstGeom>
        </p:spPr>
      </p:pic>
      <p:sp>
        <p:nvSpPr>
          <p:cNvPr id="9" name="16">
            <a:extLst>
              <a:ext uri="{FF2B5EF4-FFF2-40B4-BE49-F238E27FC236}">
                <a16:creationId xmlns:a16="http://schemas.microsoft.com/office/drawing/2014/main" id="{B66443A4-DAE9-47B3-8256-91FE0BE28F16}"/>
              </a:ext>
            </a:extLst>
          </p:cNvPr>
          <p:cNvSpPr txBox="1"/>
          <p:nvPr/>
        </p:nvSpPr>
        <p:spPr>
          <a:xfrm>
            <a:off x="3533519" y="1324827"/>
            <a:ext cx="5238606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11500" b="1" dirty="0">
                <a:ln/>
                <a:solidFill>
                  <a:srgbClr val="FFCE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12</a:t>
            </a:r>
            <a:endParaRPr lang="zh-CN" altLang="en-US" sz="11500" b="1" dirty="0">
              <a:ln/>
              <a:solidFill>
                <a:srgbClr val="FFCE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71">
            <a:extLst>
              <a:ext uri="{FF2B5EF4-FFF2-40B4-BE49-F238E27FC236}">
                <a16:creationId xmlns:a16="http://schemas.microsoft.com/office/drawing/2014/main" id="{80FCD2A6-CE45-405F-8BDE-01902EEE61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5169" y="324637"/>
            <a:ext cx="1864660" cy="1864664"/>
          </a:xfrm>
          <a:prstGeom prst="rect">
            <a:avLst/>
          </a:prstGeom>
        </p:spPr>
      </p:pic>
      <p:pic>
        <p:nvPicPr>
          <p:cNvPr id="10" name="8">
            <a:extLst>
              <a:ext uri="{FF2B5EF4-FFF2-40B4-BE49-F238E27FC236}">
                <a16:creationId xmlns:a16="http://schemas.microsoft.com/office/drawing/2014/main" id="{2CB4F9D5-D41B-4DFA-8EE7-F863DADBA1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4922">
            <a:off x="8965249" y="2239772"/>
            <a:ext cx="908420" cy="810453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82555F78-80B5-4CFA-B7D1-9171999F5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487" y="2839648"/>
            <a:ext cx="8407020" cy="3097813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9269835" y="5214071"/>
            <a:ext cx="1184499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5">
            <a:extLst>
              <a:ext uri="{FF2B5EF4-FFF2-40B4-BE49-F238E27FC236}">
                <a16:creationId xmlns:a16="http://schemas.microsoft.com/office/drawing/2014/main" id="{101758D7-6F74-4E68-9E23-4902D782F3DA}"/>
              </a:ext>
            </a:extLst>
          </p:cNvPr>
          <p:cNvSpPr txBox="1"/>
          <p:nvPr/>
        </p:nvSpPr>
        <p:spPr>
          <a:xfrm>
            <a:off x="3145390" y="3083854"/>
            <a:ext cx="632577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  <a:tileRect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en-US" altLang="zh-CN" sz="166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H </a:t>
            </a:r>
            <a:r>
              <a:rPr lang="en-US" altLang="zh-CN" sz="166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h</a:t>
            </a:r>
            <a:r>
              <a:rPr lang="en-US" altLang="zh-CN" sz="166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  L l</a:t>
            </a:r>
            <a:endParaRPr lang="zh-CN" altLang="en-US" sz="166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</p:txBody>
      </p:sp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5561507" y="5087042"/>
            <a:ext cx="2938897" cy="177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155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50"/>
                            </p:stCondLst>
                            <p:childTnLst>
                              <p:par>
                                <p:cTn id="47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1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D96925-92EB-4945-B22C-9E3927207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399" y="743202"/>
            <a:ext cx="4617443" cy="27688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4A9DAD-37E7-44DE-B83E-0417ED379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2333" y="1410792"/>
            <a:ext cx="4849614" cy="20182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E55468-659E-4B25-8B98-14F6930B0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050" y="3304515"/>
            <a:ext cx="2474364" cy="33073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88FAFF-068E-460F-8DAA-21B6404722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4801" y="3300386"/>
            <a:ext cx="2635100" cy="33114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535551-66A6-4114-A443-ECFB0CE764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5970" y="3304515"/>
            <a:ext cx="2566909" cy="33073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F725A4-2150-43A5-8942-254047FB4C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7583" y="3304515"/>
            <a:ext cx="2474364" cy="330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66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E251E6-0B20-4B64-B170-CA73ED11C3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4722"/>
          <a:stretch/>
        </p:blipFill>
        <p:spPr>
          <a:xfrm>
            <a:off x="2874706" y="2285717"/>
            <a:ext cx="6442587" cy="1685938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750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F12EAA-DCF5-4A98-8B3D-6F0F3109B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562" y="1269095"/>
            <a:ext cx="4728876" cy="47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77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B2AA58-972F-4627-BFAB-EBD669185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495" y="1139027"/>
            <a:ext cx="4963009" cy="496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26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894F54-B487-4843-8BAF-E5CA6DB7D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051" y="1026900"/>
            <a:ext cx="5773898" cy="494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70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7B7521-896E-40C7-B816-B8BCEF12D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088" y="1180809"/>
            <a:ext cx="8319823" cy="499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88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BA872B-FA74-4B1D-B4AA-7E2BACCCD3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8800" y="2067882"/>
            <a:ext cx="4600240" cy="204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14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CDDD5F-DB34-4E8D-94E0-74FA5E610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555" y="449370"/>
            <a:ext cx="10126890" cy="5123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2EA417-265E-4360-AC4F-CFCC5325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17" y="162593"/>
            <a:ext cx="1987508" cy="882235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7576D53-A36D-4E70-B283-2D2966B6EE2A}"/>
              </a:ext>
            </a:extLst>
          </p:cNvPr>
          <p:cNvSpPr/>
          <p:nvPr/>
        </p:nvSpPr>
        <p:spPr>
          <a:xfrm>
            <a:off x="2074649" y="5499787"/>
            <a:ext cx="8016490" cy="796763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B87B46B-BC5F-4E7B-B5F5-5193B20716B4}"/>
              </a:ext>
            </a:extLst>
          </p:cNvPr>
          <p:cNvSpPr/>
          <p:nvPr/>
        </p:nvSpPr>
        <p:spPr>
          <a:xfrm>
            <a:off x="2187767" y="5363993"/>
            <a:ext cx="79159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ho.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23F04E8-F867-40B2-B224-3B48E96836E0}"/>
              </a:ext>
            </a:extLst>
          </p:cNvPr>
          <p:cNvSpPr/>
          <p:nvPr/>
        </p:nvSpPr>
        <p:spPr>
          <a:xfrm>
            <a:off x="3939251" y="5363731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103457-8784-4A99-A436-FCD89BC22C18}"/>
              </a:ext>
            </a:extLst>
          </p:cNvPr>
          <p:cNvSpPr/>
          <p:nvPr/>
        </p:nvSpPr>
        <p:spPr>
          <a:xfrm>
            <a:off x="8096590" y="5365476"/>
            <a:ext cx="3417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F30AE3-827E-4099-A71D-BD51439E54EC}"/>
              </a:ext>
            </a:extLst>
          </p:cNvPr>
          <p:cNvSpPr/>
          <p:nvPr/>
        </p:nvSpPr>
        <p:spPr>
          <a:xfrm>
            <a:off x="8858569" y="5363731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344887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/>
      <p:bldP spid="39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2D22E5-B00A-4418-BB1B-FBF195DA34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5047" y="2195205"/>
            <a:ext cx="4080505" cy="178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185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ABC1E-B985-4F15-BB5E-7D0EF7339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87" y="179592"/>
            <a:ext cx="2037269" cy="8921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A349E9-9A76-4E78-972E-6FFEC69440DC}"/>
              </a:ext>
            </a:extLst>
          </p:cNvPr>
          <p:cNvSpPr/>
          <p:nvPr/>
        </p:nvSpPr>
        <p:spPr>
          <a:xfrm>
            <a:off x="4215009" y="811250"/>
            <a:ext cx="3468052" cy="796763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01954D-10E5-46E7-9435-22AEB145794E}"/>
              </a:ext>
            </a:extLst>
          </p:cNvPr>
          <p:cNvSpPr/>
          <p:nvPr/>
        </p:nvSpPr>
        <p:spPr>
          <a:xfrm>
            <a:off x="4697705" y="650404"/>
            <a:ext cx="24913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7815EF-70B4-4592-876E-2A1DDD1AFC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95" y="1698577"/>
            <a:ext cx="10158609" cy="4574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0545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B65FBE-64C9-407A-A996-B49F18496C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7451" y="2213949"/>
            <a:ext cx="7177899" cy="2430101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420133" y="3300001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172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44" y="549854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278289"/>
            <a:ext cx="6804928" cy="6804928"/>
          </a:xfrm>
          <a:prstGeom prst="rect">
            <a:avLst/>
          </a:prstGeom>
        </p:spPr>
      </p:pic>
      <p:pic>
        <p:nvPicPr>
          <p:cNvPr id="10" name="8">
            <a:extLst>
              <a:ext uri="{FF2B5EF4-FFF2-40B4-BE49-F238E27FC236}">
                <a16:creationId xmlns:a16="http://schemas.microsoft.com/office/drawing/2014/main" id="{2CB4F9D5-D41B-4DFA-8EE7-F863DADBA1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4922">
            <a:off x="8965249" y="2239772"/>
            <a:ext cx="908420" cy="810453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82555F78-80B5-4CFA-B7D1-9171999F57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490" y="1493725"/>
            <a:ext cx="8407020" cy="4203254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9269835" y="5214071"/>
            <a:ext cx="1184499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5">
            <a:extLst>
              <a:ext uri="{FF2B5EF4-FFF2-40B4-BE49-F238E27FC236}">
                <a16:creationId xmlns:a16="http://schemas.microsoft.com/office/drawing/2014/main" id="{101758D7-6F74-4E68-9E23-4902D782F3DA}"/>
              </a:ext>
            </a:extLst>
          </p:cNvPr>
          <p:cNvSpPr txBox="1"/>
          <p:nvPr/>
        </p:nvSpPr>
        <p:spPr>
          <a:xfrm>
            <a:off x="3108020" y="1766944"/>
            <a:ext cx="6581097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  <a:tileRect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CỦNG CỐ </a:t>
            </a:r>
          </a:p>
          <a:p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BÀI HỌC</a:t>
            </a:r>
            <a:endParaRPr lang="zh-CN" altLang="en-US" sz="115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</p:txBody>
      </p:sp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5561507" y="5087042"/>
            <a:ext cx="2938897" cy="1775791"/>
          </a:xfrm>
          <a:prstGeom prst="rect">
            <a:avLst/>
          </a:prstGeom>
        </p:spPr>
      </p:pic>
      <p:pic>
        <p:nvPicPr>
          <p:cNvPr id="6" name="71">
            <a:extLst>
              <a:ext uri="{FF2B5EF4-FFF2-40B4-BE49-F238E27FC236}">
                <a16:creationId xmlns:a16="http://schemas.microsoft.com/office/drawing/2014/main" id="{80FCD2A6-CE45-405F-8BDE-01902EEE61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9500" y="572211"/>
            <a:ext cx="1864660" cy="186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507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50"/>
                            </p:stCondLst>
                            <p:childTnLst>
                              <p:par>
                                <p:cTn id="41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7A988D-8874-4F23-AA0F-98713C675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056" y="767017"/>
            <a:ext cx="9281160" cy="46750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B6DE2B-2785-4D12-AA33-30059B5E7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31" y="133158"/>
            <a:ext cx="3265687" cy="1105609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90100CA-DFBF-4936-8C1D-CF010EC99102}"/>
              </a:ext>
            </a:extLst>
          </p:cNvPr>
          <p:cNvSpPr/>
          <p:nvPr/>
        </p:nvSpPr>
        <p:spPr>
          <a:xfrm>
            <a:off x="3121598" y="5562096"/>
            <a:ext cx="5708368" cy="796763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7450A1-EB40-48D5-8B54-AE13D1B621B7}"/>
              </a:ext>
            </a:extLst>
          </p:cNvPr>
          <p:cNvSpPr/>
          <p:nvPr/>
        </p:nvSpPr>
        <p:spPr>
          <a:xfrm>
            <a:off x="3316197" y="5463246"/>
            <a:ext cx="54088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0C8168-A6A5-4F2D-A3F6-C4265B485A4F}"/>
              </a:ext>
            </a:extLst>
          </p:cNvPr>
          <p:cNvSpPr/>
          <p:nvPr/>
        </p:nvSpPr>
        <p:spPr>
          <a:xfrm>
            <a:off x="3316197" y="5463973"/>
            <a:ext cx="46839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4A2311-C544-478E-99F8-C3EEBB756793}"/>
              </a:ext>
            </a:extLst>
          </p:cNvPr>
          <p:cNvSpPr/>
          <p:nvPr/>
        </p:nvSpPr>
        <p:spPr>
          <a:xfrm>
            <a:off x="4179418" y="5463973"/>
            <a:ext cx="3417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0D7117-E0F1-42BF-8C81-491CE7AF2766}"/>
              </a:ext>
            </a:extLst>
          </p:cNvPr>
          <p:cNvSpPr/>
          <p:nvPr/>
        </p:nvSpPr>
        <p:spPr>
          <a:xfrm>
            <a:off x="7492412" y="5462881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884380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E8ABAC-5CB7-49A8-9F58-5D89A958C1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5225" y="2158651"/>
            <a:ext cx="4738784" cy="21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735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DDDFCD-4D97-4310-B915-B539F043F9DF}"/>
              </a:ext>
            </a:extLst>
          </p:cNvPr>
          <p:cNvSpPr/>
          <p:nvPr/>
        </p:nvSpPr>
        <p:spPr>
          <a:xfrm>
            <a:off x="1028086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51BE68-E7F9-4D42-9A3F-4C011A9E90A9}"/>
              </a:ext>
            </a:extLst>
          </p:cNvPr>
          <p:cNvSpPr/>
          <p:nvPr/>
        </p:nvSpPr>
        <p:spPr>
          <a:xfrm>
            <a:off x="2176404" y="1272340"/>
            <a:ext cx="2242922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47A01D8-8E4B-4574-BD43-EBCB6A78F7C7}"/>
              </a:ext>
            </a:extLst>
          </p:cNvPr>
          <p:cNvSpPr/>
          <p:nvPr/>
        </p:nvSpPr>
        <p:spPr>
          <a:xfrm>
            <a:off x="6660200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06912-526F-4AC7-897D-B471D026D355}"/>
              </a:ext>
            </a:extLst>
          </p:cNvPr>
          <p:cNvSpPr/>
          <p:nvPr/>
        </p:nvSpPr>
        <p:spPr>
          <a:xfrm>
            <a:off x="8446513" y="1272339"/>
            <a:ext cx="966931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905043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51BE68-E7F9-4D42-9A3F-4C011A9E90A9}"/>
              </a:ext>
            </a:extLst>
          </p:cNvPr>
          <p:cNvSpPr/>
          <p:nvPr/>
        </p:nvSpPr>
        <p:spPr>
          <a:xfrm>
            <a:off x="2766375" y="672801"/>
            <a:ext cx="100860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06912-526F-4AC7-897D-B471D026D355}"/>
              </a:ext>
            </a:extLst>
          </p:cNvPr>
          <p:cNvSpPr/>
          <p:nvPr/>
        </p:nvSpPr>
        <p:spPr>
          <a:xfrm>
            <a:off x="8623158" y="674400"/>
            <a:ext cx="49725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69E4F10-0770-42C9-A96E-6829B97539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184185"/>
              </p:ext>
            </p:extLst>
          </p:nvPr>
        </p:nvGraphicFramePr>
        <p:xfrm>
          <a:off x="952091" y="2616590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9" name="Text Box 66">
            <a:extLst>
              <a:ext uri="{FF2B5EF4-FFF2-40B4-BE49-F238E27FC236}">
                <a16:creationId xmlns:a16="http://schemas.microsoft.com/office/drawing/2014/main" id="{03042F9F-E115-4325-B68C-9F2462380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766" y="2613392"/>
            <a:ext cx="107012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66">
            <a:extLst>
              <a:ext uri="{FF2B5EF4-FFF2-40B4-BE49-F238E27FC236}">
                <a16:creationId xmlns:a16="http://schemas.microsoft.com/office/drawing/2014/main" id="{CDD3E0BA-32BB-438E-A9C8-E362F1B2A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250" y="2613392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66">
            <a:extLst>
              <a:ext uri="{FF2B5EF4-FFF2-40B4-BE49-F238E27FC236}">
                <a16:creationId xmlns:a16="http://schemas.microsoft.com/office/drawing/2014/main" id="{C2B4A749-41BC-4815-889A-C08767D66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425" y="4106027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F6C6A192-8959-481F-8790-828BFDC9A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437922"/>
              </p:ext>
            </p:extLst>
          </p:nvPr>
        </p:nvGraphicFramePr>
        <p:xfrm>
          <a:off x="6596563" y="2622321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6" name="Text Box 66">
            <a:extLst>
              <a:ext uri="{FF2B5EF4-FFF2-40B4-BE49-F238E27FC236}">
                <a16:creationId xmlns:a16="http://schemas.microsoft.com/office/drawing/2014/main" id="{0A2576F0-5543-4242-B5A4-669CCBB7D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5509" y="2613392"/>
            <a:ext cx="107012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 Box 66">
            <a:extLst>
              <a:ext uri="{FF2B5EF4-FFF2-40B4-BE49-F238E27FC236}">
                <a16:creationId xmlns:a16="http://schemas.microsoft.com/office/drawing/2014/main" id="{A19D927D-6FBE-436A-B72A-0FE31AA74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3303" y="2613392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66">
            <a:extLst>
              <a:ext uri="{FF2B5EF4-FFF2-40B4-BE49-F238E27FC236}">
                <a16:creationId xmlns:a16="http://schemas.microsoft.com/office/drawing/2014/main" id="{9A643FDC-FC5E-4E5C-98BE-AEE8A0E39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7478" y="4106027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931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1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F0521485-C25B-4E06-85DA-D5C324ABC0DA}"/>
              </a:ext>
            </a:extLst>
          </p:cNvPr>
          <p:cNvSpPr/>
          <p:nvPr/>
        </p:nvSpPr>
        <p:spPr>
          <a:xfrm>
            <a:off x="8115677" y="1793679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B8AE3792-348C-4256-8ED3-9A9277BC8134}"/>
              </a:ext>
            </a:extLst>
          </p:cNvPr>
          <p:cNvSpPr/>
          <p:nvPr/>
        </p:nvSpPr>
        <p:spPr>
          <a:xfrm>
            <a:off x="1973295" y="1793679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985F9AA2-58D3-40F7-8BD8-38090EFADD4F}"/>
              </a:ext>
            </a:extLst>
          </p:cNvPr>
          <p:cNvSpPr/>
          <p:nvPr/>
        </p:nvSpPr>
        <p:spPr>
          <a:xfrm>
            <a:off x="5044486" y="1793679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AE5C9F04-490E-4E36-9B91-909FF27B4F7E}"/>
              </a:ext>
            </a:extLst>
          </p:cNvPr>
          <p:cNvSpPr/>
          <p:nvPr/>
        </p:nvSpPr>
        <p:spPr>
          <a:xfrm>
            <a:off x="1973295" y="3612753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8CAAE7B3-2958-4A71-BAE6-1115C2689186}"/>
              </a:ext>
            </a:extLst>
          </p:cNvPr>
          <p:cNvSpPr/>
          <p:nvPr/>
        </p:nvSpPr>
        <p:spPr>
          <a:xfrm>
            <a:off x="5044486" y="3612753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9552535C-E37D-4521-9D1E-BDD193E9DB75}"/>
              </a:ext>
            </a:extLst>
          </p:cNvPr>
          <p:cNvSpPr/>
          <p:nvPr/>
        </p:nvSpPr>
        <p:spPr>
          <a:xfrm>
            <a:off x="8115677" y="3612753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ỡ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6965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0" grpId="0" animBg="1"/>
      <p:bldP spid="20" grpId="1" animBg="1"/>
      <p:bldP spid="23" grpId="0" animBg="1"/>
      <p:bldP spid="23" grpId="1" animBg="1"/>
      <p:bldP spid="26" grpId="0" animBg="1"/>
      <p:bldP spid="2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027F10D-1264-4174-82E3-3ABC0CAFF485}"/>
              </a:ext>
            </a:extLst>
          </p:cNvPr>
          <p:cNvGrpSpPr/>
          <p:nvPr/>
        </p:nvGrpSpPr>
        <p:grpSpPr>
          <a:xfrm>
            <a:off x="6988043" y="1452755"/>
            <a:ext cx="2841705" cy="4228142"/>
            <a:chOff x="6988043" y="1452755"/>
            <a:chExt cx="2841705" cy="4228142"/>
          </a:xfrm>
        </p:grpSpPr>
        <p:sp>
          <p:nvSpPr>
            <p:cNvPr id="17" name="1">
              <a:extLst>
                <a:ext uri="{FF2B5EF4-FFF2-40B4-BE49-F238E27FC236}">
                  <a16:creationId xmlns:a16="http://schemas.microsoft.com/office/drawing/2014/main" id="{5D156CB1-BCCE-4FD6-9CDA-F9CC297CF4F2}"/>
                </a:ext>
              </a:extLst>
            </p:cNvPr>
            <p:cNvSpPr/>
            <p:nvPr/>
          </p:nvSpPr>
          <p:spPr>
            <a:xfrm>
              <a:off x="6988043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F635172-FD35-453F-BE3A-6687CDAD1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6414" y="2024653"/>
              <a:ext cx="2727127" cy="220494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A65E970-FCFC-40E7-B5F9-46B234C838C1}"/>
              </a:ext>
            </a:extLst>
          </p:cNvPr>
          <p:cNvGrpSpPr/>
          <p:nvPr/>
        </p:nvGrpSpPr>
        <p:grpSpPr>
          <a:xfrm>
            <a:off x="2307872" y="1460227"/>
            <a:ext cx="2841705" cy="4228142"/>
            <a:chOff x="2307872" y="1460227"/>
            <a:chExt cx="2841705" cy="4228142"/>
          </a:xfrm>
        </p:grpSpPr>
        <p:sp>
          <p:nvSpPr>
            <p:cNvPr id="29" name="1">
              <a:extLst>
                <a:ext uri="{FF2B5EF4-FFF2-40B4-BE49-F238E27FC236}">
                  <a16:creationId xmlns:a16="http://schemas.microsoft.com/office/drawing/2014/main" id="{28CAC560-76A6-4BFC-A865-B2A2A423D4C0}"/>
                </a:ext>
              </a:extLst>
            </p:cNvPr>
            <p:cNvSpPr/>
            <p:nvPr/>
          </p:nvSpPr>
          <p:spPr>
            <a:xfrm>
              <a:off x="2307872" y="1460227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B9EA5F8-6FA3-4197-850D-31FB1863F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0851" y="1722609"/>
              <a:ext cx="2435357" cy="285115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407CEEE-4C07-4C70-AB86-F6E6D182EB2D}"/>
              </a:ext>
            </a:extLst>
          </p:cNvPr>
          <p:cNvSpPr/>
          <p:nvPr/>
        </p:nvSpPr>
        <p:spPr>
          <a:xfrm>
            <a:off x="2338236" y="4664983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3D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F4BB07-EEB0-4BE6-ADBB-D5CB73651C35}"/>
              </a:ext>
            </a:extLst>
          </p:cNvPr>
          <p:cNvSpPr/>
          <p:nvPr/>
        </p:nvSpPr>
        <p:spPr>
          <a:xfrm>
            <a:off x="7018407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3D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endParaRPr lang="en-US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F1B82B-E269-46FC-A66E-9AAA52C1A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0950" y="4329123"/>
            <a:ext cx="1280271" cy="19204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BF550B-0DFB-45C0-8C92-887233528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8072" y="4325857"/>
            <a:ext cx="1585097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9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92BB72B-C440-4A8C-BAF9-EBFD635DE822}"/>
              </a:ext>
            </a:extLst>
          </p:cNvPr>
          <p:cNvGrpSpPr/>
          <p:nvPr/>
        </p:nvGrpSpPr>
        <p:grpSpPr>
          <a:xfrm>
            <a:off x="6987585" y="1457312"/>
            <a:ext cx="2841705" cy="4228142"/>
            <a:chOff x="6987585" y="1457312"/>
            <a:chExt cx="2841705" cy="4228142"/>
          </a:xfrm>
        </p:grpSpPr>
        <p:sp>
          <p:nvSpPr>
            <p:cNvPr id="14" name="1">
              <a:extLst>
                <a:ext uri="{FF2B5EF4-FFF2-40B4-BE49-F238E27FC236}">
                  <a16:creationId xmlns:a16="http://schemas.microsoft.com/office/drawing/2014/main" id="{8900378D-0172-4837-8105-C14D8F256296}"/>
                </a:ext>
              </a:extLst>
            </p:cNvPr>
            <p:cNvSpPr/>
            <p:nvPr/>
          </p:nvSpPr>
          <p:spPr>
            <a:xfrm>
              <a:off x="6987585" y="1457312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FFF0BE8-5D8F-4D7F-9866-F5A05ED7B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3874" y="1475418"/>
              <a:ext cx="2343791" cy="304692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9D51BCE-55B9-47C4-9F94-0BF2CA6295DB}"/>
              </a:ext>
            </a:extLst>
          </p:cNvPr>
          <p:cNvGrpSpPr/>
          <p:nvPr/>
        </p:nvGrpSpPr>
        <p:grpSpPr>
          <a:xfrm>
            <a:off x="2307872" y="1460227"/>
            <a:ext cx="2841705" cy="4228142"/>
            <a:chOff x="2307872" y="1460227"/>
            <a:chExt cx="2841705" cy="4228142"/>
          </a:xfrm>
        </p:grpSpPr>
        <p:sp>
          <p:nvSpPr>
            <p:cNvPr id="20" name="1">
              <a:extLst>
                <a:ext uri="{FF2B5EF4-FFF2-40B4-BE49-F238E27FC236}">
                  <a16:creationId xmlns:a16="http://schemas.microsoft.com/office/drawing/2014/main" id="{E147C401-9502-40ED-A3D7-64C1FAEE99B9}"/>
                </a:ext>
              </a:extLst>
            </p:cNvPr>
            <p:cNvSpPr/>
            <p:nvPr/>
          </p:nvSpPr>
          <p:spPr>
            <a:xfrm>
              <a:off x="2307872" y="1460227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6C8C474-9978-4264-8542-98B7A44736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8" r="3885"/>
            <a:stretch/>
          </p:blipFill>
          <p:spPr>
            <a:xfrm>
              <a:off x="2338236" y="2487789"/>
              <a:ext cx="2811341" cy="1492829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E32C7CC-8084-4238-A4CA-50DDAA3A2996}"/>
              </a:ext>
            </a:extLst>
          </p:cNvPr>
          <p:cNvSpPr/>
          <p:nvPr/>
        </p:nvSpPr>
        <p:spPr>
          <a:xfrm>
            <a:off x="2338236" y="4664983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3D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</a:t>
            </a:r>
            <a:endParaRPr lang="en-US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DF69E6-2C44-47F9-9DE5-80CCE64867F0}"/>
              </a:ext>
            </a:extLst>
          </p:cNvPr>
          <p:cNvSpPr/>
          <p:nvPr/>
        </p:nvSpPr>
        <p:spPr>
          <a:xfrm>
            <a:off x="7018407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3D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 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</a:t>
            </a:r>
            <a:endParaRPr lang="en-US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D85400-E782-4EB7-9FFC-DB5D0776D1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4309" y="4323309"/>
            <a:ext cx="1280271" cy="19204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5573053-61A4-457D-A8F4-955A032F66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2978" y="4334137"/>
            <a:ext cx="1585097" cy="1920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B977130-3458-4A65-B4EC-D1B4D0691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6614" y="4323309"/>
            <a:ext cx="1280271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054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90</TotalTime>
  <Words>58</Words>
  <Application>Microsoft Office PowerPoint</Application>
  <PresentationFormat>Widescreen</PresentationFormat>
  <Paragraphs>33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Arial-Rounded</vt:lpstr>
      <vt:lpstr>Arial</vt:lpstr>
      <vt:lpstr>Calibri</vt:lpstr>
      <vt:lpstr>微软雅黑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duyen pham</cp:lastModifiedBy>
  <cp:revision>91</cp:revision>
  <dcterms:created xsi:type="dcterms:W3CDTF">2021-06-28T08:11:18Z</dcterms:created>
  <dcterms:modified xsi:type="dcterms:W3CDTF">2022-07-25T10:31:13Z</dcterms:modified>
  <cp:category>9Slide.vn</cp:category>
</cp:coreProperties>
</file>