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4"/>
  </p:notesMasterIdLst>
  <p:sldIdLst>
    <p:sldId id="256" r:id="rId2"/>
    <p:sldId id="324" r:id="rId3"/>
    <p:sldId id="306" r:id="rId4"/>
    <p:sldId id="307" r:id="rId5"/>
    <p:sldId id="367" r:id="rId6"/>
    <p:sldId id="309" r:id="rId7"/>
    <p:sldId id="330" r:id="rId8"/>
    <p:sldId id="339" r:id="rId9"/>
    <p:sldId id="310" r:id="rId10"/>
    <p:sldId id="331" r:id="rId11"/>
    <p:sldId id="334" r:id="rId12"/>
    <p:sldId id="315" r:id="rId13"/>
    <p:sldId id="316" r:id="rId14"/>
    <p:sldId id="318" r:id="rId15"/>
    <p:sldId id="320" r:id="rId16"/>
    <p:sldId id="326" r:id="rId17"/>
    <p:sldId id="365" r:id="rId18"/>
    <p:sldId id="327" r:id="rId19"/>
    <p:sldId id="366" r:id="rId20"/>
    <p:sldId id="273" r:id="rId21"/>
    <p:sldId id="321" r:id="rId22"/>
    <p:sldId id="341" r:id="rId23"/>
    <p:sldId id="342" r:id="rId24"/>
    <p:sldId id="343" r:id="rId25"/>
    <p:sldId id="344" r:id="rId26"/>
    <p:sldId id="345" r:id="rId27"/>
    <p:sldId id="354" r:id="rId28"/>
    <p:sldId id="355" r:id="rId29"/>
    <p:sldId id="356" r:id="rId30"/>
    <p:sldId id="357" r:id="rId31"/>
    <p:sldId id="360" r:id="rId32"/>
    <p:sldId id="361"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C030"/>
    <a:srgbClr val="F5A45F"/>
    <a:srgbClr val="F0C9BF"/>
    <a:srgbClr val="ACD868"/>
    <a:srgbClr val="F6B843"/>
    <a:srgbClr val="66E5B9"/>
    <a:srgbClr val="FFED8E"/>
    <a:srgbClr val="B2E3FC"/>
    <a:srgbClr val="FFF89A"/>
    <a:srgbClr val="F0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69" autoAdjust="0"/>
    <p:restoredTop sz="94660"/>
  </p:normalViewPr>
  <p:slideViewPr>
    <p:cSldViewPr snapToGrid="0">
      <p:cViewPr varScale="1">
        <p:scale>
          <a:sx n="111" d="100"/>
          <a:sy n="111" d="100"/>
        </p:scale>
        <p:origin x="114"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6790B-B7C0-48C2-AB7C-F1512BE72414}" type="datetimeFigureOut">
              <a:rPr lang="vi-VN" smtClean="0"/>
              <a:t>22/10/2024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148C1-C31C-4A2D-97EE-45B89E6B99F4}" type="slidenum">
              <a:rPr lang="vi-VN" smtClean="0"/>
              <a:t>‹#›</a:t>
            </a:fld>
            <a:endParaRPr lang="vi-VN"/>
          </a:p>
        </p:txBody>
      </p:sp>
    </p:spTree>
    <p:extLst>
      <p:ext uri="{BB962C8B-B14F-4D97-AF65-F5344CB8AC3E}">
        <p14:creationId xmlns:p14="http://schemas.microsoft.com/office/powerpoint/2010/main" val="60282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98A436-FA32-4314-A3F6-2DDC2E2A5CB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689628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8A436-FA32-4314-A3F6-2DDC2E2A5CB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416533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8A436-FA32-4314-A3F6-2DDC2E2A5CB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651343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ACD868"/>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1298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522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1761089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98A436-FA32-4314-A3F6-2DDC2E2A5CB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2579784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08;p14">
              <a:extLst>
                <a:ext uri="{FF2B5EF4-FFF2-40B4-BE49-F238E27FC236}">
                  <a16:creationId xmlns:a16="http://schemas.microsoft.com/office/drawing/2014/main" id="{11848AC2-1101-45B6-ABB6-4FD06AA8642A}"/>
                </a:ext>
              </a:extLst>
            </p:cNvPr>
            <p:cNvSpPr/>
            <p:nvPr/>
          </p:nvSpPr>
          <p:spPr>
            <a:xfrm>
              <a:off x="8341543" y="2922709"/>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1;p14">
              <a:extLst>
                <a:ext uri="{FF2B5EF4-FFF2-40B4-BE49-F238E27FC236}">
                  <a16:creationId xmlns:a16="http://schemas.microsoft.com/office/drawing/2014/main" id="{87C36489-2782-4D32-8AFF-590446FE6759}"/>
                </a:ext>
              </a:extLst>
            </p:cNvPr>
            <p:cNvSpPr/>
            <p:nvPr/>
          </p:nvSpPr>
          <p:spPr>
            <a:xfrm>
              <a:off x="8341543" y="348363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515326"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264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7234" y="219519"/>
            <a:ext cx="12164765" cy="6418963"/>
            <a:chOff x="125465" y="219519"/>
            <a:chExt cx="8923440"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125465" y="219519"/>
              <a:ext cx="8923440"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665672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F98A436-FA32-4314-A3F6-2DDC2E2A5CB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1726400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98A436-FA32-4314-A3F6-2DDC2E2A5CB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281667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98A436-FA32-4314-A3F6-2DDC2E2A5CBD}"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49115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98A436-FA32-4314-A3F6-2DDC2E2A5CBD}"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845544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8A436-FA32-4314-A3F6-2DDC2E2A5CBD}"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163516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98A436-FA32-4314-A3F6-2DDC2E2A5CB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2418533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98A436-FA32-4314-A3F6-2DDC2E2A5CB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C7E2-7C29-4DE5-82B6-EC2ECE062404}" type="slidenum">
              <a:rPr lang="en-US" smtClean="0"/>
              <a:t>‹#›</a:t>
            </a:fld>
            <a:endParaRPr lang="en-US"/>
          </a:p>
        </p:txBody>
      </p:sp>
    </p:spTree>
    <p:extLst>
      <p:ext uri="{BB962C8B-B14F-4D97-AF65-F5344CB8AC3E}">
        <p14:creationId xmlns:p14="http://schemas.microsoft.com/office/powerpoint/2010/main" val="32164066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8A436-FA32-4314-A3F6-2DDC2E2A5CBD}" type="datetimeFigureOut">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DC7E2-7C29-4DE5-82B6-EC2ECE062404}" type="slidenum">
              <a:rPr lang="en-US" smtClean="0"/>
              <a:t>‹#›</a:t>
            </a:fld>
            <a:endParaRPr lang="en-US"/>
          </a:p>
        </p:txBody>
      </p:sp>
      <p:sp>
        <p:nvSpPr>
          <p:cNvPr id="7" name="9Slide.vn - 2019">
            <a:extLst>
              <a:ext uri="{FF2B5EF4-FFF2-40B4-BE49-F238E27FC236}">
                <a16:creationId xmlns:a16="http://schemas.microsoft.com/office/drawing/2014/main" id="{1648C866-82C3-4273-947D-91EF692AEC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 name="Rectangle 7">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7143406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649" r:id="rId15"/>
    <p:sldLayoutId id="2147483650" r:id="rId16"/>
    <p:sldLayoutId id="2147483660" r:id="rId17"/>
    <p:sldLayoutId id="2147483661" r:id="rId18"/>
    <p:sldLayoutId id="2147483674" r:id="rId19"/>
    <p:sldLayoutId id="2147483691" r:id="rId20"/>
    <p:sldLayoutId id="2147483662" r:id="rId21"/>
    <p:sldLayoutId id="2147483663" r:id="rId22"/>
    <p:sldLayoutId id="2147483664" r:id="rId23"/>
    <p:sldLayoutId id="2147483665" r:id="rId24"/>
    <p:sldLayoutId id="2147483675" r:id="rId25"/>
    <p:sldLayoutId id="2147483692" r:id="rId26"/>
    <p:sldLayoutId id="2147483677" r:id="rId27"/>
    <p:sldLayoutId id="2147483678" r:id="rId28"/>
    <p:sldLayoutId id="2147483679"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8.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6.wdp"/><Relationship Id="rId18" Type="http://schemas.openxmlformats.org/officeDocument/2006/relationships/image" Target="../media/image50.png"/><Relationship Id="rId26" Type="http://schemas.openxmlformats.org/officeDocument/2006/relationships/image" Target="../media/image54.png"/><Relationship Id="rId3" Type="http://schemas.openxmlformats.org/officeDocument/2006/relationships/image" Target="../media/image42.png"/><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47.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audio" Target="../media/audio2.wav"/><Relationship Id="rId16" Type="http://schemas.openxmlformats.org/officeDocument/2006/relationships/image" Target="../media/image49.png"/><Relationship Id="rId20" Type="http://schemas.openxmlformats.org/officeDocument/2006/relationships/image" Target="../media/image51.png"/><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44.png"/><Relationship Id="rId11" Type="http://schemas.microsoft.com/office/2007/relationships/hdphoto" Target="../media/hdphoto5.wdp"/><Relationship Id="rId24" Type="http://schemas.openxmlformats.org/officeDocument/2006/relationships/image" Target="../media/image53.png"/><Relationship Id="rId32" Type="http://schemas.openxmlformats.org/officeDocument/2006/relationships/image" Target="../media/image58.png"/><Relationship Id="rId5" Type="http://schemas.openxmlformats.org/officeDocument/2006/relationships/image" Target="../media/image43.png"/><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55.png"/><Relationship Id="rId10" Type="http://schemas.openxmlformats.org/officeDocument/2006/relationships/image" Target="../media/image46.png"/><Relationship Id="rId19" Type="http://schemas.microsoft.com/office/2007/relationships/hdphoto" Target="../media/hdphoto9.wdp"/><Relationship Id="rId31" Type="http://schemas.openxmlformats.org/officeDocument/2006/relationships/image" Target="../media/image57.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48.png"/><Relationship Id="rId22" Type="http://schemas.openxmlformats.org/officeDocument/2006/relationships/image" Target="../media/image52.png"/><Relationship Id="rId27" Type="http://schemas.microsoft.com/office/2007/relationships/hdphoto" Target="../media/hdphoto13.wdp"/><Relationship Id="rId30"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49F577-F92A-4405-A19E-48EB947980F5}"/>
              </a:ext>
            </a:extLst>
          </p:cNvPr>
          <p:cNvSpPr txBox="1"/>
          <p:nvPr/>
        </p:nvSpPr>
        <p:spPr>
          <a:xfrm>
            <a:off x="3014165" y="321361"/>
            <a:ext cx="6163669" cy="769441"/>
          </a:xfrm>
          <a:prstGeom prst="rect">
            <a:avLst/>
          </a:prstGeom>
          <a:noFill/>
        </p:spPr>
        <p:txBody>
          <a:bodyPr wrap="square" rtlCol="0">
            <a:spAutoFit/>
          </a:bodyPr>
          <a:lstStyle/>
          <a:p>
            <a:pPr algn="ctr"/>
            <a:r>
              <a:rPr lang="vi-VN" sz="4400" dirty="0">
                <a:solidFill>
                  <a:schemeClr val="accent6">
                    <a:lumMod val="75000"/>
                  </a:schemeClr>
                </a:solidFill>
                <a:latin typeface="+mj-lt"/>
              </a:rPr>
              <a:t>TIẾNG VIỆT 1</a:t>
            </a:r>
          </a:p>
        </p:txBody>
      </p:sp>
      <p:sp>
        <p:nvSpPr>
          <p:cNvPr id="9" name="TextBox 8">
            <a:extLst>
              <a:ext uri="{FF2B5EF4-FFF2-40B4-BE49-F238E27FC236}">
                <a16:creationId xmlns:a16="http://schemas.microsoft.com/office/drawing/2014/main" id="{5D0A635F-595D-7944-B06B-0F42D3C7303D}"/>
              </a:ext>
            </a:extLst>
          </p:cNvPr>
          <p:cNvSpPr txBox="1"/>
          <p:nvPr/>
        </p:nvSpPr>
        <p:spPr>
          <a:xfrm>
            <a:off x="1085088" y="1377696"/>
            <a:ext cx="184731" cy="369332"/>
          </a:xfrm>
          <a:prstGeom prst="rect">
            <a:avLst/>
          </a:prstGeom>
          <a:noFill/>
        </p:spPr>
        <p:txBody>
          <a:bodyPr wrap="none" rtlCol="0">
            <a:spAutoFit/>
          </a:bodyPr>
          <a:lstStyle/>
          <a:p>
            <a:endParaRPr lang="en-VN" dirty="0"/>
          </a:p>
        </p:txBody>
      </p:sp>
      <p:sp>
        <p:nvSpPr>
          <p:cNvPr id="10" name="Google Shape;54;p13">
            <a:extLst>
              <a:ext uri="{FF2B5EF4-FFF2-40B4-BE49-F238E27FC236}">
                <a16:creationId xmlns:a16="http://schemas.microsoft.com/office/drawing/2014/main" id="{6596A221-21DB-4D12-958A-EE65A05F306C}"/>
              </a:ext>
            </a:extLst>
          </p:cNvPr>
          <p:cNvSpPr txBox="1">
            <a:spLocks/>
          </p:cNvSpPr>
          <p:nvPr/>
        </p:nvSpPr>
        <p:spPr>
          <a:xfrm>
            <a:off x="3921300" y="2154534"/>
            <a:ext cx="5256534" cy="1486361"/>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solidFill>
                  <a:srgbClr val="002060"/>
                </a:solidFill>
                <a:latin typeface="r0c0i Linotte" pitchFamily="2" charset="0"/>
                <a:ea typeface="Arial-Rounded" panose="020B0500000000000000" pitchFamily="34" charset="0"/>
                <a:cs typeface="Arial-Rounded" panose="020B0500000000000000" pitchFamily="34" charset="0"/>
              </a:rPr>
              <a:t>BÀI 1: </a:t>
            </a:r>
            <a:r>
              <a:rPr lang="en-GB" sz="7200" b="1">
                <a:solidFill>
                  <a:srgbClr val="002060"/>
                </a:solidFill>
                <a:latin typeface="r0c0i Linotte" pitchFamily="2" charset="0"/>
                <a:ea typeface="Arial-Rounded" panose="020B0500000000000000" pitchFamily="34" charset="0"/>
                <a:cs typeface="Arial-Rounded" panose="020B0500000000000000" pitchFamily="34" charset="0"/>
              </a:rPr>
              <a:t>A </a:t>
            </a:r>
            <a:r>
              <a:rPr lang="en-GB" sz="7200" b="1" smtClean="0">
                <a:solidFill>
                  <a:srgbClr val="002060"/>
                </a:solidFill>
                <a:latin typeface="r0c0i Linotte" pitchFamily="2" charset="0"/>
                <a:ea typeface="Arial-Rounded" panose="020B0500000000000000" pitchFamily="34" charset="0"/>
                <a:cs typeface="Arial-Rounded" panose="020B0500000000000000" pitchFamily="34" charset="0"/>
              </a:rPr>
              <a:t>a</a:t>
            </a:r>
            <a:endParaRPr lang="en-GB" sz="7200" b="1" dirty="0">
              <a:solidFill>
                <a:srgbClr val="002060"/>
              </a:solidFill>
              <a:latin typeface="r0c0i Linotte" pitchFamily="2"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21575A62-37CC-44C9-9CAE-762C5E9DCE77}"/>
              </a:ext>
            </a:extLst>
          </p:cNvPr>
          <p:cNvPicPr>
            <a:picLocks noChangeAspect="1"/>
          </p:cNvPicPr>
          <p:nvPr/>
        </p:nvPicPr>
        <p:blipFill>
          <a:blip r:embed="rId2"/>
          <a:stretch>
            <a:fillRect/>
          </a:stretch>
        </p:blipFill>
        <p:spPr>
          <a:xfrm>
            <a:off x="559156" y="2816613"/>
            <a:ext cx="1401031" cy="3383280"/>
          </a:xfrm>
          <a:prstGeom prst="rect">
            <a:avLst/>
          </a:prstGeom>
        </p:spPr>
      </p:pic>
    </p:spTree>
    <p:extLst>
      <p:ext uri="{BB962C8B-B14F-4D97-AF65-F5344CB8AC3E}">
        <p14:creationId xmlns:p14="http://schemas.microsoft.com/office/powerpoint/2010/main" val="1074924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719" y="391887"/>
            <a:ext cx="9225611" cy="570846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1748542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25" y="389810"/>
            <a:ext cx="10200381" cy="58839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9" descr="bell-0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98744">
            <a:off x="9858101" y="-26125"/>
            <a:ext cx="2542904" cy="185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05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het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186455-EC30-4B11-A3D2-304AA7CC4E9F}"/>
              </a:ext>
            </a:extLst>
          </p:cNvPr>
          <p:cNvPicPr>
            <a:picLocks noChangeAspect="1" noChangeArrowheads="1"/>
          </p:cNvPicPr>
          <p:nvPr/>
        </p:nvPicPr>
        <p:blipFill>
          <a:blip r:embed="rId2">
            <a:lum contrast="10000"/>
          </a:blip>
          <a:srcRect l="1374" t="6158" r="4166" b="51839"/>
          <a:stretch>
            <a:fillRect/>
          </a:stretch>
        </p:blipFill>
        <p:spPr bwMode="auto">
          <a:xfrm>
            <a:off x="1964039" y="549647"/>
            <a:ext cx="8085652" cy="4853866"/>
          </a:xfrm>
          <a:prstGeom prst="rect">
            <a:avLst/>
          </a:prstGeom>
          <a:noFill/>
          <a:ln w="38100">
            <a:solidFill>
              <a:schemeClr val="tx1"/>
            </a:solidFill>
            <a:miter lim="800000"/>
            <a:headEnd/>
            <a:tailEnd/>
          </a:ln>
          <a:effectLst/>
        </p:spPr>
      </p:pic>
      <p:sp>
        <p:nvSpPr>
          <p:cNvPr id="2" name="TextBox 1"/>
          <p:cNvSpPr txBox="1"/>
          <p:nvPr/>
        </p:nvSpPr>
        <p:spPr>
          <a:xfrm>
            <a:off x="1550126" y="5747657"/>
            <a:ext cx="8499565" cy="369332"/>
          </a:xfrm>
          <a:prstGeom prst="rect">
            <a:avLst/>
          </a:prstGeom>
          <a:noFill/>
        </p:spPr>
        <p:txBody>
          <a:bodyPr wrap="square" rtlCol="0">
            <a:spAutoFit/>
          </a:bodyPr>
          <a:lstStyle/>
          <a:p>
            <a:pPr algn="ctr"/>
            <a:r>
              <a:rPr lang="en-US" b="1" i="1" smtClean="0">
                <a:solidFill>
                  <a:srgbClr val="FF0000"/>
                </a:solidFill>
              </a:rPr>
              <a:t>Các con hoàn thành bài gửi AZOTA. Chú ý tư thế ngồi viết.</a:t>
            </a:r>
            <a:endParaRPr lang="en-US" b="1" i="1">
              <a:solidFill>
                <a:srgbClr val="FF0000"/>
              </a:solidFill>
            </a:endParaRPr>
          </a:p>
        </p:txBody>
      </p:sp>
    </p:spTree>
    <p:extLst>
      <p:ext uri="{BB962C8B-B14F-4D97-AF65-F5344CB8AC3E}">
        <p14:creationId xmlns:p14="http://schemas.microsoft.com/office/powerpoint/2010/main" val="304949661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E9EC0-4C6F-4AF7-8FAD-1669356B9AC6}"/>
              </a:ext>
            </a:extLst>
          </p:cNvPr>
          <p:cNvPicPr>
            <a:picLocks noChangeAspect="1"/>
          </p:cNvPicPr>
          <p:nvPr/>
        </p:nvPicPr>
        <p:blipFill>
          <a:blip r:embed="rId2"/>
          <a:stretch>
            <a:fillRect/>
          </a:stretch>
        </p:blipFill>
        <p:spPr>
          <a:xfrm>
            <a:off x="2129928" y="1595426"/>
            <a:ext cx="6815459" cy="3075048"/>
          </a:xfrm>
          <a:prstGeom prst="rect">
            <a:avLst/>
          </a:prstGeom>
        </p:spPr>
      </p:pic>
    </p:spTree>
    <p:extLst>
      <p:ext uri="{BB962C8B-B14F-4D97-AF65-F5344CB8AC3E}">
        <p14:creationId xmlns:p14="http://schemas.microsoft.com/office/powerpoint/2010/main" val="1295324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D2E230-63CC-4218-BD66-B7BEFBCFBB19}"/>
              </a:ext>
            </a:extLst>
          </p:cNvPr>
          <p:cNvGrpSpPr/>
          <p:nvPr/>
        </p:nvGrpSpPr>
        <p:grpSpPr>
          <a:xfrm>
            <a:off x="737737" y="850070"/>
            <a:ext cx="5054999" cy="5827820"/>
            <a:chOff x="963774" y="136809"/>
            <a:chExt cx="4224092" cy="4869882"/>
          </a:xfrm>
        </p:grpSpPr>
        <p:pic>
          <p:nvPicPr>
            <p:cNvPr id="6" name="Picture 5">
              <a:extLst>
                <a:ext uri="{FF2B5EF4-FFF2-40B4-BE49-F238E27FC236}">
                  <a16:creationId xmlns:a16="http://schemas.microsoft.com/office/drawing/2014/main" id="{119B7DD2-0CB6-4470-B6B6-9883EC7F01AF}"/>
                </a:ext>
              </a:extLst>
            </p:cNvPr>
            <p:cNvPicPr>
              <a:picLocks noChangeAspect="1"/>
            </p:cNvPicPr>
            <p:nvPr/>
          </p:nvPicPr>
          <p:blipFill>
            <a:blip r:embed="rId3"/>
            <a:stretch>
              <a:fillRect/>
            </a:stretch>
          </p:blipFill>
          <p:spPr>
            <a:xfrm>
              <a:off x="1359445" y="136809"/>
              <a:ext cx="3534808" cy="4869882"/>
            </a:xfrm>
            <a:prstGeom prst="rect">
              <a:avLst/>
            </a:prstGeom>
          </p:spPr>
        </p:pic>
        <p:pic>
          <p:nvPicPr>
            <p:cNvPr id="7" name="Picture 6">
              <a:extLst>
                <a:ext uri="{FF2B5EF4-FFF2-40B4-BE49-F238E27FC236}">
                  <a16:creationId xmlns:a16="http://schemas.microsoft.com/office/drawing/2014/main" id="{1267DADA-2D9B-4E54-BA67-1ADF3B461E0E}"/>
                </a:ext>
              </a:extLst>
            </p:cNvPr>
            <p:cNvPicPr>
              <a:picLocks noChangeAspect="1"/>
            </p:cNvPicPr>
            <p:nvPr/>
          </p:nvPicPr>
          <p:blipFill>
            <a:blip r:embed="rId4"/>
            <a:stretch>
              <a:fillRect/>
            </a:stretch>
          </p:blipFill>
          <p:spPr>
            <a:xfrm>
              <a:off x="3831779" y="2458882"/>
              <a:ext cx="1356087" cy="2316270"/>
            </a:xfrm>
            <a:prstGeom prst="rect">
              <a:avLst/>
            </a:prstGeom>
          </p:spPr>
        </p:pic>
        <p:pic>
          <p:nvPicPr>
            <p:cNvPr id="8" name="Picture 7">
              <a:extLst>
                <a:ext uri="{FF2B5EF4-FFF2-40B4-BE49-F238E27FC236}">
                  <a16:creationId xmlns:a16="http://schemas.microsoft.com/office/drawing/2014/main" id="{E12BF91F-707C-4EC5-85E4-D853451F36E3}"/>
                </a:ext>
              </a:extLst>
            </p:cNvPr>
            <p:cNvPicPr>
              <a:picLocks noChangeAspect="1"/>
            </p:cNvPicPr>
            <p:nvPr/>
          </p:nvPicPr>
          <p:blipFill>
            <a:blip r:embed="rId5"/>
            <a:stretch>
              <a:fillRect/>
            </a:stretch>
          </p:blipFill>
          <p:spPr>
            <a:xfrm>
              <a:off x="2318859" y="2900778"/>
              <a:ext cx="1043925" cy="1477556"/>
            </a:xfrm>
            <a:prstGeom prst="rect">
              <a:avLst/>
            </a:prstGeom>
          </p:spPr>
        </p:pic>
        <p:pic>
          <p:nvPicPr>
            <p:cNvPr id="9" name="Picture 8">
              <a:extLst>
                <a:ext uri="{FF2B5EF4-FFF2-40B4-BE49-F238E27FC236}">
                  <a16:creationId xmlns:a16="http://schemas.microsoft.com/office/drawing/2014/main" id="{CAB0DD0D-7906-401A-A875-5DF51ECAC0B7}"/>
                </a:ext>
              </a:extLst>
            </p:cNvPr>
            <p:cNvPicPr>
              <a:picLocks noChangeAspect="1"/>
            </p:cNvPicPr>
            <p:nvPr/>
          </p:nvPicPr>
          <p:blipFill>
            <a:blip r:embed="rId6"/>
            <a:stretch>
              <a:fillRect/>
            </a:stretch>
          </p:blipFill>
          <p:spPr>
            <a:xfrm>
              <a:off x="1500971" y="2728058"/>
              <a:ext cx="831697" cy="1688751"/>
            </a:xfrm>
            <a:prstGeom prst="rect">
              <a:avLst/>
            </a:prstGeom>
          </p:spPr>
        </p:pic>
        <p:pic>
          <p:nvPicPr>
            <p:cNvPr id="10" name="Picture 9">
              <a:extLst>
                <a:ext uri="{FF2B5EF4-FFF2-40B4-BE49-F238E27FC236}">
                  <a16:creationId xmlns:a16="http://schemas.microsoft.com/office/drawing/2014/main" id="{715F2D79-109A-4831-9AEC-177853B8C26D}"/>
                </a:ext>
              </a:extLst>
            </p:cNvPr>
            <p:cNvPicPr>
              <a:picLocks noChangeAspect="1"/>
            </p:cNvPicPr>
            <p:nvPr/>
          </p:nvPicPr>
          <p:blipFill>
            <a:blip r:embed="rId7"/>
            <a:stretch>
              <a:fillRect/>
            </a:stretch>
          </p:blipFill>
          <p:spPr>
            <a:xfrm>
              <a:off x="1832219" y="311540"/>
              <a:ext cx="2290323" cy="2732148"/>
            </a:xfrm>
            <a:prstGeom prst="rect">
              <a:avLst/>
            </a:prstGeom>
          </p:spPr>
        </p:pic>
        <p:pic>
          <p:nvPicPr>
            <p:cNvPr id="11" name="Picture 10">
              <a:extLst>
                <a:ext uri="{FF2B5EF4-FFF2-40B4-BE49-F238E27FC236}">
                  <a16:creationId xmlns:a16="http://schemas.microsoft.com/office/drawing/2014/main" id="{398A89D1-724B-48B8-AA15-9D6874EEA1FE}"/>
                </a:ext>
              </a:extLst>
            </p:cNvPr>
            <p:cNvPicPr>
              <a:picLocks noChangeAspect="1"/>
            </p:cNvPicPr>
            <p:nvPr/>
          </p:nvPicPr>
          <p:blipFill>
            <a:blip r:embed="rId8"/>
            <a:stretch>
              <a:fillRect/>
            </a:stretch>
          </p:blipFill>
          <p:spPr>
            <a:xfrm>
              <a:off x="963774" y="1549201"/>
              <a:ext cx="1469147" cy="1257296"/>
            </a:xfrm>
            <a:prstGeom prst="rect">
              <a:avLst/>
            </a:prstGeom>
          </p:spPr>
        </p:pic>
      </p:grpSp>
      <p:grpSp>
        <p:nvGrpSpPr>
          <p:cNvPr id="2" name="Group 1">
            <a:extLst>
              <a:ext uri="{FF2B5EF4-FFF2-40B4-BE49-F238E27FC236}">
                <a16:creationId xmlns:a16="http://schemas.microsoft.com/office/drawing/2014/main" id="{F823983A-7BC1-4ED4-A807-021E325379AC}"/>
              </a:ext>
            </a:extLst>
          </p:cNvPr>
          <p:cNvGrpSpPr/>
          <p:nvPr/>
        </p:nvGrpSpPr>
        <p:grpSpPr>
          <a:xfrm>
            <a:off x="6463696" y="809287"/>
            <a:ext cx="5128552" cy="5868603"/>
            <a:chOff x="4198231" y="136420"/>
            <a:chExt cx="4256453" cy="4870660"/>
          </a:xfrm>
        </p:grpSpPr>
        <p:pic>
          <p:nvPicPr>
            <p:cNvPr id="13" name="Picture 12">
              <a:extLst>
                <a:ext uri="{FF2B5EF4-FFF2-40B4-BE49-F238E27FC236}">
                  <a16:creationId xmlns:a16="http://schemas.microsoft.com/office/drawing/2014/main" id="{25635709-45FA-42EF-ACDF-29BD61D1C402}"/>
                </a:ext>
              </a:extLst>
            </p:cNvPr>
            <p:cNvPicPr>
              <a:picLocks noChangeAspect="1"/>
            </p:cNvPicPr>
            <p:nvPr/>
          </p:nvPicPr>
          <p:blipFill>
            <a:blip r:embed="rId9"/>
            <a:stretch>
              <a:fillRect/>
            </a:stretch>
          </p:blipFill>
          <p:spPr>
            <a:xfrm>
              <a:off x="4198231" y="136420"/>
              <a:ext cx="4256453" cy="4870660"/>
            </a:xfrm>
            <a:prstGeom prst="rect">
              <a:avLst/>
            </a:prstGeom>
          </p:spPr>
        </p:pic>
        <p:pic>
          <p:nvPicPr>
            <p:cNvPr id="15" name="Picture 14">
              <a:extLst>
                <a:ext uri="{FF2B5EF4-FFF2-40B4-BE49-F238E27FC236}">
                  <a16:creationId xmlns:a16="http://schemas.microsoft.com/office/drawing/2014/main" id="{D460E3B9-4C3B-4AA3-91DC-E55690D59343}"/>
                </a:ext>
              </a:extLst>
            </p:cNvPr>
            <p:cNvPicPr>
              <a:picLocks noChangeAspect="1"/>
            </p:cNvPicPr>
            <p:nvPr/>
          </p:nvPicPr>
          <p:blipFill>
            <a:blip r:embed="rId10"/>
            <a:stretch>
              <a:fillRect/>
            </a:stretch>
          </p:blipFill>
          <p:spPr>
            <a:xfrm>
              <a:off x="4903400" y="2571750"/>
              <a:ext cx="2279095" cy="2193553"/>
            </a:xfrm>
            <a:prstGeom prst="rect">
              <a:avLst/>
            </a:prstGeom>
          </p:spPr>
        </p:pic>
        <p:pic>
          <p:nvPicPr>
            <p:cNvPr id="17" name="Picture 16">
              <a:extLst>
                <a:ext uri="{FF2B5EF4-FFF2-40B4-BE49-F238E27FC236}">
                  <a16:creationId xmlns:a16="http://schemas.microsoft.com/office/drawing/2014/main" id="{6FFB3D83-D7E5-4BDC-9FF7-6B483392BDCD}"/>
                </a:ext>
              </a:extLst>
            </p:cNvPr>
            <p:cNvPicPr>
              <a:picLocks noChangeAspect="1"/>
            </p:cNvPicPr>
            <p:nvPr/>
          </p:nvPicPr>
          <p:blipFill>
            <a:blip r:embed="rId11"/>
            <a:stretch>
              <a:fillRect/>
            </a:stretch>
          </p:blipFill>
          <p:spPr>
            <a:xfrm>
              <a:off x="4518604" y="1782213"/>
              <a:ext cx="1468173" cy="1208736"/>
            </a:xfrm>
            <a:prstGeom prst="rect">
              <a:avLst/>
            </a:prstGeom>
          </p:spPr>
        </p:pic>
      </p:grpSp>
      <p:pic>
        <p:nvPicPr>
          <p:cNvPr id="16" name="Picture 15">
            <a:extLst>
              <a:ext uri="{FF2B5EF4-FFF2-40B4-BE49-F238E27FC236}">
                <a16:creationId xmlns:a16="http://schemas.microsoft.com/office/drawing/2014/main" id="{6E3C8B9E-116D-429D-8B1F-2D28509AC6E7}"/>
              </a:ext>
            </a:extLst>
          </p:cNvPr>
          <p:cNvPicPr>
            <a:picLocks noChangeAspect="1"/>
          </p:cNvPicPr>
          <p:nvPr/>
        </p:nvPicPr>
        <p:blipFill>
          <a:blip r:embed="rId12"/>
          <a:stretch>
            <a:fillRect/>
          </a:stretch>
        </p:blipFill>
        <p:spPr>
          <a:xfrm>
            <a:off x="297973" y="217511"/>
            <a:ext cx="2262346" cy="714558"/>
          </a:xfrm>
          <a:prstGeom prst="rect">
            <a:avLst/>
          </a:prstGeom>
        </p:spPr>
      </p:pic>
    </p:spTree>
    <p:custDataLst>
      <p:tags r:id="rId1"/>
    </p:custDataLst>
    <p:extLst>
      <p:ext uri="{BB962C8B-B14F-4D97-AF65-F5344CB8AC3E}">
        <p14:creationId xmlns:p14="http://schemas.microsoft.com/office/powerpoint/2010/main" val="177118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1F22A-6B7A-4D05-A68D-5752393415C2}"/>
              </a:ext>
            </a:extLst>
          </p:cNvPr>
          <p:cNvPicPr>
            <a:picLocks noChangeAspect="1"/>
          </p:cNvPicPr>
          <p:nvPr/>
        </p:nvPicPr>
        <p:blipFill>
          <a:blip r:embed="rId2"/>
          <a:stretch>
            <a:fillRect/>
          </a:stretch>
        </p:blipFill>
        <p:spPr>
          <a:xfrm>
            <a:off x="2433012" y="1662414"/>
            <a:ext cx="5600565" cy="2507309"/>
          </a:xfrm>
          <a:prstGeom prst="rect">
            <a:avLst/>
          </a:prstGeom>
        </p:spPr>
      </p:pic>
      <p:pic>
        <p:nvPicPr>
          <p:cNvPr id="6" name="Picture 5">
            <a:extLst>
              <a:ext uri="{FF2B5EF4-FFF2-40B4-BE49-F238E27FC236}">
                <a16:creationId xmlns:a16="http://schemas.microsoft.com/office/drawing/2014/main" id="{5245966B-D1AE-4C58-AF12-195F81DC2B76}"/>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724211" y="-39756"/>
            <a:ext cx="3026501" cy="2279373"/>
          </a:xfrm>
          <a:prstGeom prst="rect">
            <a:avLst/>
          </a:prstGeom>
        </p:spPr>
      </p:pic>
      <p:pic>
        <p:nvPicPr>
          <p:cNvPr id="9" name="Picture 4">
            <a:extLst>
              <a:ext uri="{FF2B5EF4-FFF2-40B4-BE49-F238E27FC236}">
                <a16:creationId xmlns:a16="http://schemas.microsoft.com/office/drawing/2014/main" id="{A1AA804A-73AD-42F1-9F92-99489B5BE7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8538" y="3578087"/>
            <a:ext cx="3233531" cy="238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55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3DB071E9-59B2-493E-B3BC-5BB804BD3F14}"/>
              </a:ext>
            </a:extLst>
          </p:cNvPr>
          <p:cNvSpPr/>
          <p:nvPr/>
        </p:nvSpPr>
        <p:spPr>
          <a:xfrm>
            <a:off x="963737" y="230861"/>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Nãi</a:t>
            </a:r>
            <a:endParaRPr lang="en-US" sz="2800" b="1" dirty="0">
              <a:latin typeface=".VnAvant" panose="020B7200000000000000" pitchFamily="34" charset="0"/>
            </a:endParaRPr>
          </a:p>
        </p:txBody>
      </p:sp>
      <p:sp>
        <p:nvSpPr>
          <p:cNvPr id="3" name="Oval 4">
            <a:extLst>
              <a:ext uri="{FF2B5EF4-FFF2-40B4-BE49-F238E27FC236}">
                <a16:creationId xmlns:a16="http://schemas.microsoft.com/office/drawing/2014/main" id="{8818199C-7926-406F-A6B4-8A1B3F53428C}"/>
              </a:ext>
            </a:extLst>
          </p:cNvPr>
          <p:cNvSpPr/>
          <p:nvPr/>
        </p:nvSpPr>
        <p:spPr>
          <a:xfrm>
            <a:off x="613008" y="268439"/>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pic>
        <p:nvPicPr>
          <p:cNvPr id="4" name="Picture 5">
            <a:extLst>
              <a:ext uri="{FF2B5EF4-FFF2-40B4-BE49-F238E27FC236}">
                <a16:creationId xmlns:a16="http://schemas.microsoft.com/office/drawing/2014/main" id="{870011C0-0E5B-47A7-83C9-575225E21D97}"/>
              </a:ext>
            </a:extLst>
          </p:cNvPr>
          <p:cNvPicPr>
            <a:picLocks noChangeAspect="1"/>
          </p:cNvPicPr>
          <p:nvPr/>
        </p:nvPicPr>
        <p:blipFill>
          <a:blip r:embed="rId3"/>
          <a:stretch>
            <a:fillRect/>
          </a:stretch>
        </p:blipFill>
        <p:spPr>
          <a:xfrm>
            <a:off x="3492278" y="742880"/>
            <a:ext cx="4805999" cy="53722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029" y="53170"/>
            <a:ext cx="2991267" cy="76210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708" y="85826"/>
            <a:ext cx="2848373" cy="771633"/>
          </a:xfrm>
          <a:prstGeom prst="rect">
            <a:avLst/>
          </a:prstGeom>
        </p:spPr>
      </p:pic>
    </p:spTree>
    <p:custDataLst>
      <p:tags r:id="rId1"/>
    </p:custDataLst>
    <p:extLst>
      <p:ext uri="{BB962C8B-B14F-4D97-AF65-F5344CB8AC3E}">
        <p14:creationId xmlns:p14="http://schemas.microsoft.com/office/powerpoint/2010/main" val="2234008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3DB071E9-59B2-493E-B3BC-5BB804BD3F14}"/>
              </a:ext>
            </a:extLst>
          </p:cNvPr>
          <p:cNvSpPr/>
          <p:nvPr/>
        </p:nvSpPr>
        <p:spPr>
          <a:xfrm>
            <a:off x="963737" y="230861"/>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Nãi</a:t>
            </a:r>
            <a:endParaRPr lang="en-US" sz="2800" b="1" dirty="0">
              <a:latin typeface=".VnAvant" panose="020B7200000000000000" pitchFamily="34" charset="0"/>
            </a:endParaRPr>
          </a:p>
        </p:txBody>
      </p:sp>
      <p:sp>
        <p:nvSpPr>
          <p:cNvPr id="3" name="Oval 4">
            <a:extLst>
              <a:ext uri="{FF2B5EF4-FFF2-40B4-BE49-F238E27FC236}">
                <a16:creationId xmlns:a16="http://schemas.microsoft.com/office/drawing/2014/main" id="{8818199C-7926-406F-A6B4-8A1B3F53428C}"/>
              </a:ext>
            </a:extLst>
          </p:cNvPr>
          <p:cNvSpPr/>
          <p:nvPr/>
        </p:nvSpPr>
        <p:spPr>
          <a:xfrm>
            <a:off x="613008" y="268439"/>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pic>
        <p:nvPicPr>
          <p:cNvPr id="4" name="Picture 5">
            <a:extLst>
              <a:ext uri="{FF2B5EF4-FFF2-40B4-BE49-F238E27FC236}">
                <a16:creationId xmlns:a16="http://schemas.microsoft.com/office/drawing/2014/main" id="{870011C0-0E5B-47A7-83C9-575225E21D97}"/>
              </a:ext>
            </a:extLst>
          </p:cNvPr>
          <p:cNvPicPr>
            <a:picLocks noChangeAspect="1"/>
          </p:cNvPicPr>
          <p:nvPr/>
        </p:nvPicPr>
        <p:blipFill>
          <a:blip r:embed="rId3"/>
          <a:stretch>
            <a:fillRect/>
          </a:stretch>
        </p:blipFill>
        <p:spPr>
          <a:xfrm>
            <a:off x="3078009" y="765172"/>
            <a:ext cx="5647980" cy="63134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029" y="53170"/>
            <a:ext cx="2991267" cy="762106"/>
          </a:xfrm>
          <a:prstGeom prst="rect">
            <a:avLst/>
          </a:prstGeom>
        </p:spPr>
      </p:pic>
    </p:spTree>
    <p:custDataLst>
      <p:tags r:id="rId1"/>
    </p:custDataLst>
    <p:extLst>
      <p:ext uri="{BB962C8B-B14F-4D97-AF65-F5344CB8AC3E}">
        <p14:creationId xmlns:p14="http://schemas.microsoft.com/office/powerpoint/2010/main" val="725957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3DB071E9-59B2-493E-B3BC-5BB804BD3F14}"/>
              </a:ext>
            </a:extLst>
          </p:cNvPr>
          <p:cNvSpPr/>
          <p:nvPr/>
        </p:nvSpPr>
        <p:spPr>
          <a:xfrm>
            <a:off x="963737" y="230861"/>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Nãi</a:t>
            </a:r>
            <a:endParaRPr lang="en-US" sz="2800" b="1" dirty="0">
              <a:latin typeface=".VnAvant" panose="020B7200000000000000" pitchFamily="34" charset="0"/>
            </a:endParaRPr>
          </a:p>
        </p:txBody>
      </p:sp>
      <p:sp>
        <p:nvSpPr>
          <p:cNvPr id="3" name="Oval 4">
            <a:extLst>
              <a:ext uri="{FF2B5EF4-FFF2-40B4-BE49-F238E27FC236}">
                <a16:creationId xmlns:a16="http://schemas.microsoft.com/office/drawing/2014/main" id="{8818199C-7926-406F-A6B4-8A1B3F53428C}"/>
              </a:ext>
            </a:extLst>
          </p:cNvPr>
          <p:cNvSpPr/>
          <p:nvPr/>
        </p:nvSpPr>
        <p:spPr>
          <a:xfrm>
            <a:off x="613008" y="268439"/>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pic>
        <p:nvPicPr>
          <p:cNvPr id="5" name="Picture 6">
            <a:extLst>
              <a:ext uri="{FF2B5EF4-FFF2-40B4-BE49-F238E27FC236}">
                <a16:creationId xmlns:a16="http://schemas.microsoft.com/office/drawing/2014/main" id="{B0308362-F2D9-482D-A36F-109813188145}"/>
              </a:ext>
            </a:extLst>
          </p:cNvPr>
          <p:cNvPicPr>
            <a:picLocks noChangeAspect="1"/>
          </p:cNvPicPr>
          <p:nvPr/>
        </p:nvPicPr>
        <p:blipFill>
          <a:blip r:embed="rId2"/>
          <a:stretch>
            <a:fillRect/>
          </a:stretch>
        </p:blipFill>
        <p:spPr>
          <a:xfrm>
            <a:off x="3869653" y="1084316"/>
            <a:ext cx="4805998" cy="537223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018" y="53170"/>
            <a:ext cx="2991267" cy="762106"/>
          </a:xfrm>
          <a:prstGeom prst="rect">
            <a:avLst/>
          </a:prstGeom>
        </p:spPr>
      </p:pic>
    </p:spTree>
    <p:extLst>
      <p:ext uri="{BB962C8B-B14F-4D97-AF65-F5344CB8AC3E}">
        <p14:creationId xmlns:p14="http://schemas.microsoft.com/office/powerpoint/2010/main" val="42497273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3DB071E9-59B2-493E-B3BC-5BB804BD3F14}"/>
              </a:ext>
            </a:extLst>
          </p:cNvPr>
          <p:cNvSpPr/>
          <p:nvPr/>
        </p:nvSpPr>
        <p:spPr>
          <a:xfrm>
            <a:off x="963737" y="230861"/>
            <a:ext cx="1427967"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VnAvant" panose="020B7200000000000000" pitchFamily="34" charset="0"/>
              </a:rPr>
              <a:t>Nãi</a:t>
            </a:r>
            <a:endParaRPr lang="en-US" sz="2800" b="1" dirty="0">
              <a:latin typeface=".VnAvant" panose="020B7200000000000000" pitchFamily="34" charset="0"/>
            </a:endParaRPr>
          </a:p>
        </p:txBody>
      </p:sp>
      <p:sp>
        <p:nvSpPr>
          <p:cNvPr id="3" name="Oval 4">
            <a:extLst>
              <a:ext uri="{FF2B5EF4-FFF2-40B4-BE49-F238E27FC236}">
                <a16:creationId xmlns:a16="http://schemas.microsoft.com/office/drawing/2014/main" id="{8818199C-7926-406F-A6B4-8A1B3F53428C}"/>
              </a:ext>
            </a:extLst>
          </p:cNvPr>
          <p:cNvSpPr/>
          <p:nvPr/>
        </p:nvSpPr>
        <p:spPr>
          <a:xfrm>
            <a:off x="613008" y="268439"/>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VnAvant" panose="020B7200000000000000" pitchFamily="34" charset="0"/>
              </a:rPr>
              <a:t>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029" y="53170"/>
            <a:ext cx="2991267" cy="762106"/>
          </a:xfrm>
          <a:prstGeom prst="rect">
            <a:avLst/>
          </a:prstGeom>
        </p:spPr>
      </p:pic>
      <p:pic>
        <p:nvPicPr>
          <p:cNvPr id="6" name="Picture 6">
            <a:extLst>
              <a:ext uri="{FF2B5EF4-FFF2-40B4-BE49-F238E27FC236}">
                <a16:creationId xmlns:a16="http://schemas.microsoft.com/office/drawing/2014/main" id="{B0308362-F2D9-482D-A36F-109813188145}"/>
              </a:ext>
            </a:extLst>
          </p:cNvPr>
          <p:cNvPicPr>
            <a:picLocks noChangeAspect="1"/>
          </p:cNvPicPr>
          <p:nvPr/>
        </p:nvPicPr>
        <p:blipFill>
          <a:blip r:embed="rId4"/>
          <a:stretch>
            <a:fillRect/>
          </a:stretch>
        </p:blipFill>
        <p:spPr>
          <a:xfrm>
            <a:off x="3930613" y="1075608"/>
            <a:ext cx="4805998" cy="5372239"/>
          </a:xfrm>
          <a:prstGeom prst="rect">
            <a:avLst/>
          </a:prstGeom>
        </p:spPr>
      </p:pic>
    </p:spTree>
    <p:custDataLst>
      <p:tags r:id="rId1"/>
    </p:custDataLst>
    <p:extLst>
      <p:ext uri="{BB962C8B-B14F-4D97-AF65-F5344CB8AC3E}">
        <p14:creationId xmlns:p14="http://schemas.microsoft.com/office/powerpoint/2010/main" val="152283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4;p13">
            <a:extLst>
              <a:ext uri="{FF2B5EF4-FFF2-40B4-BE49-F238E27FC236}">
                <a16:creationId xmlns:a16="http://schemas.microsoft.com/office/drawing/2014/main" id="{68771307-7343-4126-BCF6-33F7D57A6F60}"/>
              </a:ext>
            </a:extLst>
          </p:cNvPr>
          <p:cNvSpPr txBox="1">
            <a:spLocks/>
          </p:cNvSpPr>
          <p:nvPr/>
        </p:nvSpPr>
        <p:spPr>
          <a:xfrm>
            <a:off x="3697434" y="2427623"/>
            <a:ext cx="5256534" cy="1486361"/>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err="1">
                <a:solidFill>
                  <a:srgbClr val="002060"/>
                </a:solidFill>
                <a:latin typeface="r0c0i Linotte" pitchFamily="2" charset="0"/>
                <a:ea typeface="Arial-Rounded" panose="020B0500000000000000" pitchFamily="34" charset="0"/>
                <a:cs typeface="Arial-Rounded" panose="020B0500000000000000" pitchFamily="34" charset="0"/>
              </a:rPr>
              <a:t>Khởi</a:t>
            </a:r>
            <a:r>
              <a:rPr lang="en-GB" sz="7200" b="1" dirty="0">
                <a:solidFill>
                  <a:srgbClr val="002060"/>
                </a:solidFill>
                <a:latin typeface="r0c0i Linotte" pitchFamily="2" charset="0"/>
                <a:ea typeface="Arial-Rounded" panose="020B0500000000000000" pitchFamily="34" charset="0"/>
                <a:cs typeface="Arial-Rounded" panose="020B0500000000000000" pitchFamily="34" charset="0"/>
              </a:rPr>
              <a:t> </a:t>
            </a:r>
            <a:r>
              <a:rPr lang="en-GB" sz="7200" b="1" dirty="0" err="1">
                <a:solidFill>
                  <a:srgbClr val="002060"/>
                </a:solidFill>
                <a:latin typeface="r0c0i Linotte" pitchFamily="2" charset="0"/>
                <a:ea typeface="Arial-Rounded" panose="020B0500000000000000" pitchFamily="34" charset="0"/>
                <a:cs typeface="Arial-Rounded" panose="020B0500000000000000" pitchFamily="34" charset="0"/>
              </a:rPr>
              <a:t>động</a:t>
            </a:r>
            <a:endParaRPr lang="en-GB" sz="7200" b="1" dirty="0">
              <a:solidFill>
                <a:srgbClr val="002060"/>
              </a:solidFill>
              <a:latin typeface="r0c0i Linotte"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4579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oogle Shape;93;p18">
            <a:extLst>
              <a:ext uri="{FF2B5EF4-FFF2-40B4-BE49-F238E27FC236}">
                <a16:creationId xmlns:a16="http://schemas.microsoft.com/office/drawing/2014/main" id="{96705257-8A49-4B89-8D0A-1EDA8EC288D4}"/>
              </a:ext>
            </a:extLst>
          </p:cNvPr>
          <p:cNvPicPr preferRelativeResize="0"/>
          <p:nvPr/>
        </p:nvPicPr>
        <p:blipFill>
          <a:blip r:embed="rId3">
            <a:alphaModFix/>
          </a:blip>
          <a:stretch>
            <a:fillRect/>
          </a:stretch>
        </p:blipFill>
        <p:spPr>
          <a:xfrm>
            <a:off x="1024102" y="1137711"/>
            <a:ext cx="4286807" cy="5173367"/>
          </a:xfrm>
          <a:prstGeom prst="rect">
            <a:avLst/>
          </a:prstGeom>
          <a:noFill/>
          <a:ln>
            <a:noFill/>
          </a:ln>
        </p:spPr>
      </p:pic>
      <p:pic>
        <p:nvPicPr>
          <p:cNvPr id="9" name="Google Shape;94;p18">
            <a:extLst>
              <a:ext uri="{FF2B5EF4-FFF2-40B4-BE49-F238E27FC236}">
                <a16:creationId xmlns:a16="http://schemas.microsoft.com/office/drawing/2014/main" id="{0420D26D-4048-44E4-A9C0-75E095EAF41A}"/>
              </a:ext>
            </a:extLst>
          </p:cNvPr>
          <p:cNvPicPr preferRelativeResize="0"/>
          <p:nvPr/>
        </p:nvPicPr>
        <p:blipFill>
          <a:blip r:embed="rId4">
            <a:alphaModFix/>
          </a:blip>
          <a:stretch>
            <a:fillRect/>
          </a:stretch>
        </p:blipFill>
        <p:spPr>
          <a:xfrm>
            <a:off x="6857381" y="1137711"/>
            <a:ext cx="4253907" cy="5173368"/>
          </a:xfrm>
          <a:prstGeom prst="rect">
            <a:avLst/>
          </a:prstGeom>
          <a:noFill/>
          <a:ln>
            <a:noFill/>
          </a:ln>
        </p:spPr>
      </p:pic>
      <p:pic>
        <p:nvPicPr>
          <p:cNvPr id="5" name="Picture 4">
            <a:extLst>
              <a:ext uri="{FF2B5EF4-FFF2-40B4-BE49-F238E27FC236}">
                <a16:creationId xmlns:a16="http://schemas.microsoft.com/office/drawing/2014/main" id="{036A747D-56A2-4CCA-9C92-22424D445DC4}"/>
              </a:ext>
            </a:extLst>
          </p:cNvPr>
          <p:cNvPicPr>
            <a:picLocks noChangeAspect="1"/>
          </p:cNvPicPr>
          <p:nvPr/>
        </p:nvPicPr>
        <p:blipFill>
          <a:blip r:embed="rId5"/>
          <a:stretch>
            <a:fillRect/>
          </a:stretch>
        </p:blipFill>
        <p:spPr>
          <a:xfrm>
            <a:off x="569650" y="315021"/>
            <a:ext cx="1837637" cy="8226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618" y="139284"/>
            <a:ext cx="2991267" cy="762106"/>
          </a:xfrm>
          <a:prstGeom prst="rect">
            <a:avLst/>
          </a:prstGeom>
        </p:spPr>
      </p:pic>
    </p:spTree>
    <p:custDataLst>
      <p:tags r:id="rId1"/>
    </p:custDataLst>
    <p:extLst>
      <p:ext uri="{BB962C8B-B14F-4D97-AF65-F5344CB8AC3E}">
        <p14:creationId xmlns:p14="http://schemas.microsoft.com/office/powerpoint/2010/main" val="251306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49F577-F92A-4405-A19E-48EB947980F5}"/>
              </a:ext>
            </a:extLst>
          </p:cNvPr>
          <p:cNvSpPr txBox="1"/>
          <p:nvPr/>
        </p:nvSpPr>
        <p:spPr>
          <a:xfrm>
            <a:off x="3014165" y="321361"/>
            <a:ext cx="6163669" cy="769441"/>
          </a:xfrm>
          <a:prstGeom prst="rect">
            <a:avLst/>
          </a:prstGeom>
          <a:noFill/>
        </p:spPr>
        <p:txBody>
          <a:bodyPr wrap="square" rtlCol="0">
            <a:spAutoFit/>
          </a:bodyPr>
          <a:lstStyle/>
          <a:p>
            <a:pPr algn="ctr"/>
            <a:r>
              <a:rPr lang="vi-VN" sz="4400" dirty="0">
                <a:solidFill>
                  <a:schemeClr val="accent6">
                    <a:lumMod val="75000"/>
                  </a:schemeClr>
                </a:solidFill>
                <a:latin typeface="+mj-lt"/>
              </a:rPr>
              <a:t>CỦNG CỐ - DẶN DÒ</a:t>
            </a:r>
          </a:p>
        </p:txBody>
      </p:sp>
      <p:sp>
        <p:nvSpPr>
          <p:cNvPr id="9" name="TextBox 8">
            <a:extLst>
              <a:ext uri="{FF2B5EF4-FFF2-40B4-BE49-F238E27FC236}">
                <a16:creationId xmlns:a16="http://schemas.microsoft.com/office/drawing/2014/main" id="{5D0A635F-595D-7944-B06B-0F42D3C7303D}"/>
              </a:ext>
            </a:extLst>
          </p:cNvPr>
          <p:cNvSpPr txBox="1"/>
          <p:nvPr/>
        </p:nvSpPr>
        <p:spPr>
          <a:xfrm>
            <a:off x="1085088" y="1377696"/>
            <a:ext cx="184731" cy="369332"/>
          </a:xfrm>
          <a:prstGeom prst="rect">
            <a:avLst/>
          </a:prstGeom>
          <a:noFill/>
        </p:spPr>
        <p:txBody>
          <a:bodyPr wrap="none" rtlCol="0">
            <a:spAutoFit/>
          </a:bodyPr>
          <a:lstStyle/>
          <a:p>
            <a:endParaRPr lang="en-VN" dirty="0"/>
          </a:p>
        </p:txBody>
      </p:sp>
      <p:pic>
        <p:nvPicPr>
          <p:cNvPr id="6" name="Picture 5">
            <a:extLst>
              <a:ext uri="{FF2B5EF4-FFF2-40B4-BE49-F238E27FC236}">
                <a16:creationId xmlns:a16="http://schemas.microsoft.com/office/drawing/2014/main" id="{30A9AC09-F85A-4AD1-9CC1-A9E790886E31}"/>
              </a:ext>
            </a:extLst>
          </p:cNvPr>
          <p:cNvPicPr>
            <a:picLocks noChangeAspect="1"/>
          </p:cNvPicPr>
          <p:nvPr/>
        </p:nvPicPr>
        <p:blipFill>
          <a:blip r:embed="rId2"/>
          <a:stretch>
            <a:fillRect/>
          </a:stretch>
        </p:blipFill>
        <p:spPr>
          <a:xfrm>
            <a:off x="3645226" y="2124223"/>
            <a:ext cx="4421261" cy="3244360"/>
          </a:xfrm>
          <a:prstGeom prst="rect">
            <a:avLst/>
          </a:prstGeom>
        </p:spPr>
      </p:pic>
    </p:spTree>
    <p:extLst>
      <p:ext uri="{BB962C8B-B14F-4D97-AF65-F5344CB8AC3E}">
        <p14:creationId xmlns:p14="http://schemas.microsoft.com/office/powerpoint/2010/main" val="2604979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81" t="5862" r="15922"/>
          <a:stretch/>
        </p:blipFill>
        <p:spPr>
          <a:xfrm>
            <a:off x="-57151" y="0"/>
            <a:ext cx="12309725" cy="6858000"/>
          </a:xfrm>
          <a:prstGeom prst="rect">
            <a:avLst/>
          </a:prstGeom>
        </p:spPr>
      </p:pic>
      <p:sp>
        <p:nvSpPr>
          <p:cNvPr id="6" name="Rectangle 5"/>
          <p:cNvSpPr/>
          <p:nvPr/>
        </p:nvSpPr>
        <p:spPr>
          <a:xfrm>
            <a:off x="1217177" y="2591874"/>
            <a:ext cx="10169772" cy="2554545"/>
          </a:xfrm>
          <a:prstGeom prst="rect">
            <a:avLst/>
          </a:prstGeom>
          <a:noFill/>
        </p:spPr>
        <p:txBody>
          <a:bodyPr wrap="none" lIns="91440" tIns="45720" rIns="91440" bIns="45720">
            <a:spAutoFit/>
          </a:bodyPr>
          <a:lstStyle/>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ĐUỔI HÌNH BẮT CHỮ</a:t>
            </a:r>
          </a:p>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VỀ TRUNG THU</a:t>
            </a:r>
          </a:p>
        </p:txBody>
      </p:sp>
      <p:pic>
        <p:nvPicPr>
          <p:cNvPr id="4" name="Beat Chiếc đèn ông sao c.">
            <a:hlinkClick r:id="" action="ppaction://media"/>
          </p:cNvPr>
          <p:cNvPicPr>
            <a:picLocks noChangeAspect="1"/>
          </p:cNvPicPr>
          <p:nvPr>
            <a:audioFile r:link="rId1"/>
            <p:extLst>
              <p:ext uri="{DAA4B4D4-6D71-4841-9C94-3DE7FCFB9230}">
                <p14:media xmlns:p14="http://schemas.microsoft.com/office/powerpoint/2010/main" r:embed="rId2">
                  <p14:trim st="19176"/>
                </p14:media>
              </p:ext>
            </p:extLst>
          </p:nvPr>
        </p:nvPicPr>
        <p:blipFill>
          <a:blip r:embed="rId5"/>
          <a:stretch>
            <a:fillRect/>
          </a:stretch>
        </p:blipFill>
        <p:spPr>
          <a:xfrm>
            <a:off x="12453257" y="1658257"/>
            <a:ext cx="609600" cy="609600"/>
          </a:xfrm>
          <a:prstGeom prst="rect">
            <a:avLst/>
          </a:prstGeom>
        </p:spPr>
      </p:pic>
      <p:sp>
        <p:nvSpPr>
          <p:cNvPr id="2" name="TextBox 1"/>
          <p:cNvSpPr txBox="1"/>
          <p:nvPr/>
        </p:nvSpPr>
        <p:spPr>
          <a:xfrm>
            <a:off x="3657601" y="537882"/>
            <a:ext cx="8050306" cy="1015663"/>
          </a:xfrm>
          <a:prstGeom prst="rect">
            <a:avLst/>
          </a:prstGeom>
          <a:noFill/>
        </p:spPr>
        <p:txBody>
          <a:bodyPr wrap="square" rtlCol="0">
            <a:spAutoFit/>
          </a:bodyPr>
          <a:lstStyle/>
          <a:p>
            <a:r>
              <a:rPr lang="en-US" sz="6000" b="1" i="1" smtClean="0">
                <a:solidFill>
                  <a:srgbClr val="92D050"/>
                </a:solidFill>
              </a:rPr>
              <a:t>TRÒ CHƠI</a:t>
            </a:r>
            <a:endParaRPr lang="en-US" sz="6000" b="1" i="1">
              <a:solidFill>
                <a:srgbClr val="92D050"/>
              </a:solidFill>
            </a:endParaRPr>
          </a:p>
        </p:txBody>
      </p:sp>
    </p:spTree>
    <p:extLst>
      <p:ext uri="{BB962C8B-B14F-4D97-AF65-F5344CB8AC3E}">
        <p14:creationId xmlns:p14="http://schemas.microsoft.com/office/powerpoint/2010/main" val="12520508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numSld="21">
                <p:cTn id="12"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dẻo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55" y="236455"/>
            <a:ext cx="5426480" cy="5111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88" y="1251473"/>
            <a:ext cx="5418291" cy="4096882"/>
          </a:xfrm>
          <a:prstGeom prst="rect">
            <a:avLst/>
          </a:prstGeom>
        </p:spPr>
      </p:pic>
    </p:spTree>
    <p:extLst>
      <p:ext uri="{BB962C8B-B14F-4D97-AF65-F5344CB8AC3E}">
        <p14:creationId xmlns:p14="http://schemas.microsoft.com/office/powerpoint/2010/main" val="2465653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695406"/>
            <a:ext cx="11756572" cy="1040246"/>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FF"/>
                </a:solidFill>
                <a:latin typeface="Times New Roman" panose="02020603050405020304" pitchFamily="18" charset="0"/>
                <a:cs typeface="Times New Roman" panose="02020603050405020304" pitchFamily="18" charset="0"/>
              </a:rPr>
              <a:t>Bánh dẻo được</a:t>
            </a:r>
            <a:r>
              <a:rPr lang="vi-VN" sz="3200" dirty="0" smtClean="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làm bằng bột nếp </a:t>
            </a:r>
            <a:r>
              <a:rPr lang="vi-VN" sz="3200" dirty="0" smtClean="0">
                <a:solidFill>
                  <a:srgbClr val="0000FF"/>
                </a:solidFill>
                <a:latin typeface="Times New Roman" panose="02020603050405020304" pitchFamily="18" charset="0"/>
                <a:cs typeface="Times New Roman" panose="02020603050405020304" pitchFamily="18" charset="0"/>
              </a:rPr>
              <a:t>nhồi </a:t>
            </a:r>
            <a:r>
              <a:rPr lang="vi-VN" sz="3200" dirty="0">
                <a:solidFill>
                  <a:srgbClr val="0000FF"/>
                </a:solidFill>
                <a:latin typeface="Times New Roman" panose="02020603050405020304" pitchFamily="18" charset="0"/>
                <a:cs typeface="Times New Roman" panose="02020603050405020304" pitchFamily="18" charset="0"/>
              </a:rPr>
              <a:t>với nước hoa bưởi và nước đường; nhân bánh bằng hạt sen hay đậu xanh tán </a:t>
            </a:r>
            <a:r>
              <a:rPr lang="vi-VN" sz="3200" dirty="0" smtClean="0">
                <a:solidFill>
                  <a:srgbClr val="0000FF"/>
                </a:solidFill>
                <a:latin typeface="Times New Roman" panose="02020603050405020304" pitchFamily="18" charset="0"/>
                <a:cs typeface="Times New Roman" panose="02020603050405020304" pitchFamily="18" charset="0"/>
              </a:rPr>
              <a:t>nhuyễn</a:t>
            </a:r>
            <a:r>
              <a:rPr lang="en-US" sz="3200" dirty="0" smtClean="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58" y="166551"/>
            <a:ext cx="7371805" cy="5528854"/>
          </a:xfrm>
          <a:prstGeom prst="rect">
            <a:avLst/>
          </a:prstGeom>
          <a:ln>
            <a:noFill/>
          </a:ln>
          <a:effectLst>
            <a:softEdge rad="112500"/>
          </a:effectLst>
        </p:spPr>
      </p:pic>
    </p:spTree>
    <p:extLst>
      <p:ext uri="{BB962C8B-B14F-4D97-AF65-F5344CB8AC3E}">
        <p14:creationId xmlns:p14="http://schemas.microsoft.com/office/powerpoint/2010/main" val="1281941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Phá cỗ</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419" y="434911"/>
            <a:ext cx="4516392" cy="5195884"/>
          </a:xfrm>
          <a:prstGeom prst="rect">
            <a:avLst/>
          </a:prstGeom>
        </p:spPr>
      </p:pic>
      <p:grpSp>
        <p:nvGrpSpPr>
          <p:cNvPr id="32" name="Group 31"/>
          <p:cNvGrpSpPr/>
          <p:nvPr/>
        </p:nvGrpSpPr>
        <p:grpSpPr>
          <a:xfrm>
            <a:off x="5219700" y="1521911"/>
            <a:ext cx="6114115" cy="3793371"/>
            <a:chOff x="6229560" y="1833231"/>
            <a:chExt cx="5428105" cy="3367751"/>
          </a:xfrm>
        </p:grpSpPr>
        <p:grpSp>
          <p:nvGrpSpPr>
            <p:cNvPr id="8" name="Group 7"/>
            <p:cNvGrpSpPr/>
            <p:nvPr/>
          </p:nvGrpSpPr>
          <p:grpSpPr>
            <a:xfrm>
              <a:off x="6229560" y="1833231"/>
              <a:ext cx="4950840" cy="2962832"/>
              <a:chOff x="2026014" y="3013115"/>
              <a:chExt cx="4950840" cy="2962832"/>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014" y="5110240"/>
                <a:ext cx="4950840" cy="865707"/>
              </a:xfrm>
              <a:prstGeom prst="rect">
                <a:avLst/>
              </a:prstGeom>
            </p:spPr>
          </p:pic>
          <p:pic>
            <p:nvPicPr>
              <p:cNvPr id="11" name="Picture 10"/>
              <p:cNvPicPr>
                <a:picLocks noChangeAspect="1"/>
              </p:cNvPicPr>
              <p:nvPr/>
            </p:nvPicPr>
            <p:blipFill>
              <a:blip r:embed="rId6" cstate="hqprint">
                <a:extLst>
                  <a:ext uri="{BEBA8EAE-BF5A-486C-A8C5-ECC9F3942E4B}">
                    <a14:imgProps xmlns:a14="http://schemas.microsoft.com/office/drawing/2010/main">
                      <a14:imgLayer r:embed="rId7">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2643466" y="3013115"/>
                <a:ext cx="1853499" cy="2430143"/>
              </a:xfrm>
              <a:prstGeom prst="rect">
                <a:avLst/>
              </a:prstGeom>
            </p:spPr>
          </p:pic>
          <p:pic>
            <p:nvPicPr>
              <p:cNvPr id="13" name="Picture 12"/>
              <p:cNvPicPr>
                <a:picLocks noChangeAspect="1"/>
              </p:cNvPicPr>
              <p:nvPr/>
            </p:nvPicPr>
            <p:blipFill>
              <a:blip r:embed="rId8" cstate="hqprint">
                <a:extLst>
                  <a:ext uri="{BEBA8EAE-BF5A-486C-A8C5-ECC9F3942E4B}">
                    <a14:imgProps xmlns:a14="http://schemas.microsoft.com/office/drawing/2010/main">
                      <a14:imgLayer r:embed="rId9">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3761156" y="3847201"/>
                <a:ext cx="1255777" cy="1506933"/>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4674436" y="4341494"/>
                <a:ext cx="856488" cy="1240536"/>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3603302" y="4362270"/>
                <a:ext cx="856488" cy="1240536"/>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2181771" y="4489541"/>
                <a:ext cx="1530163" cy="986386"/>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5317606" y="4514519"/>
                <a:ext cx="1106350" cy="1303386"/>
              </a:xfrm>
              <a:prstGeom prst="rect">
                <a:avLst/>
              </a:prstGeom>
            </p:spPr>
          </p:pic>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4165109" y="5224425"/>
                <a:ext cx="669791" cy="661980"/>
              </a:xfrm>
              <a:prstGeom prst="rect">
                <a:avLst/>
              </a:prstGeom>
            </p:spPr>
          </p:pic>
          <p:pic>
            <p:nvPicPr>
              <p:cNvPr id="20" name="Picture 19"/>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2398771" y="5190793"/>
                <a:ext cx="596042" cy="589092"/>
              </a:xfrm>
              <a:prstGeom prst="rect">
                <a:avLst/>
              </a:prstGeom>
            </p:spPr>
          </p:pic>
          <p:pic>
            <p:nvPicPr>
              <p:cNvPr id="21" name="Picture 4" descr="Kết quả hình ảnh cho apple cartoon&quot;"/>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3281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ết quả hình ảnh cho apple cartoon&quot;"/>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5087642"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4" cstate="hqprint">
                <a:extLst>
                  <a:ext uri="{BEBA8EAE-BF5A-486C-A8C5-ECC9F3942E4B}">
                    <a14:imgProps xmlns:a14="http://schemas.microsoft.com/office/drawing/2010/main">
                      <a14:imgLayer r:embed="rId25">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45204" y="5396885"/>
                <a:ext cx="414259" cy="391820"/>
              </a:xfrm>
              <a:prstGeom prst="rect">
                <a:avLst/>
              </a:prstGeom>
            </p:spPr>
          </p:pic>
          <p:pic>
            <p:nvPicPr>
              <p:cNvPr id="24" name="Picture 23"/>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876729" y="5542186"/>
                <a:ext cx="376105" cy="345296"/>
              </a:xfrm>
              <a:prstGeom prst="rect">
                <a:avLst/>
              </a:prstGeom>
            </p:spPr>
          </p:pic>
          <p:pic>
            <p:nvPicPr>
              <p:cNvPr id="25" name="Picture 24"/>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4819900" y="5549391"/>
                <a:ext cx="350464" cy="345296"/>
              </a:xfrm>
              <a:prstGeom prst="rect">
                <a:avLst/>
              </a:prstGeom>
            </p:spPr>
          </p:pic>
          <p:pic>
            <p:nvPicPr>
              <p:cNvPr id="26" name="Picture 25"/>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5673168" y="5487543"/>
                <a:ext cx="350464" cy="345296"/>
              </a:xfrm>
              <a:prstGeom prst="rect">
                <a:avLst/>
              </a:prstGeom>
            </p:spPr>
          </p:pic>
          <p:pic>
            <p:nvPicPr>
              <p:cNvPr id="27" name="Picture 2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5899069" y="5088476"/>
                <a:ext cx="669791" cy="661980"/>
              </a:xfrm>
              <a:prstGeom prst="rect">
                <a:avLst/>
              </a:prstGeom>
            </p:spPr>
          </p:pic>
        </p:grpSp>
        <p:pic>
          <p:nvPicPr>
            <p:cNvPr id="28" name="Picture 2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9642835">
              <a:off x="6713863" y="4245942"/>
              <a:ext cx="1025439" cy="955040"/>
            </a:xfrm>
            <a:prstGeom prst="rect">
              <a:avLst/>
            </a:prstGeom>
          </p:spPr>
        </p:pic>
        <p:pic>
          <p:nvPicPr>
            <p:cNvPr id="30" name="Picture 2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51716" y="3915113"/>
              <a:ext cx="1405949" cy="1135428"/>
            </a:xfrm>
            <a:prstGeom prst="rect">
              <a:avLst/>
            </a:prstGeom>
          </p:spPr>
        </p:pic>
        <p:pic>
          <p:nvPicPr>
            <p:cNvPr id="31" name="Picture 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9642835" flipH="1" flipV="1">
              <a:off x="9223325" y="4234744"/>
              <a:ext cx="888442" cy="827448"/>
            </a:xfrm>
            <a:prstGeom prst="rect">
              <a:avLst/>
            </a:prstGeom>
          </p:spPr>
        </p:pic>
      </p:grpSp>
    </p:spTree>
    <p:extLst>
      <p:ext uri="{BB962C8B-B14F-4D97-AF65-F5344CB8AC3E}">
        <p14:creationId xmlns:p14="http://schemas.microsoft.com/office/powerpoint/2010/main" val="2876387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Phá cỗ trong đêm Trung thu là mọi người cùng nhau thưởng thức mâm cỗ dưới ánh trăng rằm, cùng chuyện trò, ca hát, thưởng thức không khí sum vầy, </a:t>
            </a:r>
            <a:endParaRPr lang="en-US" sz="2800" smtClean="0">
              <a:solidFill>
                <a:srgbClr val="0000FF"/>
              </a:solidFill>
              <a:latin typeface="Times New Roman" panose="02020603050405020304" pitchFamily="18" charset="0"/>
              <a:cs typeface="Times New Roman" panose="02020603050405020304" pitchFamily="18" charset="0"/>
            </a:endParaRPr>
          </a:p>
          <a:p>
            <a:pPr algn="ctr"/>
            <a:r>
              <a:rPr lang="vi-VN" sz="2800" smtClean="0">
                <a:solidFill>
                  <a:srgbClr val="0000FF"/>
                </a:solidFill>
                <a:latin typeface="Times New Roman" panose="02020603050405020304" pitchFamily="18" charset="0"/>
                <a:cs typeface="Times New Roman" panose="02020603050405020304" pitchFamily="18" charset="0"/>
              </a:rPr>
              <a:t>đầm ấm.</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1219" y="186690"/>
            <a:ext cx="8451850" cy="5071110"/>
          </a:xfrm>
          <a:prstGeom prst="rect">
            <a:avLst/>
          </a:prstGeom>
          <a:ln>
            <a:noFill/>
          </a:ln>
          <a:effectLst>
            <a:softEdge rad="112500"/>
          </a:effectLst>
        </p:spPr>
      </p:pic>
    </p:spTree>
    <p:extLst>
      <p:ext uri="{BB962C8B-B14F-4D97-AF65-F5344CB8AC3E}">
        <p14:creationId xmlns:p14="http://schemas.microsoft.com/office/powerpoint/2010/main" val="2709701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Đèn ông sao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89" y="1724297"/>
            <a:ext cx="1758203" cy="3500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68" y="495070"/>
            <a:ext cx="3354506" cy="517552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693" y="1423848"/>
            <a:ext cx="5068392" cy="3801294"/>
          </a:xfrm>
          <a:prstGeom prst="rect">
            <a:avLst/>
          </a:prstGeom>
          <a:ln>
            <a:noFill/>
          </a:ln>
          <a:effectLst>
            <a:softEdge rad="112500"/>
          </a:effectLst>
        </p:spPr>
      </p:pic>
    </p:spTree>
    <p:extLst>
      <p:ext uri="{BB962C8B-B14F-4D97-AF65-F5344CB8AC3E}">
        <p14:creationId xmlns:p14="http://schemas.microsoft.com/office/powerpoint/2010/main" val="784602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dịp Trung Thu, đèn ông sao là món đồ chơi dân gian phổ biến nhất của trẻ em Việt Nam. ... Khi chơi, trẻ em cắm nến vào giữa </a:t>
            </a:r>
            <a:r>
              <a:rPr lang="vi-VN" sz="2800" smtClean="0">
                <a:solidFill>
                  <a:srgbClr val="0000FF"/>
                </a:solidFill>
                <a:latin typeface="Times New Roman" panose="02020603050405020304" pitchFamily="18" charset="0"/>
                <a:cs typeface="Times New Roman" panose="02020603050405020304" pitchFamily="18" charset="0"/>
              </a:rPr>
              <a:t>đèn. </a:t>
            </a:r>
            <a:r>
              <a:rPr lang="vi-VN" sz="2800">
                <a:solidFill>
                  <a:srgbClr val="0000FF"/>
                </a:solidFill>
                <a:latin typeface="Times New Roman" panose="02020603050405020304" pitchFamily="18" charset="0"/>
                <a:cs typeface="Times New Roman" panose="02020603050405020304" pitchFamily="18" charset="0"/>
              </a:rPr>
              <a:t>Ánh đèn chiếu qua </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giấy bóng </a:t>
            </a:r>
            <a:r>
              <a:rPr lang="vi-VN" sz="2800" smtClean="0">
                <a:solidFill>
                  <a:srgbClr val="0000FF"/>
                </a:solidFill>
                <a:latin typeface="Times New Roman" panose="02020603050405020304" pitchFamily="18" charset="0"/>
                <a:cs typeface="Times New Roman" panose="02020603050405020304" pitchFamily="18" charset="0"/>
              </a:rPr>
              <a:t>tạo </a:t>
            </a:r>
            <a:r>
              <a:rPr lang="vi-VN" sz="2800">
                <a:solidFill>
                  <a:srgbClr val="0000FF"/>
                </a:solidFill>
                <a:latin typeface="Times New Roman" panose="02020603050405020304" pitchFamily="18" charset="0"/>
                <a:cs typeface="Times New Roman" panose="02020603050405020304" pitchFamily="18" charset="0"/>
              </a:rPr>
              <a:t>ra hình ảnh rực rỡ, đẹp mắt.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742"/>
          <a:stretch/>
        </p:blipFill>
        <p:spPr>
          <a:xfrm>
            <a:off x="4784880" y="114300"/>
            <a:ext cx="7194850" cy="4762500"/>
          </a:xfrm>
          <a:prstGeom prst="rect">
            <a:avLst/>
          </a:prstGeom>
          <a:ln>
            <a:noFill/>
          </a:ln>
          <a:effectLst>
            <a:softEdge rad="1125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000"/>
          <a:stretch/>
        </p:blipFill>
        <p:spPr>
          <a:xfrm>
            <a:off x="261258" y="450056"/>
            <a:ext cx="4503208" cy="4052887"/>
          </a:xfrm>
          <a:prstGeom prst="rect">
            <a:avLst/>
          </a:prstGeom>
          <a:ln>
            <a:noFill/>
          </a:ln>
          <a:effectLst>
            <a:softEdge rad="112500"/>
          </a:effectLst>
        </p:spPr>
      </p:pic>
    </p:spTree>
    <p:extLst>
      <p:ext uri="{BB962C8B-B14F-4D97-AF65-F5344CB8AC3E}">
        <p14:creationId xmlns:p14="http://schemas.microsoft.com/office/powerpoint/2010/main" val="19539481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Chị Hằng</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152354" y="96019"/>
            <a:ext cx="5124413" cy="5665541"/>
            <a:chOff x="6152354" y="96019"/>
            <a:chExt cx="5124413" cy="566554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354" y="96019"/>
              <a:ext cx="5124413" cy="5665541"/>
            </a:xfrm>
            <a:prstGeom prst="rect">
              <a:avLst/>
            </a:prstGeom>
          </p:spPr>
        </p:pic>
        <p:sp>
          <p:nvSpPr>
            <p:cNvPr id="8" name="Left Arrow 7"/>
            <p:cNvSpPr/>
            <p:nvPr/>
          </p:nvSpPr>
          <p:spPr>
            <a:xfrm>
              <a:off x="10392228" y="2475749"/>
              <a:ext cx="623281"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67" y="672787"/>
            <a:ext cx="4939502" cy="5088773"/>
          </a:xfrm>
          <a:prstGeom prst="rect">
            <a:avLst/>
          </a:prstGeom>
        </p:spPr>
      </p:pic>
      <p:sp>
        <p:nvSpPr>
          <p:cNvPr id="17" name="Left Arrow 16"/>
          <p:cNvSpPr/>
          <p:nvPr/>
        </p:nvSpPr>
        <p:spPr>
          <a:xfrm flipH="1">
            <a:off x="768967" y="1213782"/>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8908869" y="2830286"/>
            <a:ext cx="1149531" cy="6096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29046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a:extLst>
              <a:ext uri="{FF2B5EF4-FFF2-40B4-BE49-F238E27FC236}">
                <a16:creationId xmlns:a16="http://schemas.microsoft.com/office/drawing/2014/main" id="{AD557C5A-C255-4C78-87E6-665317A3858E}"/>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157247" y="71861"/>
            <a:ext cx="2783540" cy="1080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8A8D48-6293-461C-9404-E6CF3D465A7C}"/>
              </a:ext>
            </a:extLst>
          </p:cNvPr>
          <p:cNvPicPr>
            <a:picLocks noChangeAspect="1"/>
          </p:cNvPicPr>
          <p:nvPr/>
        </p:nvPicPr>
        <p:blipFill>
          <a:blip r:embed="rId4"/>
          <a:stretch>
            <a:fillRect/>
          </a:stretch>
        </p:blipFill>
        <p:spPr>
          <a:xfrm>
            <a:off x="1625599" y="1421244"/>
            <a:ext cx="7957475" cy="2236356"/>
          </a:xfrm>
          <a:prstGeom prst="rect">
            <a:avLst/>
          </a:prstGeom>
        </p:spPr>
      </p:pic>
    </p:spTree>
    <p:extLst>
      <p:ext uri="{BB962C8B-B14F-4D97-AF65-F5344CB8AC3E}">
        <p14:creationId xmlns:p14="http://schemas.microsoft.com/office/powerpoint/2010/main" val="3802637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văn hóa Việt, chị Hằng thường được trẻ em nhắc đến như một người bạn của chú Cuội, dựa theo cổ tích Cây đa và chú Cuội. Hình tượng chị Hằng, chú Cuội gắn liền với Tết Trung Thu và được trẻ nhỏ yêu mến.</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19" y="142330"/>
            <a:ext cx="7986031" cy="4791619"/>
          </a:xfrm>
          <a:prstGeom prst="rect">
            <a:avLst/>
          </a:prstGeom>
          <a:ln>
            <a:noFill/>
          </a:ln>
          <a:effectLst>
            <a:softEdge rad="112500"/>
          </a:effectLst>
        </p:spPr>
      </p:pic>
    </p:spTree>
    <p:extLst>
      <p:ext uri="{BB962C8B-B14F-4D97-AF65-F5344CB8AC3E}">
        <p14:creationId xmlns:p14="http://schemas.microsoft.com/office/powerpoint/2010/main" val="3796366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Mặt nạ</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79" y="339195"/>
            <a:ext cx="8166852" cy="5379752"/>
          </a:xfrm>
          <a:prstGeom prst="rect">
            <a:avLst/>
          </a:prstGeom>
          <a:ln>
            <a:noFill/>
          </a:ln>
          <a:effectLst>
            <a:softEdge rad="112500"/>
          </a:effectLst>
        </p:spPr>
      </p:pic>
      <p:sp>
        <p:nvSpPr>
          <p:cNvPr id="13" name="Left Arrow 12"/>
          <p:cNvSpPr/>
          <p:nvPr/>
        </p:nvSpPr>
        <p:spPr>
          <a:xfrm flipH="1">
            <a:off x="2545514" y="1964558"/>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7772398" y="1553804"/>
            <a:ext cx="777675"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743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Cùng với đèn ông sao, </a:t>
            </a:r>
            <a:r>
              <a:rPr lang="vi-VN" sz="3600" smtClean="0">
                <a:solidFill>
                  <a:srgbClr val="0000FF"/>
                </a:solidFill>
                <a:latin typeface="Times New Roman" panose="02020603050405020304" pitchFamily="18" charset="0"/>
                <a:cs typeface="Times New Roman" panose="02020603050405020304" pitchFamily="18" charset="0"/>
              </a:rPr>
              <a:t>những </a:t>
            </a:r>
            <a:r>
              <a:rPr lang="vi-VN" sz="3600">
                <a:solidFill>
                  <a:srgbClr val="0000FF"/>
                </a:solidFill>
                <a:latin typeface="Times New Roman" panose="02020603050405020304" pitchFamily="18" charset="0"/>
                <a:cs typeface="Times New Roman" panose="02020603050405020304" pitchFamily="18" charset="0"/>
              </a:rPr>
              <a:t>chiếc mặt nạ luôn là món đồ chơi được nhiều trẻ nhỏ ưa thích vào mỗi dịp Tết Trung </a:t>
            </a:r>
            <a:r>
              <a:rPr lang="vi-VN" sz="3600" smtClean="0">
                <a:solidFill>
                  <a:srgbClr val="0000FF"/>
                </a:solidFill>
                <a:latin typeface="Times New Roman" panose="02020603050405020304" pitchFamily="18" charset="0"/>
                <a:cs typeface="Times New Roman" panose="02020603050405020304" pitchFamily="18" charset="0"/>
              </a:rPr>
              <a:t>Thu</a:t>
            </a:r>
            <a:r>
              <a:rPr lang="en-US" sz="3600" smtClean="0">
                <a:solidFill>
                  <a:srgbClr val="0000FF"/>
                </a:solidFill>
                <a:latin typeface="Times New Roman" panose="02020603050405020304" pitchFamily="18" charset="0"/>
                <a:cs typeface="Times New Roman" panose="02020603050405020304" pitchFamily="18" charset="0"/>
              </a:rPr>
              <a:t>.</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57" y="107807"/>
            <a:ext cx="4826143" cy="4826143"/>
          </a:xfrm>
          <a:prstGeom prst="rect">
            <a:avLst/>
          </a:prstGeom>
          <a:ln>
            <a:noFill/>
          </a:ln>
          <a:effectLst>
            <a:softEdge rad="1125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781"/>
          <a:stretch/>
        </p:blipFill>
        <p:spPr>
          <a:xfrm>
            <a:off x="6057900" y="107807"/>
            <a:ext cx="4914900" cy="4826143"/>
          </a:xfrm>
          <a:prstGeom prst="rect">
            <a:avLst/>
          </a:prstGeom>
          <a:ln>
            <a:noFill/>
          </a:ln>
          <a:effectLst>
            <a:softEdge rad="112500"/>
          </a:effectLst>
        </p:spPr>
      </p:pic>
    </p:spTree>
    <p:extLst>
      <p:ext uri="{BB962C8B-B14F-4D97-AF65-F5344CB8AC3E}">
        <p14:creationId xmlns:p14="http://schemas.microsoft.com/office/powerpoint/2010/main" val="3920446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6AB7D14-C7C8-4203-9B98-0E574530BBA0}"/>
              </a:ext>
            </a:extLst>
          </p:cNvPr>
          <p:cNvGrpSpPr/>
          <p:nvPr/>
        </p:nvGrpSpPr>
        <p:grpSpPr>
          <a:xfrm>
            <a:off x="2610550" y="531224"/>
            <a:ext cx="7221427" cy="4872556"/>
            <a:chOff x="2267648" y="203384"/>
            <a:chExt cx="5927316" cy="4736732"/>
          </a:xfrm>
        </p:grpSpPr>
        <p:pic>
          <p:nvPicPr>
            <p:cNvPr id="9" name="Picture 8">
              <a:extLst>
                <a:ext uri="{FF2B5EF4-FFF2-40B4-BE49-F238E27FC236}">
                  <a16:creationId xmlns:a16="http://schemas.microsoft.com/office/drawing/2014/main" id="{A73B1EF3-8643-4C82-AED8-3166D6CE6433}"/>
                </a:ext>
              </a:extLst>
            </p:cNvPr>
            <p:cNvPicPr>
              <a:picLocks noChangeAspect="1"/>
            </p:cNvPicPr>
            <p:nvPr/>
          </p:nvPicPr>
          <p:blipFill>
            <a:blip r:embed="rId3"/>
            <a:stretch>
              <a:fillRect/>
            </a:stretch>
          </p:blipFill>
          <p:spPr>
            <a:xfrm>
              <a:off x="2267648" y="203384"/>
              <a:ext cx="5927316" cy="4736732"/>
            </a:xfrm>
            <a:prstGeom prst="rect">
              <a:avLst/>
            </a:prstGeom>
          </p:spPr>
        </p:pic>
        <p:pic>
          <p:nvPicPr>
            <p:cNvPr id="10" name="Picture 9">
              <a:extLst>
                <a:ext uri="{FF2B5EF4-FFF2-40B4-BE49-F238E27FC236}">
                  <a16:creationId xmlns:a16="http://schemas.microsoft.com/office/drawing/2014/main" id="{3FC702E1-41B2-49AA-B700-58A5D26AF4F5}"/>
                </a:ext>
              </a:extLst>
            </p:cNvPr>
            <p:cNvPicPr>
              <a:picLocks noChangeAspect="1"/>
            </p:cNvPicPr>
            <p:nvPr/>
          </p:nvPicPr>
          <p:blipFill>
            <a:blip r:embed="rId4"/>
            <a:stretch>
              <a:fillRect/>
            </a:stretch>
          </p:blipFill>
          <p:spPr>
            <a:xfrm>
              <a:off x="4126374" y="1208910"/>
              <a:ext cx="1208929" cy="2178226"/>
            </a:xfrm>
            <a:prstGeom prst="rect">
              <a:avLst/>
            </a:prstGeom>
          </p:spPr>
        </p:pic>
        <p:pic>
          <p:nvPicPr>
            <p:cNvPr id="16" name="Picture 15">
              <a:extLst>
                <a:ext uri="{FF2B5EF4-FFF2-40B4-BE49-F238E27FC236}">
                  <a16:creationId xmlns:a16="http://schemas.microsoft.com/office/drawing/2014/main" id="{4268F8D9-10F5-4083-94A0-5474AD863DD3}"/>
                </a:ext>
              </a:extLst>
            </p:cNvPr>
            <p:cNvPicPr>
              <a:picLocks noChangeAspect="1"/>
            </p:cNvPicPr>
            <p:nvPr/>
          </p:nvPicPr>
          <p:blipFill>
            <a:blip r:embed="rId5"/>
            <a:stretch>
              <a:fillRect/>
            </a:stretch>
          </p:blipFill>
          <p:spPr>
            <a:xfrm>
              <a:off x="2267648" y="2848692"/>
              <a:ext cx="5927316" cy="2083005"/>
            </a:xfrm>
            <a:prstGeom prst="rect">
              <a:avLst/>
            </a:prstGeom>
          </p:spPr>
        </p:pic>
        <p:pic>
          <p:nvPicPr>
            <p:cNvPr id="17" name="Picture 16">
              <a:extLst>
                <a:ext uri="{FF2B5EF4-FFF2-40B4-BE49-F238E27FC236}">
                  <a16:creationId xmlns:a16="http://schemas.microsoft.com/office/drawing/2014/main" id="{F2AB1483-9DD9-495F-A4ED-A543A722FFAD}"/>
                </a:ext>
              </a:extLst>
            </p:cNvPr>
            <p:cNvPicPr>
              <a:picLocks noChangeAspect="1"/>
            </p:cNvPicPr>
            <p:nvPr/>
          </p:nvPicPr>
          <p:blipFill>
            <a:blip r:embed="rId6"/>
            <a:stretch>
              <a:fillRect/>
            </a:stretch>
          </p:blipFill>
          <p:spPr>
            <a:xfrm>
              <a:off x="5628671" y="1253305"/>
              <a:ext cx="1118493" cy="2223889"/>
            </a:xfrm>
            <a:prstGeom prst="rect">
              <a:avLst/>
            </a:prstGeom>
          </p:spPr>
        </p:pic>
      </p:grpSp>
      <p:pic>
        <p:nvPicPr>
          <p:cNvPr id="7" name="Picture 4" descr="Không có mô tả.">
            <a:extLst>
              <a:ext uri="{FF2B5EF4-FFF2-40B4-BE49-F238E27FC236}">
                <a16:creationId xmlns:a16="http://schemas.microsoft.com/office/drawing/2014/main" id="{AD557C5A-C255-4C78-87E6-665317A3858E}"/>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157247" y="71861"/>
            <a:ext cx="2783540" cy="10806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362E968-AE8C-4A26-A60A-B195703162F0}"/>
              </a:ext>
            </a:extLst>
          </p:cNvPr>
          <p:cNvPicPr>
            <a:picLocks noChangeAspect="1"/>
          </p:cNvPicPr>
          <p:nvPr/>
        </p:nvPicPr>
        <p:blipFill>
          <a:blip r:embed="rId9"/>
          <a:stretch>
            <a:fillRect/>
          </a:stretch>
        </p:blipFill>
        <p:spPr>
          <a:xfrm>
            <a:off x="707067" y="437450"/>
            <a:ext cx="2737766" cy="76941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4833" y="5518823"/>
            <a:ext cx="5363323" cy="647790"/>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0787" y="5496785"/>
            <a:ext cx="6106377" cy="905001"/>
          </a:xfrm>
          <a:prstGeom prst="rect">
            <a:avLst/>
          </a:prstGeom>
        </p:spPr>
      </p:pic>
    </p:spTree>
    <p:custDataLst>
      <p:tags r:id="rId1"/>
    </p:custDataLst>
    <p:extLst>
      <p:ext uri="{BB962C8B-B14F-4D97-AF65-F5344CB8AC3E}">
        <p14:creationId xmlns:p14="http://schemas.microsoft.com/office/powerpoint/2010/main" val="3449899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828800" y="1170432"/>
            <a:ext cx="7909560" cy="3813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sp>
        <p:nvSpPr>
          <p:cNvPr id="5" name="TextBox 4"/>
          <p:cNvSpPr txBox="1"/>
          <p:nvPr/>
        </p:nvSpPr>
        <p:spPr>
          <a:xfrm>
            <a:off x="3273552" y="1700784"/>
            <a:ext cx="5349240" cy="2646878"/>
          </a:xfrm>
          <a:prstGeom prst="rect">
            <a:avLst/>
          </a:prstGeom>
          <a:noFill/>
        </p:spPr>
        <p:txBody>
          <a:bodyPr wrap="square" rtlCol="0">
            <a:spAutoFit/>
          </a:bodyPr>
          <a:lstStyle/>
          <a:p>
            <a:r>
              <a:rPr lang="en-US" sz="1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VnAvant" panose="020B7200000000000000" pitchFamily="34" charset="0"/>
              </a:rPr>
              <a:t>A - a</a:t>
            </a:r>
            <a:endParaRPr lang="vi-VN" sz="1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938873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74821-3B2A-4F37-B0AF-2E43FA1C3D27}"/>
              </a:ext>
            </a:extLst>
          </p:cNvPr>
          <p:cNvPicPr>
            <a:picLocks noChangeAspect="1"/>
          </p:cNvPicPr>
          <p:nvPr/>
        </p:nvPicPr>
        <p:blipFill>
          <a:blip r:embed="rId2"/>
          <a:stretch>
            <a:fillRect/>
          </a:stretch>
        </p:blipFill>
        <p:spPr>
          <a:xfrm>
            <a:off x="2441990" y="1516904"/>
            <a:ext cx="6490994" cy="2860438"/>
          </a:xfrm>
          <a:prstGeom prst="rect">
            <a:avLst/>
          </a:prstGeom>
        </p:spPr>
      </p:pic>
    </p:spTree>
    <p:extLst>
      <p:ext uri="{BB962C8B-B14F-4D97-AF65-F5344CB8AC3E}">
        <p14:creationId xmlns:p14="http://schemas.microsoft.com/office/powerpoint/2010/main" val="1562076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8457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63718" cy="6898341"/>
          </a:xfrm>
          <a:prstGeom prst="rect">
            <a:avLst/>
          </a:prstGeom>
        </p:spPr>
      </p:pic>
      <p:pic>
        <p:nvPicPr>
          <p:cNvPr id="5" name="Picture 9" descr="bell-0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60326" y="246253"/>
            <a:ext cx="2127960" cy="155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90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het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48235-B0B9-47AC-9945-B61110BD7072}"/>
              </a:ext>
            </a:extLst>
          </p:cNvPr>
          <p:cNvPicPr>
            <a:picLocks noChangeAspect="1"/>
          </p:cNvPicPr>
          <p:nvPr/>
        </p:nvPicPr>
        <p:blipFill>
          <a:blip r:embed="rId2"/>
          <a:stretch>
            <a:fillRect/>
          </a:stretch>
        </p:blipFill>
        <p:spPr>
          <a:xfrm>
            <a:off x="1738947" y="2205314"/>
            <a:ext cx="8967326" cy="2447371"/>
          </a:xfrm>
          <a:prstGeom prst="rect">
            <a:avLst/>
          </a:prstGeom>
        </p:spPr>
      </p:pic>
      <p:pic>
        <p:nvPicPr>
          <p:cNvPr id="5" name="Picture 4">
            <a:extLst>
              <a:ext uri="{FF2B5EF4-FFF2-40B4-BE49-F238E27FC236}">
                <a16:creationId xmlns:a16="http://schemas.microsoft.com/office/drawing/2014/main" id="{37773CB8-2DCE-4D3B-B91B-A8BF92FC6D4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222347" y="-409846"/>
            <a:ext cx="4405927" cy="3318271"/>
          </a:xfrm>
          <a:prstGeom prst="rect">
            <a:avLst/>
          </a:prstGeom>
        </p:spPr>
      </p:pic>
      <p:pic>
        <p:nvPicPr>
          <p:cNvPr id="8" name="Picture 2">
            <a:extLst>
              <a:ext uri="{FF2B5EF4-FFF2-40B4-BE49-F238E27FC236}">
                <a16:creationId xmlns:a16="http://schemas.microsoft.com/office/drawing/2014/main" id="{107E6988-8527-458E-97D5-779243C29183}"/>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24845" y="4206240"/>
            <a:ext cx="2088208" cy="208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486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31.4"/>
</p:tagLst>
</file>

<file path=ppt/tags/tag2.xml><?xml version="1.0" encoding="utf-8"?>
<p:tagLst xmlns:a="http://schemas.openxmlformats.org/drawingml/2006/main" xmlns:r="http://schemas.openxmlformats.org/officeDocument/2006/relationships" xmlns:p="http://schemas.openxmlformats.org/presentationml/2006/main">
  <p:tag name="TIMING" val="|0.7|30.5"/>
</p:tagLst>
</file>

<file path=ppt/tags/tag3.xml><?xml version="1.0" encoding="utf-8"?>
<p:tagLst xmlns:a="http://schemas.openxmlformats.org/drawingml/2006/main" xmlns:r="http://schemas.openxmlformats.org/officeDocument/2006/relationships" xmlns:p="http://schemas.openxmlformats.org/presentationml/2006/main">
  <p:tag name="TIMING" val="|30.9"/>
</p:tagLst>
</file>

<file path=ppt/tags/tag4.xml><?xml version="1.0" encoding="utf-8"?>
<p:tagLst xmlns:a="http://schemas.openxmlformats.org/drawingml/2006/main" xmlns:r="http://schemas.openxmlformats.org/officeDocument/2006/relationships" xmlns:p="http://schemas.openxmlformats.org/presentationml/2006/main">
  <p:tag name="TIMING" val="|30.9"/>
</p:tagLst>
</file>

<file path=ppt/tags/tag5.xml><?xml version="1.0" encoding="utf-8"?>
<p:tagLst xmlns:a="http://schemas.openxmlformats.org/drawingml/2006/main" xmlns:r="http://schemas.openxmlformats.org/officeDocument/2006/relationships" xmlns:p="http://schemas.openxmlformats.org/presentationml/2006/main">
  <p:tag name="TIMING" val="|30.9"/>
</p:tagLst>
</file>

<file path=ppt/tags/tag6.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3175</TotalTime>
  <Words>255</Words>
  <Application>Microsoft Office PowerPoint</Application>
  <PresentationFormat>Widescreen</PresentationFormat>
  <Paragraphs>28</Paragraphs>
  <Slides>32</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.VnAvant</vt:lpstr>
      <vt:lpstr>Arial</vt:lpstr>
      <vt:lpstr>Arial-Rounded</vt:lpstr>
      <vt:lpstr>Calibri</vt:lpstr>
      <vt:lpstr>Calibri Light</vt:lpstr>
      <vt:lpstr>r0c0i Linotte</vt:lpstr>
      <vt:lpstr>Times New Roman</vt:lpstr>
      <vt:lpstr>UTM Alberta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SingPC</cp:lastModifiedBy>
  <cp:revision>323</cp:revision>
  <dcterms:created xsi:type="dcterms:W3CDTF">2021-06-02T01:34:28Z</dcterms:created>
  <dcterms:modified xsi:type="dcterms:W3CDTF">2024-10-22T06:43:30Z</dcterms:modified>
  <cp:category>9Slide.vn</cp:category>
</cp:coreProperties>
</file>