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9" r:id="rId2"/>
    <p:sldId id="282" r:id="rId3"/>
    <p:sldId id="267" r:id="rId4"/>
    <p:sldId id="256" r:id="rId5"/>
    <p:sldId id="257" r:id="rId6"/>
    <p:sldId id="262" r:id="rId7"/>
    <p:sldId id="261" r:id="rId8"/>
    <p:sldId id="260" r:id="rId9"/>
    <p:sldId id="264" r:id="rId10"/>
    <p:sldId id="268" r:id="rId11"/>
    <p:sldId id="270" r:id="rId12"/>
    <p:sldId id="271" r:id="rId13"/>
    <p:sldId id="285" r:id="rId14"/>
    <p:sldId id="283" r:id="rId15"/>
    <p:sldId id="284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맑은 고딕" panose="020B0503020000020004" pitchFamily="34" charset="-127"/>
      <p:regular r:id="rId30"/>
      <p:bold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P001 Kieu 2 5H" panose="020B0603050302020204" pitchFamily="34" charset="0"/>
      <p:bold r:id="rId38"/>
    </p:embeddedFont>
    <p:embeddedFont>
      <p:font typeface="宋体" panose="02010600030101010101" pitchFamily="2" charset="-122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D84975E3-11C9-B746-8CE3-D98E26B627F2}"/>
    <pc:docChg chg="undo custSel delSld modSld">
      <pc:chgData name="Hoàng Thư" userId="21d31c9762d613a4" providerId="LiveId" clId="{D84975E3-11C9-B746-8CE3-D98E26B627F2}" dt="2019-10-07T16:45:09.634" v="3656" actId="2696"/>
      <pc:docMkLst>
        <pc:docMk/>
      </pc:docMkLst>
      <pc:sldChg chg="delSp modSp delAnim">
        <pc:chgData name="Hoàng Thư" userId="21d31c9762d613a4" providerId="LiveId" clId="{D84975E3-11C9-B746-8CE3-D98E26B627F2}" dt="2019-10-07T16:40:57.280" v="3586" actId="1076"/>
        <pc:sldMkLst>
          <pc:docMk/>
          <pc:sldMk cId="4281345377" sldId="256"/>
        </pc:sldMkLst>
        <pc:spChg chg="mod">
          <ac:chgData name="Hoàng Thư" userId="21d31c9762d613a4" providerId="LiveId" clId="{D84975E3-11C9-B746-8CE3-D98E26B627F2}" dt="2019-10-07T16:40:52.627" v="3585" actId="1076"/>
          <ac:spMkLst>
            <pc:docMk/>
            <pc:sldMk cId="4281345377" sldId="256"/>
            <ac:spMk id="8" creationId="{0DDC2A37-E953-4F38-95BF-78B9FF9FB939}"/>
          </ac:spMkLst>
        </pc:spChg>
        <pc:spChg chg="mod">
          <ac:chgData name="Hoàng Thư" userId="21d31c9762d613a4" providerId="LiveId" clId="{D84975E3-11C9-B746-8CE3-D98E26B627F2}" dt="2019-10-07T16:40:44.666" v="3584" actId="1076"/>
          <ac:spMkLst>
            <pc:docMk/>
            <pc:sldMk cId="4281345377" sldId="256"/>
            <ac:spMk id="63" creationId="{A9D48011-2F4F-407F-BC95-04A9F8CF1D22}"/>
          </ac:spMkLst>
        </pc:spChg>
        <pc:spChg chg="mod">
          <ac:chgData name="Hoàng Thư" userId="21d31c9762d613a4" providerId="LiveId" clId="{D84975E3-11C9-B746-8CE3-D98E26B627F2}" dt="2019-10-07T16:40:24.731" v="3579" actId="1076"/>
          <ac:spMkLst>
            <pc:docMk/>
            <pc:sldMk cId="4281345377" sldId="256"/>
            <ac:spMk id="65" creationId="{7E8C949C-FE2E-40FC-A58B-3731A3202359}"/>
          </ac:spMkLst>
        </pc:spChg>
        <pc:spChg chg="mod">
          <ac:chgData name="Hoàng Thư" userId="21d31c9762d613a4" providerId="LiveId" clId="{D84975E3-11C9-B746-8CE3-D98E26B627F2}" dt="2019-10-07T16:40:30.766" v="3581" actId="1076"/>
          <ac:spMkLst>
            <pc:docMk/>
            <pc:sldMk cId="4281345377" sldId="256"/>
            <ac:spMk id="66" creationId="{7372071D-E889-47F7-8AC9-D38DB8254A22}"/>
          </ac:spMkLst>
        </pc:spChg>
        <pc:spChg chg="mod">
          <ac:chgData name="Hoàng Thư" userId="21d31c9762d613a4" providerId="LiveId" clId="{D84975E3-11C9-B746-8CE3-D98E26B627F2}" dt="2019-10-07T16:40:17.394" v="3577" actId="1076"/>
          <ac:spMkLst>
            <pc:docMk/>
            <pc:sldMk cId="4281345377" sldId="256"/>
            <ac:spMk id="67" creationId="{0597FB20-1A0A-46C3-AD8D-CEFD3819E132}"/>
          </ac:spMkLst>
        </pc:spChg>
        <pc:spChg chg="del">
          <ac:chgData name="Hoàng Thư" userId="21d31c9762d613a4" providerId="LiveId" clId="{D84975E3-11C9-B746-8CE3-D98E26B627F2}" dt="2019-10-07T16:39:57.189" v="3573" actId="478"/>
          <ac:spMkLst>
            <pc:docMk/>
            <pc:sldMk cId="4281345377" sldId="256"/>
            <ac:spMk id="68" creationId="{A6A246EB-4ADB-4802-8740-6BFA253C8966}"/>
          </ac:spMkLst>
        </pc:spChg>
        <pc:spChg chg="del">
          <ac:chgData name="Hoàng Thư" userId="21d31c9762d613a4" providerId="LiveId" clId="{D84975E3-11C9-B746-8CE3-D98E26B627F2}" dt="2019-10-07T16:40:04.589" v="3575" actId="478"/>
          <ac:spMkLst>
            <pc:docMk/>
            <pc:sldMk cId="4281345377" sldId="256"/>
            <ac:spMk id="69" creationId="{E6EA2647-DB09-49B5-A35E-A1F867CAFC6A}"/>
          </ac:spMkLst>
        </pc:spChg>
        <pc:spChg chg="mod">
          <ac:chgData name="Hoàng Thư" userId="21d31c9762d613a4" providerId="LiveId" clId="{D84975E3-11C9-B746-8CE3-D98E26B627F2}" dt="2019-10-07T16:40:57.280" v="3586" actId="1076"/>
          <ac:spMkLst>
            <pc:docMk/>
            <pc:sldMk cId="4281345377" sldId="256"/>
            <ac:spMk id="70" creationId="{F7990285-D234-409A-A366-B0B4CE51FFC4}"/>
          </ac:spMkLst>
        </pc:spChg>
        <pc:picChg chg="mod">
          <ac:chgData name="Hoàng Thư" userId="21d31c9762d613a4" providerId="LiveId" clId="{D84975E3-11C9-B746-8CE3-D98E26B627F2}" dt="2019-10-07T16:40:41.157" v="3583" actId="1076"/>
          <ac:picMkLst>
            <pc:docMk/>
            <pc:sldMk cId="4281345377" sldId="256"/>
            <ac:picMk id="9" creationId="{31E8C7EC-5ADF-4B52-81DA-19A71DD7904A}"/>
          </ac:picMkLst>
        </pc:picChg>
        <pc:picChg chg="mod">
          <ac:chgData name="Hoàng Thư" userId="21d31c9762d613a4" providerId="LiveId" clId="{D84975E3-11C9-B746-8CE3-D98E26B627F2}" dt="2019-10-07T16:40:28.396" v="3580" actId="1076"/>
          <ac:picMkLst>
            <pc:docMk/>
            <pc:sldMk cId="4281345377" sldId="256"/>
            <ac:picMk id="11" creationId="{32DD0EA6-894E-410B-86E2-EDD655568F08}"/>
          </ac:picMkLst>
        </pc:picChg>
        <pc:picChg chg="del">
          <ac:chgData name="Hoàng Thư" userId="21d31c9762d613a4" providerId="LiveId" clId="{D84975E3-11C9-B746-8CE3-D98E26B627F2}" dt="2019-10-07T16:39:48.618" v="3571" actId="478"/>
          <ac:picMkLst>
            <pc:docMk/>
            <pc:sldMk cId="4281345377" sldId="256"/>
            <ac:picMk id="15" creationId="{721B26D0-B21F-47F9-BD82-3358016A7F57}"/>
          </ac:picMkLst>
        </pc:picChg>
        <pc:picChg chg="mod">
          <ac:chgData name="Hoàng Thư" userId="21d31c9762d613a4" providerId="LiveId" clId="{D84975E3-11C9-B746-8CE3-D98E26B627F2}" dt="2019-10-07T16:40:21.359" v="3578" actId="1076"/>
          <ac:picMkLst>
            <pc:docMk/>
            <pc:sldMk cId="4281345377" sldId="256"/>
            <ac:picMk id="23" creationId="{EFAB1C5B-D15A-4858-BA14-5295BDF38E05}"/>
          </ac:picMkLst>
        </pc:picChg>
        <pc:picChg chg="mod">
          <ac:chgData name="Hoàng Thư" userId="21d31c9762d613a4" providerId="LiveId" clId="{D84975E3-11C9-B746-8CE3-D98E26B627F2}" dt="2019-10-07T16:40:14.594" v="3576" actId="1076"/>
          <ac:picMkLst>
            <pc:docMk/>
            <pc:sldMk cId="4281345377" sldId="256"/>
            <ac:picMk id="42" creationId="{81A38DC9-4DBF-48B5-AE8C-A76673CF8679}"/>
          </ac:picMkLst>
        </pc:picChg>
        <pc:picChg chg="del">
          <ac:chgData name="Hoàng Thư" userId="21d31c9762d613a4" providerId="LiveId" clId="{D84975E3-11C9-B746-8CE3-D98E26B627F2}" dt="2019-10-07T16:40:00.667" v="3574" actId="478"/>
          <ac:picMkLst>
            <pc:docMk/>
            <pc:sldMk cId="4281345377" sldId="256"/>
            <ac:picMk id="44" creationId="{7E1CE70E-289D-440B-A190-2D901C943312}"/>
          </ac:picMkLst>
        </pc:picChg>
      </pc:sldChg>
      <pc:sldChg chg="modSp">
        <pc:chgData name="Hoàng Thư" userId="21d31c9762d613a4" providerId="LiveId" clId="{D84975E3-11C9-B746-8CE3-D98E26B627F2}" dt="2019-10-07T16:03:32.177" v="680" actId="20577"/>
        <pc:sldMkLst>
          <pc:docMk/>
          <pc:sldMk cId="3423027517" sldId="257"/>
        </pc:sldMkLst>
        <pc:spChg chg="mod">
          <ac:chgData name="Hoàng Thư" userId="21d31c9762d613a4" providerId="LiveId" clId="{D84975E3-11C9-B746-8CE3-D98E26B627F2}" dt="2019-10-07T16:00:24.956" v="335" actId="255"/>
          <ac:spMkLst>
            <pc:docMk/>
            <pc:sldMk cId="3423027517" sldId="257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03:32.177" v="680" actId="20577"/>
          <ac:spMkLst>
            <pc:docMk/>
            <pc:sldMk cId="3423027517" sldId="257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01:29.867" v="459" actId="20577"/>
          <ac:spMkLst>
            <pc:docMk/>
            <pc:sldMk cId="3423027517" sldId="257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02:04.461" v="562" actId="20577"/>
          <ac:spMkLst>
            <pc:docMk/>
            <pc:sldMk cId="3423027517" sldId="257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03:10.522" v="620" actId="20577"/>
          <ac:spMkLst>
            <pc:docMk/>
            <pc:sldMk cId="3423027517" sldId="257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8:04.520" v="1512" actId="20577"/>
        <pc:sldMkLst>
          <pc:docMk/>
          <pc:sldMk cId="711869206" sldId="258"/>
        </pc:sldMkLst>
        <pc:spChg chg="mod">
          <ac:chgData name="Hoàng Thư" userId="21d31c9762d613a4" providerId="LiveId" clId="{D84975E3-11C9-B746-8CE3-D98E26B627F2}" dt="2019-10-07T16:16:45.560" v="1221" actId="20577"/>
          <ac:spMkLst>
            <pc:docMk/>
            <pc:sldMk cId="711869206" sldId="258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6:31.298" v="1180" actId="20577"/>
          <ac:spMkLst>
            <pc:docMk/>
            <pc:sldMk cId="711869206" sldId="258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7:03.609" v="1295" actId="20577"/>
          <ac:spMkLst>
            <pc:docMk/>
            <pc:sldMk cId="711869206" sldId="258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7:22.241" v="1362" actId="20577"/>
          <ac:spMkLst>
            <pc:docMk/>
            <pc:sldMk cId="711869206" sldId="258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8:04.520" v="1512" actId="20577"/>
          <ac:spMkLst>
            <pc:docMk/>
            <pc:sldMk cId="711869206" sldId="258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3:33.732" v="2175" actId="20577"/>
        <pc:sldMkLst>
          <pc:docMk/>
          <pc:sldMk cId="2172248019" sldId="259"/>
        </pc:sldMkLst>
        <pc:spChg chg="mod">
          <ac:chgData name="Hoàng Thư" userId="21d31c9762d613a4" providerId="LiveId" clId="{D84975E3-11C9-B746-8CE3-D98E26B627F2}" dt="2019-10-07T16:23:33.732" v="2175" actId="20577"/>
          <ac:spMkLst>
            <pc:docMk/>
            <pc:sldMk cId="2172248019" sldId="259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1:57.730" v="1943" actId="20577"/>
          <ac:spMkLst>
            <pc:docMk/>
            <pc:sldMk cId="2172248019" sldId="259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3:28.592" v="2171" actId="20577"/>
          <ac:spMkLst>
            <pc:docMk/>
            <pc:sldMk cId="2172248019" sldId="259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3:25.947" v="2170" actId="20577"/>
          <ac:spMkLst>
            <pc:docMk/>
            <pc:sldMk cId="2172248019" sldId="259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3:22.550" v="2169" actId="20577"/>
          <ac:spMkLst>
            <pc:docMk/>
            <pc:sldMk cId="2172248019" sldId="259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5:41.173" v="2445" actId="20577"/>
        <pc:sldMkLst>
          <pc:docMk/>
          <pc:sldMk cId="1925806360" sldId="260"/>
        </pc:sldMkLst>
        <pc:spChg chg="mod">
          <ac:chgData name="Hoàng Thư" userId="21d31c9762d613a4" providerId="LiveId" clId="{D84975E3-11C9-B746-8CE3-D98E26B627F2}" dt="2019-10-07T16:25:41.173" v="2445" actId="20577"/>
          <ac:spMkLst>
            <pc:docMk/>
            <pc:sldMk cId="1925806360" sldId="260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4:45.225" v="2265" actId="20577"/>
          <ac:spMkLst>
            <pc:docMk/>
            <pc:sldMk cId="1925806360" sldId="260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5:38.597" v="2444" actId="20577"/>
          <ac:spMkLst>
            <pc:docMk/>
            <pc:sldMk cId="1925806360" sldId="260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5:36.059" v="2443" actId="20577"/>
          <ac:spMkLst>
            <pc:docMk/>
            <pc:sldMk cId="1925806360" sldId="260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5:33.470" v="2442" actId="20577"/>
          <ac:spMkLst>
            <pc:docMk/>
            <pc:sldMk cId="1925806360" sldId="260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4:48.932" v="1060" actId="20577"/>
        <pc:sldMkLst>
          <pc:docMk/>
          <pc:sldMk cId="3438333456" sldId="261"/>
        </pc:sldMkLst>
        <pc:spChg chg="mod">
          <ac:chgData name="Hoàng Thư" userId="21d31c9762d613a4" providerId="LiveId" clId="{D84975E3-11C9-B746-8CE3-D98E26B627F2}" dt="2019-10-07T16:14:00.504" v="871" actId="20577"/>
          <ac:spMkLst>
            <pc:docMk/>
            <pc:sldMk cId="3438333456" sldId="261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3:41.547" v="809" actId="20577"/>
          <ac:spMkLst>
            <pc:docMk/>
            <pc:sldMk cId="3438333456" sldId="261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4:17.075" v="940" actId="20577"/>
          <ac:spMkLst>
            <pc:docMk/>
            <pc:sldMk cId="3438333456" sldId="261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4:31.118" v="993" actId="20577"/>
          <ac:spMkLst>
            <pc:docMk/>
            <pc:sldMk cId="3438333456" sldId="261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4:48.932" v="1060" actId="20577"/>
          <ac:spMkLst>
            <pc:docMk/>
            <pc:sldMk cId="3438333456" sldId="261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0:15.247" v="1879" actId="20577"/>
        <pc:sldMkLst>
          <pc:docMk/>
          <pc:sldMk cId="2222197637" sldId="262"/>
        </pc:sldMkLst>
        <pc:spChg chg="mod">
          <ac:chgData name="Hoàng Thư" userId="21d31c9762d613a4" providerId="LiveId" clId="{D84975E3-11C9-B746-8CE3-D98E26B627F2}" dt="2019-10-07T16:20:15.247" v="1879" actId="20577"/>
          <ac:spMkLst>
            <pc:docMk/>
            <pc:sldMk cId="2222197637" sldId="262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9:06.821" v="1628" actId="20577"/>
          <ac:spMkLst>
            <pc:docMk/>
            <pc:sldMk cId="2222197637" sldId="262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0:12.376" v="1878" actId="20577"/>
          <ac:spMkLst>
            <pc:docMk/>
            <pc:sldMk cId="2222197637" sldId="262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0:09.386" v="1877" actId="20577"/>
          <ac:spMkLst>
            <pc:docMk/>
            <pc:sldMk cId="2222197637" sldId="262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0:05.381" v="1876" actId="20577"/>
          <ac:spMkLst>
            <pc:docMk/>
            <pc:sldMk cId="2222197637" sldId="262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0:05.132" v="2974" actId="20577"/>
        <pc:sldMkLst>
          <pc:docMk/>
          <pc:sldMk cId="1328699712" sldId="263"/>
        </pc:sldMkLst>
        <pc:spChg chg="mod">
          <ac:chgData name="Hoàng Thư" userId="21d31c9762d613a4" providerId="LiveId" clId="{D84975E3-11C9-B746-8CE3-D98E26B627F2}" dt="2019-10-07T16:28:54.080" v="2678" actId="20577"/>
          <ac:spMkLst>
            <pc:docMk/>
            <pc:sldMk cId="1328699712" sldId="263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8:25.672" v="2563" actId="20577"/>
          <ac:spMkLst>
            <pc:docMk/>
            <pc:sldMk cId="1328699712" sldId="263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9:22.421" v="2768" actId="20577"/>
          <ac:spMkLst>
            <pc:docMk/>
            <pc:sldMk cId="1328699712" sldId="263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9:49.564" v="2896" actId="20577"/>
          <ac:spMkLst>
            <pc:docMk/>
            <pc:sldMk cId="1328699712" sldId="263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0:05.132" v="2974" actId="20577"/>
          <ac:spMkLst>
            <pc:docMk/>
            <pc:sldMk cId="1328699712" sldId="263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8:27.041" v="3567" actId="20577"/>
        <pc:sldMkLst>
          <pc:docMk/>
          <pc:sldMk cId="3420062921" sldId="264"/>
        </pc:sldMkLst>
        <pc:spChg chg="mod">
          <ac:chgData name="Hoàng Thư" userId="21d31c9762d613a4" providerId="LiveId" clId="{D84975E3-11C9-B746-8CE3-D98E26B627F2}" dt="2019-10-07T16:37:36.146" v="3412" actId="20577"/>
          <ac:spMkLst>
            <pc:docMk/>
            <pc:sldMk cId="3420062921" sldId="264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37:23.673" v="3362" actId="20577"/>
          <ac:spMkLst>
            <pc:docMk/>
            <pc:sldMk cId="3420062921" sldId="264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37:53.327" v="3464" actId="20577"/>
          <ac:spMkLst>
            <pc:docMk/>
            <pc:sldMk cId="3420062921" sldId="264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38:11.063" v="3504" actId="20577"/>
          <ac:spMkLst>
            <pc:docMk/>
            <pc:sldMk cId="3420062921" sldId="264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8:27.041" v="3567" actId="20577"/>
          <ac:spMkLst>
            <pc:docMk/>
            <pc:sldMk cId="3420062921" sldId="264"/>
            <ac:spMk id="9" creationId="{4CF9D1E6-1179-4E48-A495-91304BFFE195}"/>
          </ac:spMkLst>
        </pc:spChg>
      </pc:sldChg>
      <pc:sldChg chg="del">
        <pc:chgData name="Hoàng Thư" userId="21d31c9762d613a4" providerId="LiveId" clId="{D84975E3-11C9-B746-8CE3-D98E26B627F2}" dt="2019-10-07T16:45:01.282" v="3655" actId="2696"/>
        <pc:sldMkLst>
          <pc:docMk/>
          <pc:sldMk cId="3155511167" sldId="265"/>
        </pc:sldMkLst>
      </pc:sldChg>
      <pc:sldChg chg="del">
        <pc:chgData name="Hoàng Thư" userId="21d31c9762d613a4" providerId="LiveId" clId="{D84975E3-11C9-B746-8CE3-D98E26B627F2}" dt="2019-10-07T16:45:09.634" v="3656" actId="2696"/>
        <pc:sldMkLst>
          <pc:docMk/>
          <pc:sldMk cId="1671184536" sldId="266"/>
        </pc:sldMkLst>
      </pc:sldChg>
      <pc:sldChg chg="modSp">
        <pc:chgData name="Hoàng Thư" userId="21d31c9762d613a4" providerId="LiveId" clId="{D84975E3-11C9-B746-8CE3-D98E26B627F2}" dt="2019-10-07T16:44:30.673" v="3654" actId="20577"/>
        <pc:sldMkLst>
          <pc:docMk/>
          <pc:sldMk cId="4037546687" sldId="267"/>
        </pc:sldMkLst>
        <pc:spChg chg="mod">
          <ac:chgData name="Hoàng Thư" userId="21d31c9762d613a4" providerId="LiveId" clId="{D84975E3-11C9-B746-8CE3-D98E26B627F2}" dt="2019-10-07T16:44:13.570" v="3611" actId="20577"/>
          <ac:spMkLst>
            <pc:docMk/>
            <pc:sldMk cId="4037546687" sldId="267"/>
            <ac:spMk id="5" creationId="{CA8E2B11-008F-4FD6-AA97-94C6727D3823}"/>
          </ac:spMkLst>
        </pc:spChg>
        <pc:spChg chg="mod">
          <ac:chgData name="Hoàng Thư" userId="21d31c9762d613a4" providerId="LiveId" clId="{D84975E3-11C9-B746-8CE3-D98E26B627F2}" dt="2019-10-07T16:44:30.673" v="3654" actId="20577"/>
          <ac:spMkLst>
            <pc:docMk/>
            <pc:sldMk cId="4037546687" sldId="267"/>
            <ac:spMk id="79" creationId="{8E1D8E5C-ECFA-47AC-943C-5BAF7A8E65A7}"/>
          </ac:spMkLst>
        </pc:spChg>
      </pc:sldChg>
      <pc:sldChg chg="delSp modSp">
        <pc:chgData name="Hoàng Thư" userId="21d31c9762d613a4" providerId="LiveId" clId="{D84975E3-11C9-B746-8CE3-D98E26B627F2}" dt="2019-10-07T16:36:27.285" v="3224" actId="1076"/>
        <pc:sldMkLst>
          <pc:docMk/>
          <pc:sldMk cId="3818187274" sldId="268"/>
        </pc:sldMkLst>
        <pc:spChg chg="mod">
          <ac:chgData name="Hoàng Thư" userId="21d31c9762d613a4" providerId="LiveId" clId="{D84975E3-11C9-B746-8CE3-D98E26B627F2}" dt="2019-10-07T16:36:27.285" v="3224" actId="1076"/>
          <ac:spMkLst>
            <pc:docMk/>
            <pc:sldMk cId="3818187274" sldId="268"/>
            <ac:spMk id="4" creationId="{D2FCD358-89EA-48FC-AFDA-D52BE0F05A97}"/>
          </ac:spMkLst>
        </pc:spChg>
        <pc:spChg chg="del">
          <ac:chgData name="Hoàng Thư" userId="21d31c9762d613a4" providerId="LiveId" clId="{D84975E3-11C9-B746-8CE3-D98E26B627F2}" dt="2019-10-07T16:35:54.832" v="3214" actId="478"/>
          <ac:spMkLst>
            <pc:docMk/>
            <pc:sldMk cId="3818187274" sldId="268"/>
            <ac:spMk id="7" creationId="{01FC695A-7967-46B5-80F0-9AD4C543A026}"/>
          </ac:spMkLst>
        </pc:spChg>
        <pc:picChg chg="del mod">
          <ac:chgData name="Hoàng Thư" userId="21d31c9762d613a4" providerId="LiveId" clId="{D84975E3-11C9-B746-8CE3-D98E26B627F2}" dt="2019-10-07T16:35:51.788" v="3213" actId="478"/>
          <ac:picMkLst>
            <pc:docMk/>
            <pc:sldMk cId="3818187274" sldId="268"/>
            <ac:picMk id="6" creationId="{CC8B8DF5-0A48-407E-B496-FB775F70AE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DF2E5-CC3B-4F02-AB5C-5274BB7D429D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0A1F1-4C4D-4CFA-AD87-37DDB7B2A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5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16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9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54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2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389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5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7175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26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5266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9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emf"/><Relationship Id="rId5" Type="http://schemas.openxmlformats.org/officeDocument/2006/relationships/image" Target="../media/image46.emf"/><Relationship Id="rId4" Type="http://schemas.openxmlformats.org/officeDocument/2006/relationships/image" Target="../media/image7.emf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5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image" Target="../media/image24.gif"/><Relationship Id="rId4" Type="http://schemas.openxmlformats.org/officeDocument/2006/relationships/image" Target="../media/image22.gif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2.gif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.gif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4.gif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3.gif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.gif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7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9" y="3092624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8"/>
            <a:ext cx="1726048" cy="1112255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4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496" y="4004844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119" y="3232149"/>
            <a:ext cx="4741759" cy="4113335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3" y="13680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70" y="4004844"/>
            <a:ext cx="4724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7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625911" y="870045"/>
            <a:ext cx="11011988" cy="610299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>
              <a:defRPr/>
            </a:pPr>
            <a:endParaRPr lang="zh-CN" altLang="en-US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5911" y="2390528"/>
            <a:ext cx="84255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7200" dirty="0" smtClean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 MỪNG </a:t>
            </a:r>
          </a:p>
          <a:p>
            <a:pPr algn="ctr" defTabSz="914377">
              <a:defRPr/>
            </a:pPr>
            <a:r>
              <a:rPr lang="en-US" altLang="zh-CN" sz="7200" dirty="0" smtClean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 CON</a:t>
            </a:r>
            <a:endParaRPr lang="zh-CN" altLang="en-US" sz="7200" dirty="0">
              <a:ln w="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30" y="1568048"/>
            <a:ext cx="1609725" cy="1506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36" y="1298388"/>
            <a:ext cx="1609725" cy="1590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1905" y="3234375"/>
            <a:ext cx="1609725" cy="1564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01" y="4996446"/>
            <a:ext cx="2882023" cy="2438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1" y="5895573"/>
            <a:ext cx="1356754" cy="1075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72" y="5908413"/>
            <a:ext cx="1356754" cy="1075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84" y="5847976"/>
            <a:ext cx="1356754" cy="10757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565" y="5790992"/>
            <a:ext cx="1356754" cy="107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8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7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8"/>
            <a:ext cx="1726048" cy="11122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496" y="4004844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119" y="3232149"/>
            <a:ext cx="4741759" cy="4113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ED1695-7951-4D0F-92B9-E1C0D95183E1}"/>
              </a:ext>
            </a:extLst>
          </p:cNvPr>
          <p:cNvSpPr txBox="1"/>
          <p:nvPr/>
        </p:nvSpPr>
        <p:spPr>
          <a:xfrm>
            <a:off x="5039883" y="2297959"/>
            <a:ext cx="2496277" cy="9130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784" y="3534490"/>
            <a:ext cx="535951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MẤY VÀ MẤY</a:t>
            </a:r>
          </a:p>
          <a:p>
            <a:pPr algn="ctr"/>
            <a:r>
              <a:rPr lang="en-US" altLang="ko-K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2046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3222943" cy="129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2019" b="3219"/>
          <a:stretch/>
        </p:blipFill>
        <p:spPr>
          <a:xfrm>
            <a:off x="-16201" y="1781982"/>
            <a:ext cx="5952661" cy="381668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23201" y="5778093"/>
            <a:ext cx="8640960" cy="1079907"/>
            <a:chOff x="971600" y="3595345"/>
            <a:chExt cx="6480720" cy="809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595345"/>
              <a:ext cx="6480720" cy="80993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81" b="3664"/>
          <a:stretch/>
        </p:blipFill>
        <p:spPr>
          <a:xfrm>
            <a:off x="5936460" y="1762696"/>
            <a:ext cx="6144683" cy="3835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3711538" y="4298540"/>
            <a:ext cx="1012452" cy="11234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948274-0CA8-4555-BE5A-55776DA7E114}"/>
              </a:ext>
            </a:extLst>
          </p:cNvPr>
          <p:cNvSpPr/>
          <p:nvPr/>
        </p:nvSpPr>
        <p:spPr>
          <a:xfrm>
            <a:off x="7821282" y="4298540"/>
            <a:ext cx="930832" cy="13001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25969" y="1088210"/>
            <a:ext cx="6040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405" y="4035221"/>
            <a:ext cx="11329259" cy="614197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                         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/>
              <a:t>                                                                  </a:t>
            </a:r>
            <a:r>
              <a:rPr lang="en-US" dirty="0" smtClean="0"/>
              <a:t>                                                                                                  </a:t>
            </a:r>
            <a:endParaRPr lang="en-US" dirty="0"/>
          </a:p>
        </p:txBody>
      </p:sp>
      <p:pic>
        <p:nvPicPr>
          <p:cNvPr id="5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2943" cy="129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15587" y="1688361"/>
            <a:ext cx="6268951" cy="18614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6600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53943" y="1622491"/>
            <a:ext cx="4996721" cy="18614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660099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1" y="1887580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726" y="1821712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76" y="1859827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221" y="1859827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596" y="1821712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661" y="1821712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2783684" y="3851384"/>
            <a:ext cx="878517" cy="9818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444</a:t>
            </a:r>
            <a:endParaRPr lang="en-US" sz="2400" dirty="0"/>
          </a:p>
        </p:txBody>
      </p:sp>
      <p:pic>
        <p:nvPicPr>
          <p:cNvPr id="1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33" y="1887581"/>
            <a:ext cx="1397726" cy="14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8270558" y="3894506"/>
            <a:ext cx="878517" cy="9568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ounded Rectangle 19"/>
          <p:cNvSpPr/>
          <p:nvPr/>
        </p:nvSpPr>
        <p:spPr>
          <a:xfrm>
            <a:off x="2742888" y="3843125"/>
            <a:ext cx="960107" cy="9735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 smtClean="0">
                <a:solidFill>
                  <a:schemeClr val="tx1"/>
                </a:solidFill>
              </a:rPr>
              <a:t>4</a:t>
            </a:r>
            <a:endParaRPr lang="en-US" sz="4667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29762" y="3900144"/>
            <a:ext cx="960107" cy="9845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397354" y="55794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8617452" y="55794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04" y="4978797"/>
            <a:ext cx="10058400" cy="1621766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8188391" y="5214041"/>
            <a:ext cx="960107" cy="11998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9728" y="1417319"/>
            <a:ext cx="12009120" cy="232779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47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18390134">
            <a:off x="1083375" y="1893821"/>
            <a:ext cx="3254133" cy="1934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404949" y="1"/>
            <a:ext cx="11011988" cy="610299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>
              <a:defRPr/>
            </a:pPr>
            <a:endParaRPr lang="zh-CN" altLang="en-US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1415320" y="1725686"/>
            <a:ext cx="6490076" cy="211362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914377">
              <a:defRPr/>
            </a:pPr>
            <a:r>
              <a:rPr lang="en-US" altLang="zh-CN" sz="12000" dirty="0" smtClean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THƯ GIÃN</a:t>
            </a:r>
            <a:endParaRPr lang="zh-CN" altLang="en-US" sz="12000" dirty="0">
              <a:ln w="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809825" y="934814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636275" y="4215406"/>
            <a:ext cx="3206251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48862" y="4048300"/>
            <a:ext cx="633347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775764" y="425412"/>
            <a:ext cx="2970000" cy="2013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513156" y="4044973"/>
            <a:ext cx="1222027" cy="10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#HĐĐTpHaNoi #EVNHano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5680" cy="149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3678" y="1491784"/>
            <a:ext cx="8863132" cy="960107"/>
            <a:chOff x="-36258" y="1635313"/>
            <a:chExt cx="6647349" cy="720080"/>
          </a:xfrm>
        </p:grpSpPr>
        <p:sp>
          <p:nvSpPr>
            <p:cNvPr id="11" name="Oval 10"/>
            <p:cNvSpPr/>
            <p:nvPr/>
          </p:nvSpPr>
          <p:spPr>
            <a:xfrm>
              <a:off x="-36258" y="1635313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6054" y="1796300"/>
              <a:ext cx="603503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r="1176" b="3650"/>
          <a:stretch/>
        </p:blipFill>
        <p:spPr>
          <a:xfrm>
            <a:off x="0" y="2673932"/>
            <a:ext cx="12048661" cy="35753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13087" y="3239589"/>
            <a:ext cx="807599" cy="959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385783" y="3239589"/>
            <a:ext cx="743771" cy="959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215679" y="5130780"/>
            <a:ext cx="794617" cy="9140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603966" y="5130780"/>
            <a:ext cx="718457" cy="9140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373290" y="5130780"/>
            <a:ext cx="731521" cy="9140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3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142"/>
            <a:ext cx="12192000" cy="4245429"/>
          </a:xfrm>
        </p:spPr>
      </p:pic>
      <p:sp>
        <p:nvSpPr>
          <p:cNvPr id="9" name="Rounded Rectangle 8"/>
          <p:cNvSpPr/>
          <p:nvPr/>
        </p:nvSpPr>
        <p:spPr>
          <a:xfrm>
            <a:off x="1304608" y="2403567"/>
            <a:ext cx="864096" cy="112340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629407" y="2403567"/>
            <a:ext cx="864096" cy="112340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67999" y="4506686"/>
            <a:ext cx="864096" cy="116259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62184" y="4506686"/>
            <a:ext cx="864096" cy="116259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25543" y="4506686"/>
            <a:ext cx="809897" cy="116259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67" b="1" dirty="0">
                <a:solidFill>
                  <a:schemeClr val="tx1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76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18840" y="1606731"/>
            <a:ext cx="12173160" cy="4663440"/>
          </a:xfrm>
        </p:spPr>
      </p:pic>
      <p:sp>
        <p:nvSpPr>
          <p:cNvPr id="6" name="Rounded Rectangle 5"/>
          <p:cNvSpPr/>
          <p:nvPr/>
        </p:nvSpPr>
        <p:spPr>
          <a:xfrm>
            <a:off x="1317671" y="2233749"/>
            <a:ext cx="864096" cy="115084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437385" y="2233749"/>
            <a:ext cx="864096" cy="115084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132732" y="4558937"/>
            <a:ext cx="864096" cy="112340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6177" y="4558937"/>
            <a:ext cx="864096" cy="112340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20649" y="4558937"/>
            <a:ext cx="768085" cy="1123406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schemeClr val="tx1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2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679"/>
            <a:ext cx="2795451" cy="129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0629" y="1013155"/>
            <a:ext cx="8882739" cy="959335"/>
            <a:chOff x="811739" y="2251498"/>
            <a:chExt cx="6565828" cy="550593"/>
          </a:xfrm>
        </p:grpSpPr>
        <p:sp>
          <p:nvSpPr>
            <p:cNvPr id="11" name="Oval 10"/>
            <p:cNvSpPr/>
            <p:nvPr/>
          </p:nvSpPr>
          <p:spPr>
            <a:xfrm>
              <a:off x="811739" y="2251498"/>
              <a:ext cx="638560" cy="55059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42530" y="2363510"/>
              <a:ext cx="603503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3791744" y="873581"/>
            <a:ext cx="5822519" cy="62064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9563" y="1917752"/>
            <a:ext cx="1632181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</a:p>
        </p:txBody>
      </p:sp>
    </p:spTree>
    <p:extLst>
      <p:ext uri="{BB962C8B-B14F-4D97-AF65-F5344CB8AC3E}">
        <p14:creationId xmlns:p14="http://schemas.microsoft.com/office/powerpoint/2010/main" val="12075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18390134">
            <a:off x="1083375" y="1893821"/>
            <a:ext cx="3254133" cy="1934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501650" y="755002"/>
            <a:ext cx="11011988" cy="610299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>
              <a:defRPr/>
            </a:pPr>
            <a:endParaRPr lang="zh-CN" altLang="en-US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1879578" y="1822001"/>
            <a:ext cx="6062794" cy="2047151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914377">
              <a:defRPr/>
            </a:pPr>
            <a:r>
              <a:rPr lang="en-US" altLang="zh-CN" sz="12000" dirty="0" smtClean="0">
                <a:ln w="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12000" dirty="0">
              <a:ln w="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3" y="2864574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646802" y="5065812"/>
            <a:ext cx="3206251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1899180" y="4144861"/>
            <a:ext cx="633347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976265" y="828309"/>
            <a:ext cx="2970000" cy="2013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442015" y="3886802"/>
            <a:ext cx="1222027" cy="11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3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882"/>
          <a:stretch/>
        </p:blipFill>
        <p:spPr>
          <a:xfrm>
            <a:off x="2429692" y="901339"/>
            <a:ext cx="6413862" cy="6270170"/>
          </a:xfrm>
        </p:spPr>
      </p:pic>
      <p:sp>
        <p:nvSpPr>
          <p:cNvPr id="6" name="Rounded Rectangle 5"/>
          <p:cNvSpPr/>
          <p:nvPr/>
        </p:nvSpPr>
        <p:spPr>
          <a:xfrm>
            <a:off x="4970647" y="5185954"/>
            <a:ext cx="2135547" cy="14107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9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14925" b="11488"/>
          <a:stretch/>
        </p:blipFill>
        <p:spPr>
          <a:xfrm>
            <a:off x="3200400" y="849087"/>
            <a:ext cx="5538651" cy="6008913"/>
          </a:xfrm>
        </p:spPr>
      </p:pic>
      <p:sp>
        <p:nvSpPr>
          <p:cNvPr id="6" name="Rounded Rectangle 5"/>
          <p:cNvSpPr/>
          <p:nvPr/>
        </p:nvSpPr>
        <p:spPr>
          <a:xfrm>
            <a:off x="5471607" y="5394960"/>
            <a:ext cx="2016224" cy="1358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70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r="6018" b="14753"/>
          <a:stretch/>
        </p:blipFill>
        <p:spPr>
          <a:xfrm>
            <a:off x="3222199" y="836024"/>
            <a:ext cx="5869550" cy="6021976"/>
          </a:xfrm>
        </p:spPr>
      </p:pic>
      <p:sp>
        <p:nvSpPr>
          <p:cNvPr id="6" name="Rounded Rectangle 5"/>
          <p:cNvSpPr/>
          <p:nvPr/>
        </p:nvSpPr>
        <p:spPr>
          <a:xfrm>
            <a:off x="4846320" y="5486400"/>
            <a:ext cx="2049111" cy="12148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333" b="1" dirty="0">
                <a:solidFill>
                  <a:srgbClr val="0070C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6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57" y="644692"/>
            <a:ext cx="6613145" cy="6213308"/>
          </a:xfrm>
        </p:spPr>
      </p:pic>
      <p:sp>
        <p:nvSpPr>
          <p:cNvPr id="6" name="Rounded Rectangle 5"/>
          <p:cNvSpPr/>
          <p:nvPr/>
        </p:nvSpPr>
        <p:spPr>
          <a:xfrm>
            <a:off x="4493623" y="4998490"/>
            <a:ext cx="1985554" cy="11521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333" b="1" dirty="0">
                <a:solidFill>
                  <a:schemeClr val="tx1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4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539" y="6312417"/>
            <a:ext cx="3909536" cy="555307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 rotWithShape="1">
          <a:blip r:embed="rId5"/>
          <a:srcRect r="-466" b="27778"/>
          <a:stretch/>
        </p:blipFill>
        <p:spPr>
          <a:xfrm>
            <a:off x="8592277" y="322109"/>
            <a:ext cx="2438400" cy="99060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0851" y="5340226"/>
            <a:ext cx="1981200" cy="140106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-138589"/>
            <a:ext cx="5390675" cy="1045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644433" y="2179170"/>
            <a:ext cx="1201782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27, 28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AZOTA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14/10/2021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vở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+ 16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6526" indent="-256526"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1" indent="-342891">
              <a:lnSpc>
                <a:spcPct val="150000"/>
              </a:lnSpc>
              <a:buFontTx/>
              <a:buChar char="-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: Ng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8475" y="907256"/>
            <a:ext cx="57912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 err="1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500" b="1" dirty="0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 smtClean="0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500" b="1" dirty="0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smtClean="0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13 </a:t>
            </a:r>
            <a:r>
              <a:rPr lang="en-US" sz="2500" b="1" dirty="0" err="1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500" b="1" dirty="0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2500" b="1" dirty="0" err="1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500" b="1" dirty="0">
                <a:solidFill>
                  <a:srgbClr val="7030A0"/>
                </a:solidFill>
                <a:latin typeface="HP001 Kieu 2 5H" panose="020B0603050302020204" pitchFamily="34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5593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 rot="19008441">
            <a:off x="99794" y="733624"/>
            <a:ext cx="3800561" cy="2259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1912282" y="1065122"/>
            <a:ext cx="8793169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defTabSz="914377">
              <a:defRPr/>
            </a:pPr>
            <a:endParaRPr lang="zh-CN" altLang="en-US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2994264" y="4055258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828861" y="358347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914377">
              <a:defRPr/>
            </a:pPr>
            <a:r>
              <a:rPr lang="en-US" altLang="zh-CN" sz="6600" dirty="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660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4514762" y="1958669"/>
            <a:ext cx="34492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660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660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914377">
              <a:defRPr/>
            </a:pPr>
            <a:r>
              <a:rPr lang="en-US" altLang="zh-CN" sz="660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60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660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0109193" y="2864574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70444" y="5292559"/>
            <a:ext cx="3206251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3897796" y="4010726"/>
            <a:ext cx="633347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 rot="1275709">
            <a:off x="8325294" y="1339242"/>
            <a:ext cx="2970000" cy="2013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7956956" y="3432562"/>
            <a:ext cx="1222027" cy="11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2822649" y="2768913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</a:t>
            </a:r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8E2B11-008F-4FD6-AA97-94C6727D3823}"/>
              </a:ext>
            </a:extLst>
          </p:cNvPr>
          <p:cNvSpPr/>
          <p:nvPr/>
        </p:nvSpPr>
        <p:spPr>
          <a:xfrm>
            <a:off x="5361095" y="2039998"/>
            <a:ext cx="3770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5235" y="212349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80" y="20091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37" y="4514111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91" y="1796225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30" y="4502162"/>
            <a:ext cx="1356754" cy="107571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493" y="4304848"/>
            <a:ext cx="1536189" cy="121797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05" y="4455571"/>
            <a:ext cx="1175343" cy="93187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147" y="4881911"/>
            <a:ext cx="2882023" cy="243863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760" y="-178841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734593" y="1267819"/>
            <a:ext cx="693059" cy="718948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9" name="4">
            <a:hlinkClick r:id="rId3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78" y="-170323"/>
            <a:ext cx="2736425" cy="2417175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713046" y="885474"/>
            <a:ext cx="605166" cy="579237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5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8" y="12496"/>
            <a:ext cx="2580324" cy="2508074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5843467" y="2811869"/>
            <a:ext cx="584186" cy="609862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6">
            <a:hlinkClick r:id="rId7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81" y="3016083"/>
            <a:ext cx="2417594" cy="2162077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450281" y="2811869"/>
            <a:ext cx="666993" cy="771953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9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6" y="2811869"/>
            <a:ext cx="2859612" cy="2113075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10206242" y="3133895"/>
            <a:ext cx="584642" cy="658181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8">
            <a:hlinkClick r:id="rId11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630" y="1038810"/>
            <a:ext cx="2598093" cy="2431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0281" y="5456329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4210" y="5524014"/>
            <a:ext cx="1333986" cy="1333986"/>
          </a:xfrm>
          <a:prstGeom prst="rect">
            <a:avLst/>
          </a:prstGeom>
        </p:spPr>
      </p:pic>
      <p:sp>
        <p:nvSpPr>
          <p:cNvPr id="16" name="Heart 15">
            <a:hlinkClick r:id="rId14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4312910" y="5524014"/>
            <a:ext cx="2258433" cy="1333986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3" grpId="0" animBg="1"/>
      <p:bldP spid="60" grpId="0" animBg="1"/>
      <p:bldP spid="65" grpId="0" animBg="1"/>
      <p:bldP spid="61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2" y="3535331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9 &lt;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2432911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5440" y="156491"/>
            <a:ext cx="2612003" cy="2538867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0" y="966651"/>
            <a:ext cx="757646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416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2" y="3115154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10            8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2" y="4411510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66" y="401966"/>
            <a:ext cx="2128677" cy="1880331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88628" y="966082"/>
            <a:ext cx="757646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45417 0.1696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= 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9586409" y="596757"/>
            <a:ext cx="2219947" cy="1640403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31874" y="966082"/>
            <a:ext cx="757646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0.39791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&lt;             &lt; 8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2" y="5609100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2" y="455224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9852474" y="565217"/>
            <a:ext cx="1714454" cy="153325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0" y="966651"/>
            <a:ext cx="757646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203009" cy="1870435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1" y="367052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2" y="491103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7143" y="272692"/>
            <a:ext cx="2065819" cy="1933607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sp>
        <p:nvSpPr>
          <p:cNvPr id="2" name="Rectangle 1"/>
          <p:cNvSpPr/>
          <p:nvPr/>
        </p:nvSpPr>
        <p:spPr>
          <a:xfrm>
            <a:off x="857800" y="992712"/>
            <a:ext cx="7715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5           8 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7151087" y="919339"/>
            <a:ext cx="757646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39792 0.6530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6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6.1|2.9|1.7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9|12.2|2.4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7.7|4.5|3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310</Words>
  <Application>Microsoft Office PowerPoint</Application>
  <PresentationFormat>Widescreen</PresentationFormat>
  <Paragraphs>91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Calibri Light</vt:lpstr>
      <vt:lpstr>Times New Roman</vt:lpstr>
      <vt:lpstr>맑은 고딕</vt:lpstr>
      <vt:lpstr>Microsoft YaHei</vt:lpstr>
      <vt:lpstr>Calibri</vt:lpstr>
      <vt:lpstr>iCiel Nabila</vt:lpstr>
      <vt:lpstr>等线</vt:lpstr>
      <vt:lpstr>Arial</vt:lpstr>
      <vt:lpstr>HP001 Kieu 2 5H</vt:lpstr>
      <vt:lpstr>字魂36号-正文宋楷</vt:lpstr>
      <vt:lpstr>A3.BoosterNextFYBlackRegular-San</vt:lpstr>
      <vt:lpstr>宋体</vt:lpstr>
      <vt:lpstr>Aharoni</vt:lpstr>
      <vt:lpstr>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59</cp:revision>
  <dcterms:created xsi:type="dcterms:W3CDTF">2018-05-10T00:06:18Z</dcterms:created>
  <dcterms:modified xsi:type="dcterms:W3CDTF">2021-10-13T12:58:06Z</dcterms:modified>
</cp:coreProperties>
</file>