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5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4" r:id="rId2"/>
    <p:sldMasterId id="2147483707" r:id="rId3"/>
    <p:sldMasterId id="2147483719" r:id="rId4"/>
    <p:sldMasterId id="2147483731" r:id="rId5"/>
    <p:sldMasterId id="2147483760" r:id="rId6"/>
  </p:sldMasterIdLst>
  <p:notesMasterIdLst>
    <p:notesMasterId r:id="rId36"/>
  </p:notesMasterIdLst>
  <p:sldIdLst>
    <p:sldId id="365" r:id="rId7"/>
    <p:sldId id="331" r:id="rId8"/>
    <p:sldId id="318" r:id="rId9"/>
    <p:sldId id="257" r:id="rId10"/>
    <p:sldId id="306" r:id="rId11"/>
    <p:sldId id="262" r:id="rId12"/>
    <p:sldId id="332" r:id="rId13"/>
    <p:sldId id="256" r:id="rId14"/>
    <p:sldId id="309" r:id="rId15"/>
    <p:sldId id="308" r:id="rId16"/>
    <p:sldId id="368" r:id="rId17"/>
    <p:sldId id="371" r:id="rId18"/>
    <p:sldId id="324" r:id="rId19"/>
    <p:sldId id="360" r:id="rId20"/>
    <p:sldId id="325" r:id="rId21"/>
    <p:sldId id="330" r:id="rId22"/>
    <p:sldId id="310" r:id="rId23"/>
    <p:sldId id="372" r:id="rId24"/>
    <p:sldId id="381" r:id="rId25"/>
    <p:sldId id="321" r:id="rId26"/>
    <p:sldId id="382" r:id="rId27"/>
    <p:sldId id="383" r:id="rId28"/>
    <p:sldId id="384" r:id="rId29"/>
    <p:sldId id="385" r:id="rId30"/>
    <p:sldId id="356" r:id="rId31"/>
    <p:sldId id="357" r:id="rId32"/>
    <p:sldId id="263" r:id="rId33"/>
    <p:sldId id="266" r:id="rId34"/>
    <p:sldId id="264" r:id="rId35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9C030"/>
    <a:srgbClr val="FCFAF8"/>
    <a:srgbClr val="0000CC"/>
    <a:srgbClr val="ACD868"/>
    <a:srgbClr val="F6B843"/>
    <a:srgbClr val="66E5B9"/>
    <a:srgbClr val="F0C9BF"/>
    <a:srgbClr val="F5A45F"/>
    <a:srgbClr val="FFED8E"/>
    <a:srgbClr val="B2E3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8FB837D-C827-4EFA-A057-4D05807E0F7C}" styleName="Themed Style 1 -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779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486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theme" Target="theme/theme1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016790B-B7C0-48C2-AB7C-F1512BE72414}" type="datetimeFigureOut">
              <a:rPr lang="vi-VN" smtClean="0"/>
              <a:t>22/10/2024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6148C1-C31C-4A2D-97EE-45B89E6B99F4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028282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81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7" y="6264691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6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9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7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7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8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6" y="5626813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86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165334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184130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183968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786365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595352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254578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3585823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5364659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860325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35261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"/>
          <p:cNvSpPr/>
          <p:nvPr userDrawn="1"/>
        </p:nvSpPr>
        <p:spPr>
          <a:xfrm>
            <a:off x="415879" y="233253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2200" kern="0">
              <a:solidFill>
                <a:srgbClr val="BAE5E4"/>
              </a:solidFill>
              <a:sym typeface="Arial"/>
            </a:endParaRPr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375211" y="1762125"/>
            <a:ext cx="11443218" cy="4803328"/>
            <a:chOff x="220782" y="1331119"/>
            <a:chExt cx="6436810" cy="3602496"/>
          </a:xfrm>
        </p:grpSpPr>
        <p:sp>
          <p:nvSpPr>
            <p:cNvPr id="18" name="Freeform 17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  <p:grpSp>
        <p:nvGrpSpPr>
          <p:cNvPr id="13" name="Group 12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14" name="Oval 13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254348" y="252246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343552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5137781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/>
          <p:nvPr userDrawn="1"/>
        </p:nvSpPr>
        <p:spPr>
          <a:xfrm>
            <a:off x="415879" y="233253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2200" kern="0">
              <a:solidFill>
                <a:srgbClr val="BAE5E4"/>
              </a:solidFill>
              <a:sym typeface="Arial"/>
            </a:endParaRPr>
          </a:p>
        </p:txBody>
      </p:sp>
      <p:grpSp>
        <p:nvGrpSpPr>
          <p:cNvPr id="4" name="Group 3"/>
          <p:cNvGrpSpPr/>
          <p:nvPr userDrawn="1"/>
        </p:nvGrpSpPr>
        <p:grpSpPr>
          <a:xfrm>
            <a:off x="375211" y="1762125"/>
            <a:ext cx="11443218" cy="4803328"/>
            <a:chOff x="220782" y="1331119"/>
            <a:chExt cx="6436810" cy="3602496"/>
          </a:xfrm>
        </p:grpSpPr>
        <p:sp>
          <p:nvSpPr>
            <p:cNvPr id="5" name="Freeform 4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  <a:ln>
              <a:solidFill>
                <a:srgbClr val="F95D5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6" name="Freeform 5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  <a:ln>
              <a:solidFill>
                <a:srgbClr val="F95D5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7" name="Freeform 6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  <a:ln>
              <a:solidFill>
                <a:srgbClr val="F95D5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  <p:grpSp>
        <p:nvGrpSpPr>
          <p:cNvPr id="8" name="Group 7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9" name="Oval 8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244823" y="242721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654043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506552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/>
          <p:cNvSpPr/>
          <p:nvPr userDrawn="1"/>
        </p:nvSpPr>
        <p:spPr>
          <a:xfrm>
            <a:off x="415879" y="233253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rgbClr val="8AB0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2200" kern="0">
              <a:solidFill>
                <a:srgbClr val="BAE5E4"/>
              </a:solidFill>
              <a:sym typeface="Arial"/>
            </a:endParaRPr>
          </a:p>
        </p:txBody>
      </p:sp>
      <p:grpSp>
        <p:nvGrpSpPr>
          <p:cNvPr id="4" name="Group 3"/>
          <p:cNvGrpSpPr/>
          <p:nvPr userDrawn="1"/>
        </p:nvGrpSpPr>
        <p:grpSpPr>
          <a:xfrm>
            <a:off x="375211" y="1762125"/>
            <a:ext cx="11443218" cy="4803328"/>
            <a:chOff x="220782" y="1331119"/>
            <a:chExt cx="6436810" cy="3602496"/>
          </a:xfrm>
        </p:grpSpPr>
        <p:sp>
          <p:nvSpPr>
            <p:cNvPr id="5" name="Freeform 4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  <a:ln>
              <a:solidFill>
                <a:srgbClr val="7EA1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6" name="Freeform 5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  <a:ln>
              <a:solidFill>
                <a:srgbClr val="7EA1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7" name="Freeform 6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  <a:ln>
              <a:solidFill>
                <a:srgbClr val="7EA1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  <p:grpSp>
        <p:nvGrpSpPr>
          <p:cNvPr id="8" name="Group 7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9" name="Oval 8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rgbClr val="B7D5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244823" y="252246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331664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650503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51374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4914510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D997B5FA-0921-464F-AAE1-844C04324D75}" type="datetimeFigureOut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2024/10/22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565CE74E-AB26-4998-AD42-012C4C1AD076}" type="slidenum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183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D997B5FA-0921-464F-AAE1-844C04324D75}" type="datetimeFigureOut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2024/10/22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565CE74E-AB26-4998-AD42-012C4C1AD076}" type="slidenum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7242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6" y="219522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66567286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D997B5FA-0921-464F-AAE1-844C04324D75}" type="datetimeFigureOut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2024/10/22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565CE74E-AB26-4998-AD42-012C4C1AD076}" type="slidenum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71347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D997B5FA-0921-464F-AAE1-844C04324D75}" type="datetimeFigureOut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2024/10/22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565CE74E-AB26-4998-AD42-012C4C1AD076}" type="slidenum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1172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D997B5FA-0921-464F-AAE1-844C04324D75}" type="datetimeFigureOut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2024/10/22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 lIns="145143" tIns="72571" rIns="145143" bIns="72571"/>
          <a:lstStyle/>
          <a:p>
            <a:pPr>
              <a:buClr>
                <a:srgbClr val="000000"/>
              </a:buClr>
              <a:buFont typeface="Arial"/>
              <a:buNone/>
            </a:pPr>
            <a:fld id="{565CE74E-AB26-4998-AD42-012C4C1AD076}" type="slidenum">
              <a:rPr lang="zh-CN" altLang="en-US" sz="2200" kern="0" smtClean="0">
                <a:solidFill>
                  <a:srgbClr val="000000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zh-CN" altLang="en-US" sz="22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3690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lank and design">
  <p:cSld name="Blank and design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81"/>
          <p:cNvSpPr txBox="1">
            <a:spLocks noGrp="1"/>
          </p:cNvSpPr>
          <p:nvPr>
            <p:ph type="sldNum" idx="12"/>
          </p:nvPr>
        </p:nvSpPr>
        <p:spPr>
          <a:xfrm>
            <a:off x="11398212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119" tIns="145119" rIns="145119" bIns="145119" anchor="t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400" b="0" i="0" u="none" strike="noStrike" cap="none">
                <a:solidFill>
                  <a:srgbClr val="666666"/>
                </a:solidFill>
                <a:latin typeface="Arvo"/>
                <a:ea typeface="Arvo"/>
                <a:cs typeface="Arvo"/>
                <a:sym typeface="Arvo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400" b="0" i="0" u="none" strike="noStrike" cap="none">
                <a:solidFill>
                  <a:srgbClr val="666666"/>
                </a:solidFill>
                <a:latin typeface="Arvo"/>
                <a:ea typeface="Arvo"/>
                <a:cs typeface="Arvo"/>
                <a:sym typeface="Arvo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400" b="0" i="0" u="none" strike="noStrike" cap="none">
                <a:solidFill>
                  <a:srgbClr val="666666"/>
                </a:solidFill>
                <a:latin typeface="Arvo"/>
                <a:ea typeface="Arvo"/>
                <a:cs typeface="Arvo"/>
                <a:sym typeface="Arvo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400" b="0" i="0" u="none" strike="noStrike" cap="none">
                <a:solidFill>
                  <a:srgbClr val="666666"/>
                </a:solidFill>
                <a:latin typeface="Arvo"/>
                <a:ea typeface="Arvo"/>
                <a:cs typeface="Arvo"/>
                <a:sym typeface="Arvo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400" b="0" i="0" u="none" strike="noStrike" cap="none">
                <a:solidFill>
                  <a:srgbClr val="666666"/>
                </a:solidFill>
                <a:latin typeface="Arvo"/>
                <a:ea typeface="Arvo"/>
                <a:cs typeface="Arvo"/>
                <a:sym typeface="Arvo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400" b="0" i="0" u="none" strike="noStrike" cap="none">
                <a:solidFill>
                  <a:srgbClr val="666666"/>
                </a:solidFill>
                <a:latin typeface="Arvo"/>
                <a:ea typeface="Arvo"/>
                <a:cs typeface="Arvo"/>
                <a:sym typeface="Arvo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400" b="0" i="0" u="none" strike="noStrike" cap="none">
                <a:solidFill>
                  <a:srgbClr val="666666"/>
                </a:solidFill>
                <a:latin typeface="Arvo"/>
                <a:ea typeface="Arvo"/>
                <a:cs typeface="Arvo"/>
                <a:sym typeface="Arvo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400" b="0" i="0" u="none" strike="noStrike" cap="none">
                <a:solidFill>
                  <a:srgbClr val="666666"/>
                </a:solidFill>
                <a:latin typeface="Arvo"/>
                <a:ea typeface="Arvo"/>
                <a:cs typeface="Arvo"/>
                <a:sym typeface="Arvo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400" b="0" i="0" u="none" strike="noStrike" cap="none">
                <a:solidFill>
                  <a:srgbClr val="666666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s" kern="0" smtClean="0"/>
              <a:pPr/>
              <a:t>‹#›</a:t>
            </a:fld>
            <a:endParaRPr lang="es" kern="0"/>
          </a:p>
        </p:txBody>
      </p:sp>
      <p:grpSp>
        <p:nvGrpSpPr>
          <p:cNvPr id="49" name="Google Shape;49;p81"/>
          <p:cNvGrpSpPr/>
          <p:nvPr/>
        </p:nvGrpSpPr>
        <p:grpSpPr>
          <a:xfrm rot="5400000">
            <a:off x="7786775" y="2470938"/>
            <a:ext cx="6894364" cy="1916117"/>
            <a:chOff x="961825" y="1874825"/>
            <a:chExt cx="1540250" cy="304500"/>
          </a:xfrm>
        </p:grpSpPr>
        <p:sp>
          <p:nvSpPr>
            <p:cNvPr id="50" name="Google Shape;50;p81"/>
            <p:cNvSpPr/>
            <p:nvPr/>
          </p:nvSpPr>
          <p:spPr>
            <a:xfrm>
              <a:off x="961825" y="1874825"/>
              <a:ext cx="1540175" cy="228475"/>
            </a:xfrm>
            <a:custGeom>
              <a:avLst/>
              <a:gdLst/>
              <a:ahLst/>
              <a:cxnLst/>
              <a:rect l="l" t="t" r="r" b="b"/>
              <a:pathLst>
                <a:path w="61607" h="9139" extrusionOk="0">
                  <a:moveTo>
                    <a:pt x="0" y="1"/>
                  </a:moveTo>
                  <a:cubicBezTo>
                    <a:pt x="0" y="1"/>
                    <a:pt x="8577" y="9085"/>
                    <a:pt x="18717" y="9138"/>
                  </a:cubicBezTo>
                  <a:cubicBezTo>
                    <a:pt x="18758" y="9138"/>
                    <a:pt x="18800" y="9138"/>
                    <a:pt x="18841" y="9138"/>
                  </a:cubicBezTo>
                  <a:cubicBezTo>
                    <a:pt x="28811" y="9138"/>
                    <a:pt x="34708" y="2774"/>
                    <a:pt x="42198" y="2250"/>
                  </a:cubicBezTo>
                  <a:cubicBezTo>
                    <a:pt x="42725" y="2213"/>
                    <a:pt x="43251" y="2196"/>
                    <a:pt x="43773" y="2196"/>
                  </a:cubicBezTo>
                  <a:cubicBezTo>
                    <a:pt x="53257" y="2196"/>
                    <a:pt x="61606" y="7948"/>
                    <a:pt x="61606" y="7948"/>
                  </a:cubicBezTo>
                  <a:lnTo>
                    <a:pt x="61606" y="1"/>
                  </a:lnTo>
                  <a:close/>
                </a:path>
              </a:pathLst>
            </a:custGeom>
            <a:solidFill>
              <a:srgbClr val="FF8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7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81"/>
            <p:cNvSpPr/>
            <p:nvPr/>
          </p:nvSpPr>
          <p:spPr>
            <a:xfrm>
              <a:off x="1769525" y="1951075"/>
              <a:ext cx="732550" cy="228250"/>
            </a:xfrm>
            <a:custGeom>
              <a:avLst/>
              <a:gdLst/>
              <a:ahLst/>
              <a:cxnLst/>
              <a:rect l="l" t="t" r="r" b="b"/>
              <a:pathLst>
                <a:path w="29302" h="9130" extrusionOk="0">
                  <a:moveTo>
                    <a:pt x="11904" y="1"/>
                  </a:moveTo>
                  <a:cubicBezTo>
                    <a:pt x="8174" y="1"/>
                    <a:pt x="4164" y="979"/>
                    <a:pt x="1" y="3607"/>
                  </a:cubicBezTo>
                  <a:cubicBezTo>
                    <a:pt x="3309" y="2311"/>
                    <a:pt x="6516" y="1798"/>
                    <a:pt x="9520" y="1798"/>
                  </a:cubicBezTo>
                  <a:cubicBezTo>
                    <a:pt x="20255" y="1798"/>
                    <a:pt x="28398" y="8349"/>
                    <a:pt x="29302" y="9130"/>
                  </a:cubicBezTo>
                  <a:lnTo>
                    <a:pt x="29302" y="6004"/>
                  </a:lnTo>
                  <a:cubicBezTo>
                    <a:pt x="25095" y="3549"/>
                    <a:pt x="19007" y="1"/>
                    <a:pt x="11904" y="1"/>
                  </a:cubicBezTo>
                  <a:close/>
                </a:path>
              </a:pathLst>
            </a:custGeom>
            <a:solidFill>
              <a:srgbClr val="F76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7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81"/>
            <p:cNvSpPr/>
            <p:nvPr/>
          </p:nvSpPr>
          <p:spPr>
            <a:xfrm>
              <a:off x="1204200" y="1874825"/>
              <a:ext cx="594400" cy="77400"/>
            </a:xfrm>
            <a:custGeom>
              <a:avLst/>
              <a:gdLst/>
              <a:ahLst/>
              <a:cxnLst/>
              <a:rect l="l" t="t" r="r" b="b"/>
              <a:pathLst>
                <a:path w="23776" h="3096" extrusionOk="0">
                  <a:moveTo>
                    <a:pt x="0" y="1"/>
                  </a:moveTo>
                  <a:cubicBezTo>
                    <a:pt x="3023" y="1501"/>
                    <a:pt x="5861" y="3096"/>
                    <a:pt x="11888" y="3096"/>
                  </a:cubicBezTo>
                  <a:cubicBezTo>
                    <a:pt x="17915" y="3096"/>
                    <a:pt x="20753" y="1498"/>
                    <a:pt x="23776" y="1"/>
                  </a:cubicBezTo>
                  <a:close/>
                </a:path>
              </a:pathLst>
            </a:custGeom>
            <a:solidFill>
              <a:srgbClr val="FFC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7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" name="Google Shape;53;p81"/>
          <p:cNvSpPr txBox="1">
            <a:spLocks noGrp="1"/>
          </p:cNvSpPr>
          <p:nvPr>
            <p:ph type="sldNum" idx="2"/>
          </p:nvPr>
        </p:nvSpPr>
        <p:spPr>
          <a:xfrm>
            <a:off x="11066580" y="6122401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119" tIns="145119" rIns="145119" bIns="145119" anchor="t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500" b="0" i="0" u="none" strike="noStrike" cap="none">
                <a:solidFill>
                  <a:srgbClr val="666666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500" b="0" i="0" u="none" strike="noStrike" cap="none">
                <a:solidFill>
                  <a:srgbClr val="666666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500" b="0" i="0" u="none" strike="noStrike" cap="none">
                <a:solidFill>
                  <a:srgbClr val="666666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500" b="0" i="0" u="none" strike="noStrike" cap="none">
                <a:solidFill>
                  <a:srgbClr val="666666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500" b="0" i="0" u="none" strike="noStrike" cap="none">
                <a:solidFill>
                  <a:srgbClr val="666666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500" b="0" i="0" u="none" strike="noStrike" cap="none">
                <a:solidFill>
                  <a:srgbClr val="666666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500" b="0" i="0" u="none" strike="noStrike" cap="none">
                <a:solidFill>
                  <a:srgbClr val="666666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500" b="0" i="0" u="none" strike="noStrike" cap="none">
                <a:solidFill>
                  <a:srgbClr val="666666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500" b="0" i="0" u="none" strike="noStrike" cap="none">
                <a:solidFill>
                  <a:srgbClr val="666666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fld id="{00000000-1234-1234-1234-123412341234}" type="slidenum">
              <a:rPr lang="es" kern="0" smtClean="0"/>
              <a:pPr/>
              <a:t>‹#›</a:t>
            </a:fld>
            <a:endParaRPr lang="es" kern="0"/>
          </a:p>
        </p:txBody>
      </p:sp>
    </p:spTree>
    <p:extLst>
      <p:ext uri="{BB962C8B-B14F-4D97-AF65-F5344CB8AC3E}">
        <p14:creationId xmlns:p14="http://schemas.microsoft.com/office/powerpoint/2010/main" val="291776033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070">
          <p15:clr>
            <a:srgbClr val="FA7B17"/>
          </p15:clr>
        </p15:guide>
      </p15:sldGuideLst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0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5" y="882177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3" y="906827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5" y="98942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6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2" y="1520705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3" y="16033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8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2" y="272381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7" y="27891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30" y="333769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0" y="34449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6" y="34030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1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9" y="405881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5" y="401691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7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8" y="456545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6" y="460122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3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7" y="5203980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3" y="52446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5" y="521509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6" y="579320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6" y="5817859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6" y="59004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2" y="58585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6" y="582897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142696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0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3" y="5645929"/>
            <a:ext cx="615189" cy="535539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2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3" y="6264684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2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5" y="882177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3" y="906827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5" y="98942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6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2" y="1520705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3" y="16033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8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2" y="272381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7" y="27891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30" y="333769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0" y="34449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6" y="34030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1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9" y="405881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5" y="401691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7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8" y="456545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6" y="460122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3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7" y="5203980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3" y="52446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5" y="521509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6" y="579320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6" y="5817859"/>
            <a:ext cx="449374" cy="111035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6" y="59004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2" y="58585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6" y="582897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3" y="1491607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 dirty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 dirty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8" y="4047630"/>
            <a:ext cx="2301388" cy="1593767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6" y="3608290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3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 dirty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1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81630" tIns="81630" rIns="81630" bIns="8163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3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2" y="5626805"/>
            <a:ext cx="9320238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3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3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3990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81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7" y="6264691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6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9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7" y="1491606"/>
            <a:ext cx="9867487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7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8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6" y="5626813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4" y="3588088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2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6" y="1522378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9" y="1596487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81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7" y="6264691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6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9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7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7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8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6" y="5626813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4" y="3588088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2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4" y="3588088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1" y="1572172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6" y="1522378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5" y="1647231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81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7" y="6264691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6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9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7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7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8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6" y="5626813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4" y="3588088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2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6" y="1522378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7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DBCAF7-9117-4B83-9BFA-3103DBC85BC2}" type="datetimeFigureOut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22/10/2024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54805E-6734-4F87-9870-BCD68E2B8570}" type="slidenum">
              <a:rPr lang="es-E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s-E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790409"/>
      </p:ext>
    </p:extLst>
  </p:cSld>
  <p:clrMapOvr>
    <a:masterClrMapping/>
  </p:clrMapOvr>
  <p:transition spd="slow">
    <p:wipe dir="d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4867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6" y="1522378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99129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6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71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12039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362172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79885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68279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055333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33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974159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33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783354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88509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76552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87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303744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32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88288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57599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7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625584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266791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2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2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00709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708388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014766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7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482036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71619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09020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5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5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602370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57196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5708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761488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12998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93487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09281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5326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55046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426443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21314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679784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508560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5699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06695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3007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85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08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36624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252168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629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81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7" y="6264691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6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9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7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7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8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6" y="5626813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04247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05258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84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44406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576567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6" y="219522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617951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2869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46772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1694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9" y="1596485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916530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17014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4" y="3588088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2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6540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375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64628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5" y="1647229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108635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32594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3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9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6" y="6264689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4" y="6181474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7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5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5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3" y="6418006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5" y="5626811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47149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93" y="3588086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1" y="1572171"/>
            <a:ext cx="3725448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88084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5" y="1522377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50054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3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11" y="5038647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6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35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7" y="5541501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5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213885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5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4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7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2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7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4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7" y="160330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1" y="156140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5" y="153183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3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4" y="221718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1" y="217528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4" y="214570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4" y="283106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9" y="278916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3" y="2759588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1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3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8" y="340304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2" y="337346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0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3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7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1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9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1" y="46727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7" y="46308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0" y="460122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9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0" y="52865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5" y="52446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9" y="521510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7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9" y="59004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4" y="58585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9" y="582898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43936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3" y="219527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6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9" y="98942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903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8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4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5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8" y="160330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13" y="156140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6" y="1531832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3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4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6" y="221718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22" y="217528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5" y="214571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5" y="283106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30" y="278916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5" y="275959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42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24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9" y="340304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34" y="337346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41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51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34" y="40588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9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42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9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61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42" y="467270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8" y="46308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51" y="460122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70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51" y="528658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6" y="52446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61" y="521510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8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61" y="590046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5" y="58585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70" y="582898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5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54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9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7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13" y="5038649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8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36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7" y="5541503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6" y="1522378"/>
            <a:ext cx="4518031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/>
            <a:fld id="{00000000-1234-1234-1234-123412341234}" type="slidenum">
              <a:rPr lang="en-GB" smtClean="0">
                <a:solidFill>
                  <a:prstClr val="black"/>
                </a:solidFill>
              </a:rPr>
              <a:pPr algn="r"/>
              <a:t>‹#›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86679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/>
          <p:nvPr userDrawn="1"/>
        </p:nvSpPr>
        <p:spPr>
          <a:xfrm>
            <a:off x="415879" y="258924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2200" kern="0">
              <a:solidFill>
                <a:srgbClr val="BAE5E4"/>
              </a:solidFill>
              <a:sym typeface="Arial"/>
            </a:endParaRP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92501" y="1774825"/>
            <a:ext cx="11443218" cy="4803328"/>
            <a:chOff x="220782" y="1331119"/>
            <a:chExt cx="6436810" cy="3602496"/>
          </a:xfrm>
        </p:grpSpPr>
        <p:sp>
          <p:nvSpPr>
            <p:cNvPr id="17" name="Freeform 16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  <p:grpSp>
        <p:nvGrpSpPr>
          <p:cNvPr id="6" name="Group 5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7" name="Oval 6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554794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1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/>
          <p:nvPr userDrawn="1"/>
        </p:nvSpPr>
        <p:spPr>
          <a:xfrm>
            <a:off x="415879" y="258924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2200" kern="0">
              <a:solidFill>
                <a:srgbClr val="BAE5E4"/>
              </a:solidFill>
              <a:sym typeface="Arial"/>
            </a:endParaRP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92501" y="1774825"/>
            <a:ext cx="11443218" cy="4803328"/>
            <a:chOff x="220782" y="1331119"/>
            <a:chExt cx="6436810" cy="3602496"/>
          </a:xfrm>
        </p:grpSpPr>
        <p:sp>
          <p:nvSpPr>
            <p:cNvPr id="17" name="Freeform 16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  <p:grpSp>
        <p:nvGrpSpPr>
          <p:cNvPr id="6" name="Group 5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7" name="Oval 6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16344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1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/>
          <p:nvPr userDrawn="1"/>
        </p:nvSpPr>
        <p:spPr>
          <a:xfrm>
            <a:off x="415879" y="258924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2200" kern="0">
              <a:solidFill>
                <a:srgbClr val="BAE5E4"/>
              </a:solidFill>
              <a:sym typeface="Arial"/>
            </a:endParaRP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92501" y="1774825"/>
            <a:ext cx="11443218" cy="4803328"/>
            <a:chOff x="220782" y="1331119"/>
            <a:chExt cx="6436810" cy="3602496"/>
          </a:xfrm>
        </p:grpSpPr>
        <p:sp>
          <p:nvSpPr>
            <p:cNvPr id="17" name="Freeform 16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  <p:grpSp>
        <p:nvGrpSpPr>
          <p:cNvPr id="6" name="Group 5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7" name="Oval 6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37234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1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/>
          <p:nvPr userDrawn="1"/>
        </p:nvSpPr>
        <p:spPr>
          <a:xfrm>
            <a:off x="415879" y="258924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2200" kern="0">
              <a:solidFill>
                <a:srgbClr val="BAE5E4"/>
              </a:solidFill>
              <a:sym typeface="Arial"/>
            </a:endParaRP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92501" y="1774825"/>
            <a:ext cx="11443218" cy="4803328"/>
            <a:chOff x="220782" y="1331119"/>
            <a:chExt cx="6436810" cy="3602496"/>
          </a:xfrm>
        </p:grpSpPr>
        <p:sp>
          <p:nvSpPr>
            <p:cNvPr id="17" name="Freeform 16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  <p:grpSp>
        <p:nvGrpSpPr>
          <p:cNvPr id="6" name="Group 5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7" name="Oval 6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593255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1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/>
          <p:nvPr userDrawn="1"/>
        </p:nvSpPr>
        <p:spPr>
          <a:xfrm>
            <a:off x="415879" y="258924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2200" kern="0">
              <a:solidFill>
                <a:srgbClr val="BAE5E4"/>
              </a:solidFill>
              <a:sym typeface="Arial"/>
            </a:endParaRP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92501" y="1774825"/>
            <a:ext cx="11443218" cy="4803328"/>
            <a:chOff x="220782" y="1331119"/>
            <a:chExt cx="6436810" cy="3602496"/>
          </a:xfrm>
        </p:grpSpPr>
        <p:sp>
          <p:nvSpPr>
            <p:cNvPr id="17" name="Freeform 16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  <p:grpSp>
        <p:nvGrpSpPr>
          <p:cNvPr id="6" name="Group 5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7" name="Oval 6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874384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1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/>
          <p:cNvSpPr/>
          <p:nvPr userDrawn="1"/>
        </p:nvSpPr>
        <p:spPr>
          <a:xfrm>
            <a:off x="415879" y="258924"/>
            <a:ext cx="11385753" cy="1530251"/>
          </a:xfrm>
          <a:custGeom>
            <a:avLst/>
            <a:gdLst>
              <a:gd name="connsiteX0" fmla="*/ 0 w 6378151"/>
              <a:gd name="connsiteY0" fmla="*/ 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0 w 6378151"/>
              <a:gd name="connsiteY4" fmla="*/ 0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172122 w 6378151"/>
              <a:gd name="connsiteY0" fmla="*/ 161365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172122 w 6378151"/>
              <a:gd name="connsiteY4" fmla="*/ 161365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182880 h 1143000"/>
              <a:gd name="connsiteX1" fmla="*/ 6378151 w 6378151"/>
              <a:gd name="connsiteY1" fmla="*/ 0 h 1143000"/>
              <a:gd name="connsiteX2" fmla="*/ 6378151 w 6378151"/>
              <a:gd name="connsiteY2" fmla="*/ 1143000 h 1143000"/>
              <a:gd name="connsiteX3" fmla="*/ 0 w 6378151"/>
              <a:gd name="connsiteY3" fmla="*/ 1143000 h 1143000"/>
              <a:gd name="connsiteX4" fmla="*/ 204395 w 6378151"/>
              <a:gd name="connsiteY4" fmla="*/ 182880 h 1143000"/>
              <a:gd name="connsiteX0" fmla="*/ 204395 w 6378151"/>
              <a:gd name="connsiteY0" fmla="*/ 74634 h 1034754"/>
              <a:gd name="connsiteX1" fmla="*/ 6119967 w 6378151"/>
              <a:gd name="connsiteY1" fmla="*/ 63876 h 1034754"/>
              <a:gd name="connsiteX2" fmla="*/ 6378151 w 6378151"/>
              <a:gd name="connsiteY2" fmla="*/ 1034754 h 1034754"/>
              <a:gd name="connsiteX3" fmla="*/ 0 w 6378151"/>
              <a:gd name="connsiteY3" fmla="*/ 1034754 h 1034754"/>
              <a:gd name="connsiteX4" fmla="*/ 204395 w 6378151"/>
              <a:gd name="connsiteY4" fmla="*/ 74634 h 1034754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82083 h 1042203"/>
              <a:gd name="connsiteX1" fmla="*/ 6044663 w 6378151"/>
              <a:gd name="connsiteY1" fmla="*/ 39052 h 1042203"/>
              <a:gd name="connsiteX2" fmla="*/ 6378151 w 6378151"/>
              <a:gd name="connsiteY2" fmla="*/ 1042203 h 1042203"/>
              <a:gd name="connsiteX3" fmla="*/ 0 w 6378151"/>
              <a:gd name="connsiteY3" fmla="*/ 1042203 h 1042203"/>
              <a:gd name="connsiteX4" fmla="*/ 204395 w 6378151"/>
              <a:gd name="connsiteY4" fmla="*/ 82083 h 1042203"/>
              <a:gd name="connsiteX0" fmla="*/ 204395 w 6378151"/>
              <a:gd name="connsiteY0" fmla="*/ 209708 h 1169828"/>
              <a:gd name="connsiteX1" fmla="*/ 6044663 w 6378151"/>
              <a:gd name="connsiteY1" fmla="*/ 166677 h 1169828"/>
              <a:gd name="connsiteX2" fmla="*/ 6378151 w 6378151"/>
              <a:gd name="connsiteY2" fmla="*/ 1169828 h 1169828"/>
              <a:gd name="connsiteX3" fmla="*/ 0 w 6378151"/>
              <a:gd name="connsiteY3" fmla="*/ 1169828 h 1169828"/>
              <a:gd name="connsiteX4" fmla="*/ 204395 w 6378151"/>
              <a:gd name="connsiteY4" fmla="*/ 209708 h 1169828"/>
              <a:gd name="connsiteX0" fmla="*/ 204395 w 6378151"/>
              <a:gd name="connsiteY0" fmla="*/ 216207 h 1176327"/>
              <a:gd name="connsiteX1" fmla="*/ 6044663 w 6378151"/>
              <a:gd name="connsiteY1" fmla="*/ 173176 h 1176327"/>
              <a:gd name="connsiteX2" fmla="*/ 6378151 w 6378151"/>
              <a:gd name="connsiteY2" fmla="*/ 1176327 h 1176327"/>
              <a:gd name="connsiteX3" fmla="*/ 0 w 6378151"/>
              <a:gd name="connsiteY3" fmla="*/ 1176327 h 1176327"/>
              <a:gd name="connsiteX4" fmla="*/ 204395 w 6378151"/>
              <a:gd name="connsiteY4" fmla="*/ 216207 h 1176327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9132 h 1203798"/>
              <a:gd name="connsiteX1" fmla="*/ 6044663 w 6378151"/>
              <a:gd name="connsiteY1" fmla="*/ 200647 h 1203798"/>
              <a:gd name="connsiteX2" fmla="*/ 6378151 w 6378151"/>
              <a:gd name="connsiteY2" fmla="*/ 1203798 h 1203798"/>
              <a:gd name="connsiteX3" fmla="*/ 0 w 6378151"/>
              <a:gd name="connsiteY3" fmla="*/ 1203798 h 1203798"/>
              <a:gd name="connsiteX4" fmla="*/ 311971 w 6378151"/>
              <a:gd name="connsiteY4" fmla="*/ 179132 h 1203798"/>
              <a:gd name="connsiteX0" fmla="*/ 311971 w 6378151"/>
              <a:gd name="connsiteY0" fmla="*/ 171490 h 1196156"/>
              <a:gd name="connsiteX1" fmla="*/ 6044663 w 6378151"/>
              <a:gd name="connsiteY1" fmla="*/ 193005 h 1196156"/>
              <a:gd name="connsiteX2" fmla="*/ 6378151 w 6378151"/>
              <a:gd name="connsiteY2" fmla="*/ 1196156 h 1196156"/>
              <a:gd name="connsiteX3" fmla="*/ 0 w 6378151"/>
              <a:gd name="connsiteY3" fmla="*/ 1196156 h 1196156"/>
              <a:gd name="connsiteX4" fmla="*/ 311971 w 6378151"/>
              <a:gd name="connsiteY4" fmla="*/ 171490 h 1196156"/>
              <a:gd name="connsiteX0" fmla="*/ 311971 w 6378151"/>
              <a:gd name="connsiteY0" fmla="*/ 140008 h 1164674"/>
              <a:gd name="connsiteX1" fmla="*/ 6044663 w 6378151"/>
              <a:gd name="connsiteY1" fmla="*/ 161523 h 1164674"/>
              <a:gd name="connsiteX2" fmla="*/ 6378151 w 6378151"/>
              <a:gd name="connsiteY2" fmla="*/ 1164674 h 1164674"/>
              <a:gd name="connsiteX3" fmla="*/ 0 w 6378151"/>
              <a:gd name="connsiteY3" fmla="*/ 1164674 h 1164674"/>
              <a:gd name="connsiteX4" fmla="*/ 311971 w 6378151"/>
              <a:gd name="connsiteY4" fmla="*/ 140008 h 1164674"/>
              <a:gd name="connsiteX0" fmla="*/ 311971 w 6378151"/>
              <a:gd name="connsiteY0" fmla="*/ 130732 h 1155398"/>
              <a:gd name="connsiteX1" fmla="*/ 6044663 w 6378151"/>
              <a:gd name="connsiteY1" fmla="*/ 152247 h 1155398"/>
              <a:gd name="connsiteX2" fmla="*/ 6378151 w 6378151"/>
              <a:gd name="connsiteY2" fmla="*/ 1155398 h 1155398"/>
              <a:gd name="connsiteX3" fmla="*/ 0 w 6378151"/>
              <a:gd name="connsiteY3" fmla="*/ 1155398 h 1155398"/>
              <a:gd name="connsiteX4" fmla="*/ 311971 w 6378151"/>
              <a:gd name="connsiteY4" fmla="*/ 130732 h 1155398"/>
              <a:gd name="connsiteX0" fmla="*/ 311971 w 6378151"/>
              <a:gd name="connsiteY0" fmla="*/ 116775 h 1141441"/>
              <a:gd name="connsiteX1" fmla="*/ 5947844 w 6378151"/>
              <a:gd name="connsiteY1" fmla="*/ 159805 h 1141441"/>
              <a:gd name="connsiteX2" fmla="*/ 6378151 w 6378151"/>
              <a:gd name="connsiteY2" fmla="*/ 1141441 h 1141441"/>
              <a:gd name="connsiteX3" fmla="*/ 0 w 6378151"/>
              <a:gd name="connsiteY3" fmla="*/ 1141441 h 1141441"/>
              <a:gd name="connsiteX4" fmla="*/ 311971 w 6378151"/>
              <a:gd name="connsiteY4" fmla="*/ 116775 h 1141441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52822 h 1177488"/>
              <a:gd name="connsiteX1" fmla="*/ 6033906 w 6378151"/>
              <a:gd name="connsiteY1" fmla="*/ 142064 h 1177488"/>
              <a:gd name="connsiteX2" fmla="*/ 6378151 w 6378151"/>
              <a:gd name="connsiteY2" fmla="*/ 1177488 h 1177488"/>
              <a:gd name="connsiteX3" fmla="*/ 0 w 6378151"/>
              <a:gd name="connsiteY3" fmla="*/ 1177488 h 1177488"/>
              <a:gd name="connsiteX4" fmla="*/ 311971 w 6378151"/>
              <a:gd name="connsiteY4" fmla="*/ 152822 h 1177488"/>
              <a:gd name="connsiteX0" fmla="*/ 311971 w 6378151"/>
              <a:gd name="connsiteY0" fmla="*/ 119570 h 1144236"/>
              <a:gd name="connsiteX1" fmla="*/ 6033906 w 6378151"/>
              <a:gd name="connsiteY1" fmla="*/ 108812 h 1144236"/>
              <a:gd name="connsiteX2" fmla="*/ 6378151 w 6378151"/>
              <a:gd name="connsiteY2" fmla="*/ 1144236 h 1144236"/>
              <a:gd name="connsiteX3" fmla="*/ 0 w 6378151"/>
              <a:gd name="connsiteY3" fmla="*/ 1144236 h 1144236"/>
              <a:gd name="connsiteX4" fmla="*/ 311971 w 6378151"/>
              <a:gd name="connsiteY4" fmla="*/ 119570 h 1144236"/>
              <a:gd name="connsiteX0" fmla="*/ 311971 w 6378151"/>
              <a:gd name="connsiteY0" fmla="*/ 16611 h 1041277"/>
              <a:gd name="connsiteX1" fmla="*/ 6033906 w 6378151"/>
              <a:gd name="connsiteY1" fmla="*/ 5853 h 1041277"/>
              <a:gd name="connsiteX2" fmla="*/ 6378151 w 6378151"/>
              <a:gd name="connsiteY2" fmla="*/ 1041277 h 1041277"/>
              <a:gd name="connsiteX3" fmla="*/ 0 w 6378151"/>
              <a:gd name="connsiteY3" fmla="*/ 1041277 h 1041277"/>
              <a:gd name="connsiteX4" fmla="*/ 311971 w 6378151"/>
              <a:gd name="connsiteY4" fmla="*/ 16611 h 1041277"/>
              <a:gd name="connsiteX0" fmla="*/ 311971 w 6378151"/>
              <a:gd name="connsiteY0" fmla="*/ 100650 h 1125316"/>
              <a:gd name="connsiteX1" fmla="*/ 6033906 w 6378151"/>
              <a:gd name="connsiteY1" fmla="*/ 89892 h 1125316"/>
              <a:gd name="connsiteX2" fmla="*/ 6378151 w 6378151"/>
              <a:gd name="connsiteY2" fmla="*/ 1125316 h 1125316"/>
              <a:gd name="connsiteX3" fmla="*/ 0 w 6378151"/>
              <a:gd name="connsiteY3" fmla="*/ 1125316 h 1125316"/>
              <a:gd name="connsiteX4" fmla="*/ 311971 w 6378151"/>
              <a:gd name="connsiteY4" fmla="*/ 100650 h 1125316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8062 h 1132728"/>
              <a:gd name="connsiteX1" fmla="*/ 6001633 w 6378151"/>
              <a:gd name="connsiteY1" fmla="*/ 86546 h 1132728"/>
              <a:gd name="connsiteX2" fmla="*/ 6378151 w 6378151"/>
              <a:gd name="connsiteY2" fmla="*/ 1132728 h 1132728"/>
              <a:gd name="connsiteX3" fmla="*/ 0 w 6378151"/>
              <a:gd name="connsiteY3" fmla="*/ 1132728 h 1132728"/>
              <a:gd name="connsiteX4" fmla="*/ 311971 w 6378151"/>
              <a:gd name="connsiteY4" fmla="*/ 108062 h 1132728"/>
              <a:gd name="connsiteX0" fmla="*/ 311971 w 6378151"/>
              <a:gd name="connsiteY0" fmla="*/ 103312 h 1127978"/>
              <a:gd name="connsiteX1" fmla="*/ 6001633 w 6378151"/>
              <a:gd name="connsiteY1" fmla="*/ 81796 h 1127978"/>
              <a:gd name="connsiteX2" fmla="*/ 6378151 w 6378151"/>
              <a:gd name="connsiteY2" fmla="*/ 1127978 h 1127978"/>
              <a:gd name="connsiteX3" fmla="*/ 0 w 6378151"/>
              <a:gd name="connsiteY3" fmla="*/ 1127978 h 1127978"/>
              <a:gd name="connsiteX4" fmla="*/ 311971 w 6378151"/>
              <a:gd name="connsiteY4" fmla="*/ 103312 h 1127978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8455 h 1143121"/>
              <a:gd name="connsiteX1" fmla="*/ 6001633 w 6378151"/>
              <a:gd name="connsiteY1" fmla="*/ 96939 h 1143121"/>
              <a:gd name="connsiteX2" fmla="*/ 6378151 w 6378151"/>
              <a:gd name="connsiteY2" fmla="*/ 1143121 h 1143121"/>
              <a:gd name="connsiteX3" fmla="*/ 0 w 6378151"/>
              <a:gd name="connsiteY3" fmla="*/ 1143121 h 1143121"/>
              <a:gd name="connsiteX4" fmla="*/ 311971 w 6378151"/>
              <a:gd name="connsiteY4" fmla="*/ 118455 h 1143121"/>
              <a:gd name="connsiteX0" fmla="*/ 311971 w 6378151"/>
              <a:gd name="connsiteY0" fmla="*/ 113915 h 1138581"/>
              <a:gd name="connsiteX1" fmla="*/ 6001633 w 6378151"/>
              <a:gd name="connsiteY1" fmla="*/ 92399 h 1138581"/>
              <a:gd name="connsiteX2" fmla="*/ 6378151 w 6378151"/>
              <a:gd name="connsiteY2" fmla="*/ 1138581 h 1138581"/>
              <a:gd name="connsiteX3" fmla="*/ 0 w 6378151"/>
              <a:gd name="connsiteY3" fmla="*/ 1138581 h 1138581"/>
              <a:gd name="connsiteX4" fmla="*/ 311971 w 6378151"/>
              <a:gd name="connsiteY4" fmla="*/ 113915 h 1138581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  <a:gd name="connsiteX0" fmla="*/ 311971 w 6378151"/>
              <a:gd name="connsiteY0" fmla="*/ 123022 h 1147688"/>
              <a:gd name="connsiteX1" fmla="*/ 6001633 w 6378151"/>
              <a:gd name="connsiteY1" fmla="*/ 101506 h 1147688"/>
              <a:gd name="connsiteX2" fmla="*/ 6378151 w 6378151"/>
              <a:gd name="connsiteY2" fmla="*/ 1147688 h 1147688"/>
              <a:gd name="connsiteX3" fmla="*/ 0 w 6378151"/>
              <a:gd name="connsiteY3" fmla="*/ 1147688 h 1147688"/>
              <a:gd name="connsiteX4" fmla="*/ 311971 w 6378151"/>
              <a:gd name="connsiteY4" fmla="*/ 123022 h 11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8151" h="1147688">
                <a:moveTo>
                  <a:pt x="311971" y="123022"/>
                </a:moveTo>
                <a:cubicBezTo>
                  <a:pt x="702453" y="8274"/>
                  <a:pt x="5352966" y="-74203"/>
                  <a:pt x="6001633" y="101506"/>
                </a:cubicBezTo>
                <a:cubicBezTo>
                  <a:pt x="6446285" y="575739"/>
                  <a:pt x="6266988" y="813304"/>
                  <a:pt x="6378151" y="1147688"/>
                </a:cubicBezTo>
                <a:lnTo>
                  <a:pt x="0" y="1147688"/>
                </a:lnTo>
                <a:cubicBezTo>
                  <a:pt x="57374" y="820476"/>
                  <a:pt x="-78891" y="439478"/>
                  <a:pt x="311971" y="12302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43" tIns="72571" rIns="145143" bIns="72571"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2200" kern="0">
              <a:solidFill>
                <a:srgbClr val="BAE5E4"/>
              </a:solidFill>
              <a:sym typeface="Arial"/>
            </a:endParaRP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92501" y="1774825"/>
            <a:ext cx="11443218" cy="4803328"/>
            <a:chOff x="220782" y="1331119"/>
            <a:chExt cx="6436810" cy="3602496"/>
          </a:xfrm>
        </p:grpSpPr>
        <p:sp>
          <p:nvSpPr>
            <p:cNvPr id="17" name="Freeform 16"/>
            <p:cNvSpPr/>
            <p:nvPr/>
          </p:nvSpPr>
          <p:spPr>
            <a:xfrm>
              <a:off x="1630680" y="1333500"/>
              <a:ext cx="4968240" cy="7620"/>
            </a:xfrm>
            <a:custGeom>
              <a:avLst/>
              <a:gdLst>
                <a:gd name="connsiteX0" fmla="*/ 0 w 4968240"/>
                <a:gd name="connsiteY0" fmla="*/ 0 h 7620"/>
                <a:gd name="connsiteX1" fmla="*/ 2781300 w 4968240"/>
                <a:gd name="connsiteY1" fmla="*/ 0 h 7620"/>
                <a:gd name="connsiteX2" fmla="*/ 4968240 w 4968240"/>
                <a:gd name="connsiteY2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8240" h="7620">
                  <a:moveTo>
                    <a:pt x="0" y="0"/>
                  </a:moveTo>
                  <a:lnTo>
                    <a:pt x="2781300" y="0"/>
                  </a:lnTo>
                  <a:lnTo>
                    <a:pt x="4968240" y="7620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220782" y="1333500"/>
              <a:ext cx="6436810" cy="3600115"/>
            </a:xfrm>
            <a:custGeom>
              <a:avLst/>
              <a:gdLst>
                <a:gd name="connsiteX0" fmla="*/ 6378138 w 6436810"/>
                <a:gd name="connsiteY0" fmla="*/ 0 h 3600115"/>
                <a:gd name="connsiteX1" fmla="*/ 6431478 w 6436810"/>
                <a:gd name="connsiteY1" fmla="*/ 723900 h 3600115"/>
                <a:gd name="connsiteX2" fmla="*/ 6431478 w 6436810"/>
                <a:gd name="connsiteY2" fmla="*/ 1607820 h 3600115"/>
                <a:gd name="connsiteX3" fmla="*/ 6400998 w 6436810"/>
                <a:gd name="connsiteY3" fmla="*/ 2400300 h 3600115"/>
                <a:gd name="connsiteX4" fmla="*/ 6332418 w 6436810"/>
                <a:gd name="connsiteY4" fmla="*/ 2895600 h 3600115"/>
                <a:gd name="connsiteX5" fmla="*/ 6240978 w 6436810"/>
                <a:gd name="connsiteY5" fmla="*/ 3177540 h 3600115"/>
                <a:gd name="connsiteX6" fmla="*/ 6088578 w 6436810"/>
                <a:gd name="connsiteY6" fmla="*/ 3390900 h 3600115"/>
                <a:gd name="connsiteX7" fmla="*/ 5814258 w 6436810"/>
                <a:gd name="connsiteY7" fmla="*/ 3520440 h 3600115"/>
                <a:gd name="connsiteX8" fmla="*/ 5440878 w 6436810"/>
                <a:gd name="connsiteY8" fmla="*/ 3573780 h 3600115"/>
                <a:gd name="connsiteX9" fmla="*/ 4564578 w 6436810"/>
                <a:gd name="connsiteY9" fmla="*/ 3573780 h 3600115"/>
                <a:gd name="connsiteX10" fmla="*/ 3833058 w 6436810"/>
                <a:gd name="connsiteY10" fmla="*/ 3566160 h 3600115"/>
                <a:gd name="connsiteX11" fmla="*/ 3116778 w 6436810"/>
                <a:gd name="connsiteY11" fmla="*/ 3566160 h 3600115"/>
                <a:gd name="connsiteX12" fmla="*/ 2423358 w 6436810"/>
                <a:gd name="connsiteY12" fmla="*/ 3581400 h 3600115"/>
                <a:gd name="connsiteX13" fmla="*/ 1874718 w 6436810"/>
                <a:gd name="connsiteY13" fmla="*/ 3596640 h 3600115"/>
                <a:gd name="connsiteX14" fmla="*/ 1333698 w 6436810"/>
                <a:gd name="connsiteY14" fmla="*/ 3596640 h 3600115"/>
                <a:gd name="connsiteX15" fmla="*/ 838398 w 6436810"/>
                <a:gd name="connsiteY15" fmla="*/ 3558540 h 3600115"/>
                <a:gd name="connsiteX16" fmla="*/ 579318 w 6436810"/>
                <a:gd name="connsiteY16" fmla="*/ 3497580 h 3600115"/>
                <a:gd name="connsiteX17" fmla="*/ 388818 w 6436810"/>
                <a:gd name="connsiteY17" fmla="*/ 3413760 h 3600115"/>
                <a:gd name="connsiteX18" fmla="*/ 266898 w 6436810"/>
                <a:gd name="connsiteY18" fmla="*/ 3314700 h 3600115"/>
                <a:gd name="connsiteX19" fmla="*/ 175458 w 6436810"/>
                <a:gd name="connsiteY19" fmla="*/ 3124200 h 3600115"/>
                <a:gd name="connsiteX20" fmla="*/ 114498 w 6436810"/>
                <a:gd name="connsiteY20" fmla="*/ 2910840 h 3600115"/>
                <a:gd name="connsiteX21" fmla="*/ 61158 w 6436810"/>
                <a:gd name="connsiteY21" fmla="*/ 2636520 h 3600115"/>
                <a:gd name="connsiteX22" fmla="*/ 38298 w 6436810"/>
                <a:gd name="connsiteY22" fmla="*/ 2278380 h 3600115"/>
                <a:gd name="connsiteX23" fmla="*/ 15438 w 6436810"/>
                <a:gd name="connsiteY23" fmla="*/ 1866900 h 3600115"/>
                <a:gd name="connsiteX24" fmla="*/ 15438 w 6436810"/>
                <a:gd name="connsiteY24" fmla="*/ 1455420 h 3600115"/>
                <a:gd name="connsiteX25" fmla="*/ 198 w 6436810"/>
                <a:gd name="connsiteY25" fmla="*/ 952500 h 3600115"/>
                <a:gd name="connsiteX26" fmla="*/ 7818 w 6436810"/>
                <a:gd name="connsiteY26" fmla="*/ 289560 h 3600115"/>
                <a:gd name="connsiteX27" fmla="*/ 23058 w 6436810"/>
                <a:gd name="connsiteY27" fmla="*/ 0 h 360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36810" h="3600115">
                  <a:moveTo>
                    <a:pt x="6378138" y="0"/>
                  </a:moveTo>
                  <a:cubicBezTo>
                    <a:pt x="6400363" y="227965"/>
                    <a:pt x="6422588" y="455930"/>
                    <a:pt x="6431478" y="723900"/>
                  </a:cubicBezTo>
                  <a:cubicBezTo>
                    <a:pt x="6440368" y="991870"/>
                    <a:pt x="6436558" y="1328420"/>
                    <a:pt x="6431478" y="1607820"/>
                  </a:cubicBezTo>
                  <a:cubicBezTo>
                    <a:pt x="6426398" y="1887220"/>
                    <a:pt x="6417508" y="2185670"/>
                    <a:pt x="6400998" y="2400300"/>
                  </a:cubicBezTo>
                  <a:cubicBezTo>
                    <a:pt x="6384488" y="2614930"/>
                    <a:pt x="6359088" y="2766060"/>
                    <a:pt x="6332418" y="2895600"/>
                  </a:cubicBezTo>
                  <a:cubicBezTo>
                    <a:pt x="6305748" y="3025140"/>
                    <a:pt x="6281618" y="3094990"/>
                    <a:pt x="6240978" y="3177540"/>
                  </a:cubicBezTo>
                  <a:cubicBezTo>
                    <a:pt x="6200338" y="3260090"/>
                    <a:pt x="6159698" y="3333750"/>
                    <a:pt x="6088578" y="3390900"/>
                  </a:cubicBezTo>
                  <a:cubicBezTo>
                    <a:pt x="6017458" y="3448050"/>
                    <a:pt x="5922208" y="3489960"/>
                    <a:pt x="5814258" y="3520440"/>
                  </a:cubicBezTo>
                  <a:cubicBezTo>
                    <a:pt x="5706308" y="3550920"/>
                    <a:pt x="5649158" y="3564890"/>
                    <a:pt x="5440878" y="3573780"/>
                  </a:cubicBezTo>
                  <a:cubicBezTo>
                    <a:pt x="5232598" y="3582670"/>
                    <a:pt x="4564578" y="3573780"/>
                    <a:pt x="4564578" y="3573780"/>
                  </a:cubicBezTo>
                  <a:lnTo>
                    <a:pt x="3833058" y="3566160"/>
                  </a:lnTo>
                  <a:lnTo>
                    <a:pt x="3116778" y="3566160"/>
                  </a:lnTo>
                  <a:cubicBezTo>
                    <a:pt x="2881828" y="3568700"/>
                    <a:pt x="2423358" y="3581400"/>
                    <a:pt x="2423358" y="3581400"/>
                  </a:cubicBezTo>
                  <a:lnTo>
                    <a:pt x="1874718" y="3596640"/>
                  </a:lnTo>
                  <a:cubicBezTo>
                    <a:pt x="1693108" y="3599180"/>
                    <a:pt x="1506418" y="3602990"/>
                    <a:pt x="1333698" y="3596640"/>
                  </a:cubicBezTo>
                  <a:cubicBezTo>
                    <a:pt x="1160978" y="3590290"/>
                    <a:pt x="964128" y="3575050"/>
                    <a:pt x="838398" y="3558540"/>
                  </a:cubicBezTo>
                  <a:cubicBezTo>
                    <a:pt x="712668" y="3542030"/>
                    <a:pt x="654248" y="3521710"/>
                    <a:pt x="579318" y="3497580"/>
                  </a:cubicBezTo>
                  <a:cubicBezTo>
                    <a:pt x="504388" y="3473450"/>
                    <a:pt x="440888" y="3444240"/>
                    <a:pt x="388818" y="3413760"/>
                  </a:cubicBezTo>
                  <a:cubicBezTo>
                    <a:pt x="336748" y="3383280"/>
                    <a:pt x="302458" y="3362960"/>
                    <a:pt x="266898" y="3314700"/>
                  </a:cubicBezTo>
                  <a:cubicBezTo>
                    <a:pt x="231338" y="3266440"/>
                    <a:pt x="200858" y="3191510"/>
                    <a:pt x="175458" y="3124200"/>
                  </a:cubicBezTo>
                  <a:cubicBezTo>
                    <a:pt x="150058" y="3056890"/>
                    <a:pt x="133548" y="2992120"/>
                    <a:pt x="114498" y="2910840"/>
                  </a:cubicBezTo>
                  <a:cubicBezTo>
                    <a:pt x="95448" y="2829560"/>
                    <a:pt x="73858" y="2741930"/>
                    <a:pt x="61158" y="2636520"/>
                  </a:cubicBezTo>
                  <a:cubicBezTo>
                    <a:pt x="48458" y="2531110"/>
                    <a:pt x="45918" y="2406650"/>
                    <a:pt x="38298" y="2278380"/>
                  </a:cubicBezTo>
                  <a:cubicBezTo>
                    <a:pt x="30678" y="2150110"/>
                    <a:pt x="19248" y="2004060"/>
                    <a:pt x="15438" y="1866900"/>
                  </a:cubicBezTo>
                  <a:cubicBezTo>
                    <a:pt x="11628" y="1729740"/>
                    <a:pt x="17978" y="1607820"/>
                    <a:pt x="15438" y="1455420"/>
                  </a:cubicBezTo>
                  <a:cubicBezTo>
                    <a:pt x="12898" y="1303020"/>
                    <a:pt x="1468" y="1146810"/>
                    <a:pt x="198" y="952500"/>
                  </a:cubicBezTo>
                  <a:cubicBezTo>
                    <a:pt x="-1072" y="758190"/>
                    <a:pt x="4008" y="448310"/>
                    <a:pt x="7818" y="289560"/>
                  </a:cubicBezTo>
                  <a:cubicBezTo>
                    <a:pt x="11628" y="130810"/>
                    <a:pt x="17343" y="65405"/>
                    <a:pt x="23058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228600" y="1331119"/>
              <a:ext cx="150019" cy="4762"/>
            </a:xfrm>
            <a:custGeom>
              <a:avLst/>
              <a:gdLst>
                <a:gd name="connsiteX0" fmla="*/ 0 w 150019"/>
                <a:gd name="connsiteY0" fmla="*/ 0 h 4762"/>
                <a:gd name="connsiteX1" fmla="*/ 150019 w 150019"/>
                <a:gd name="connsiteY1" fmla="*/ 4762 h 4762"/>
                <a:gd name="connsiteX2" fmla="*/ 150019 w 150019"/>
                <a:gd name="connsiteY2" fmla="*/ 476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19" h="4762">
                  <a:moveTo>
                    <a:pt x="0" y="0"/>
                  </a:moveTo>
                  <a:lnTo>
                    <a:pt x="150019" y="4762"/>
                  </a:lnTo>
                  <a:lnTo>
                    <a:pt x="150019" y="476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  <p:grpSp>
        <p:nvGrpSpPr>
          <p:cNvPr id="6" name="Group 5"/>
          <p:cNvGrpSpPr/>
          <p:nvPr userDrawn="1"/>
        </p:nvGrpSpPr>
        <p:grpSpPr>
          <a:xfrm>
            <a:off x="502732" y="341095"/>
            <a:ext cx="2574745" cy="1931059"/>
            <a:chOff x="237072" y="234585"/>
            <a:chExt cx="1448294" cy="1448294"/>
          </a:xfrm>
        </p:grpSpPr>
        <p:sp>
          <p:nvSpPr>
            <p:cNvPr id="7" name="Oval 6"/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>
              <a:solidFill>
                <a:schemeClr val="bg1">
                  <a:lumMod val="2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2200" kern="0">
                <a:solidFill>
                  <a:srgbClr val="BAE5E4"/>
                </a:solidFill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603462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056712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3377705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 userDrawn="1"/>
        </p:nvSpPr>
        <p:spPr bwMode="auto">
          <a:xfrm rot="10800000">
            <a:off x="491071" y="319893"/>
            <a:ext cx="11226800" cy="6182507"/>
          </a:xfrm>
          <a:custGeom>
            <a:avLst/>
            <a:gdLst>
              <a:gd name="T0" fmla="*/ 2466 w 2671"/>
              <a:gd name="T1" fmla="*/ 92 h 1682"/>
              <a:gd name="T2" fmla="*/ 200 w 2671"/>
              <a:gd name="T3" fmla="*/ 99 h 1682"/>
              <a:gd name="T4" fmla="*/ 169 w 2671"/>
              <a:gd name="T5" fmla="*/ 1583 h 1682"/>
              <a:gd name="T6" fmla="*/ 2481 w 2671"/>
              <a:gd name="T7" fmla="*/ 1562 h 1682"/>
              <a:gd name="T8" fmla="*/ 2466 w 2671"/>
              <a:gd name="T9" fmla="*/ 92 h 1682"/>
              <a:gd name="connsiteX0" fmla="*/ 9074 w 9535"/>
              <a:gd name="connsiteY0" fmla="*/ 447 h 9722"/>
              <a:gd name="connsiteX1" fmla="*/ 544 w 9535"/>
              <a:gd name="connsiteY1" fmla="*/ 264 h 9722"/>
              <a:gd name="connsiteX2" fmla="*/ 475 w 9535"/>
              <a:gd name="connsiteY2" fmla="*/ 9311 h 9722"/>
              <a:gd name="connsiteX3" fmla="*/ 9131 w 9535"/>
              <a:gd name="connsiteY3" fmla="*/ 9187 h 9722"/>
              <a:gd name="connsiteX4" fmla="*/ 9074 w 9535"/>
              <a:gd name="connsiteY4" fmla="*/ 447 h 9722"/>
              <a:gd name="connsiteX0" fmla="*/ 9519 w 10001"/>
              <a:gd name="connsiteY0" fmla="*/ 986 h 10526"/>
              <a:gd name="connsiteX1" fmla="*/ 5107 w 10001"/>
              <a:gd name="connsiteY1" fmla="*/ 519 h 10526"/>
              <a:gd name="connsiteX2" fmla="*/ 573 w 10001"/>
              <a:gd name="connsiteY2" fmla="*/ 798 h 10526"/>
              <a:gd name="connsiteX3" fmla="*/ 500 w 10001"/>
              <a:gd name="connsiteY3" fmla="*/ 10103 h 10526"/>
              <a:gd name="connsiteX4" fmla="*/ 9578 w 10001"/>
              <a:gd name="connsiteY4" fmla="*/ 9976 h 10526"/>
              <a:gd name="connsiteX5" fmla="*/ 9519 w 10001"/>
              <a:gd name="connsiteY5" fmla="*/ 986 h 10526"/>
              <a:gd name="connsiteX0" fmla="*/ 9561 w 10043"/>
              <a:gd name="connsiteY0" fmla="*/ 870 h 10410"/>
              <a:gd name="connsiteX1" fmla="*/ 5149 w 10043"/>
              <a:gd name="connsiteY1" fmla="*/ 403 h 10410"/>
              <a:gd name="connsiteX2" fmla="*/ 533 w 10043"/>
              <a:gd name="connsiteY2" fmla="*/ 862 h 10410"/>
              <a:gd name="connsiteX3" fmla="*/ 542 w 10043"/>
              <a:gd name="connsiteY3" fmla="*/ 9987 h 10410"/>
              <a:gd name="connsiteX4" fmla="*/ 9620 w 10043"/>
              <a:gd name="connsiteY4" fmla="*/ 9860 h 10410"/>
              <a:gd name="connsiteX5" fmla="*/ 9561 w 10043"/>
              <a:gd name="connsiteY5" fmla="*/ 870 h 10410"/>
              <a:gd name="connsiteX0" fmla="*/ 9572 w 10054"/>
              <a:gd name="connsiteY0" fmla="*/ 835 h 10375"/>
              <a:gd name="connsiteX1" fmla="*/ 5160 w 10054"/>
              <a:gd name="connsiteY1" fmla="*/ 368 h 10375"/>
              <a:gd name="connsiteX2" fmla="*/ 544 w 10054"/>
              <a:gd name="connsiteY2" fmla="*/ 827 h 10375"/>
              <a:gd name="connsiteX3" fmla="*/ 553 w 10054"/>
              <a:gd name="connsiteY3" fmla="*/ 9952 h 10375"/>
              <a:gd name="connsiteX4" fmla="*/ 9631 w 10054"/>
              <a:gd name="connsiteY4" fmla="*/ 9825 h 10375"/>
              <a:gd name="connsiteX5" fmla="*/ 9572 w 10054"/>
              <a:gd name="connsiteY5" fmla="*/ 835 h 10375"/>
              <a:gd name="connsiteX0" fmla="*/ 9532 w 10014"/>
              <a:gd name="connsiteY0" fmla="*/ 835 h 10375"/>
              <a:gd name="connsiteX1" fmla="*/ 5120 w 10014"/>
              <a:gd name="connsiteY1" fmla="*/ 368 h 10375"/>
              <a:gd name="connsiteX2" fmla="*/ 504 w 10014"/>
              <a:gd name="connsiteY2" fmla="*/ 827 h 10375"/>
              <a:gd name="connsiteX3" fmla="*/ 513 w 10014"/>
              <a:gd name="connsiteY3" fmla="*/ 9952 h 10375"/>
              <a:gd name="connsiteX4" fmla="*/ 9591 w 10014"/>
              <a:gd name="connsiteY4" fmla="*/ 9825 h 10375"/>
              <a:gd name="connsiteX5" fmla="*/ 9532 w 10014"/>
              <a:gd name="connsiteY5" fmla="*/ 835 h 10375"/>
              <a:gd name="connsiteX0" fmla="*/ 9532 w 10014"/>
              <a:gd name="connsiteY0" fmla="*/ 653 h 10193"/>
              <a:gd name="connsiteX1" fmla="*/ 5120 w 10014"/>
              <a:gd name="connsiteY1" fmla="*/ 186 h 10193"/>
              <a:gd name="connsiteX2" fmla="*/ 504 w 10014"/>
              <a:gd name="connsiteY2" fmla="*/ 645 h 10193"/>
              <a:gd name="connsiteX3" fmla="*/ 513 w 10014"/>
              <a:gd name="connsiteY3" fmla="*/ 9770 h 10193"/>
              <a:gd name="connsiteX4" fmla="*/ 9591 w 10014"/>
              <a:gd name="connsiteY4" fmla="*/ 9643 h 10193"/>
              <a:gd name="connsiteX5" fmla="*/ 9532 w 10014"/>
              <a:gd name="connsiteY5" fmla="*/ 653 h 10193"/>
              <a:gd name="connsiteX0" fmla="*/ 9532 w 10014"/>
              <a:gd name="connsiteY0" fmla="*/ 579 h 10119"/>
              <a:gd name="connsiteX1" fmla="*/ 5120 w 10014"/>
              <a:gd name="connsiteY1" fmla="*/ 112 h 10119"/>
              <a:gd name="connsiteX2" fmla="*/ 504 w 10014"/>
              <a:gd name="connsiteY2" fmla="*/ 571 h 10119"/>
              <a:gd name="connsiteX3" fmla="*/ 513 w 10014"/>
              <a:gd name="connsiteY3" fmla="*/ 9696 h 10119"/>
              <a:gd name="connsiteX4" fmla="*/ 9591 w 10014"/>
              <a:gd name="connsiteY4" fmla="*/ 9569 h 10119"/>
              <a:gd name="connsiteX5" fmla="*/ 9532 w 10014"/>
              <a:gd name="connsiteY5" fmla="*/ 579 h 10119"/>
              <a:gd name="connsiteX0" fmla="*/ 9560 w 10042"/>
              <a:gd name="connsiteY0" fmla="*/ 783 h 10323"/>
              <a:gd name="connsiteX1" fmla="*/ 5132 w 10042"/>
              <a:gd name="connsiteY1" fmla="*/ 521 h 10323"/>
              <a:gd name="connsiteX2" fmla="*/ 532 w 10042"/>
              <a:gd name="connsiteY2" fmla="*/ 775 h 10323"/>
              <a:gd name="connsiteX3" fmla="*/ 541 w 10042"/>
              <a:gd name="connsiteY3" fmla="*/ 9900 h 10323"/>
              <a:gd name="connsiteX4" fmla="*/ 9619 w 10042"/>
              <a:gd name="connsiteY4" fmla="*/ 9773 h 10323"/>
              <a:gd name="connsiteX5" fmla="*/ 9560 w 10042"/>
              <a:gd name="connsiteY5" fmla="*/ 783 h 10323"/>
              <a:gd name="connsiteX0" fmla="*/ 9562 w 10044"/>
              <a:gd name="connsiteY0" fmla="*/ 560 h 10100"/>
              <a:gd name="connsiteX1" fmla="*/ 5134 w 10044"/>
              <a:gd name="connsiteY1" fmla="*/ 298 h 10100"/>
              <a:gd name="connsiteX2" fmla="*/ 534 w 10044"/>
              <a:gd name="connsiteY2" fmla="*/ 552 h 10100"/>
              <a:gd name="connsiteX3" fmla="*/ 543 w 10044"/>
              <a:gd name="connsiteY3" fmla="*/ 9677 h 10100"/>
              <a:gd name="connsiteX4" fmla="*/ 9621 w 10044"/>
              <a:gd name="connsiteY4" fmla="*/ 9550 h 10100"/>
              <a:gd name="connsiteX5" fmla="*/ 9562 w 10044"/>
              <a:gd name="connsiteY5" fmla="*/ 560 h 10100"/>
              <a:gd name="connsiteX0" fmla="*/ 9598 w 10080"/>
              <a:gd name="connsiteY0" fmla="*/ 482 h 10022"/>
              <a:gd name="connsiteX1" fmla="*/ 5170 w 10080"/>
              <a:gd name="connsiteY1" fmla="*/ 220 h 10022"/>
              <a:gd name="connsiteX2" fmla="*/ 504 w 10080"/>
              <a:gd name="connsiteY2" fmla="*/ 602 h 10022"/>
              <a:gd name="connsiteX3" fmla="*/ 579 w 10080"/>
              <a:gd name="connsiteY3" fmla="*/ 9599 h 10022"/>
              <a:gd name="connsiteX4" fmla="*/ 9657 w 10080"/>
              <a:gd name="connsiteY4" fmla="*/ 9472 h 10022"/>
              <a:gd name="connsiteX5" fmla="*/ 9598 w 10080"/>
              <a:gd name="connsiteY5" fmla="*/ 482 h 10022"/>
              <a:gd name="connsiteX0" fmla="*/ 9553 w 10035"/>
              <a:gd name="connsiteY0" fmla="*/ 453 h 9993"/>
              <a:gd name="connsiteX1" fmla="*/ 5125 w 10035"/>
              <a:gd name="connsiteY1" fmla="*/ 191 h 9993"/>
              <a:gd name="connsiteX2" fmla="*/ 459 w 10035"/>
              <a:gd name="connsiteY2" fmla="*/ 573 h 9993"/>
              <a:gd name="connsiteX3" fmla="*/ 534 w 10035"/>
              <a:gd name="connsiteY3" fmla="*/ 9570 h 9993"/>
              <a:gd name="connsiteX4" fmla="*/ 9612 w 10035"/>
              <a:gd name="connsiteY4" fmla="*/ 9443 h 9993"/>
              <a:gd name="connsiteX5" fmla="*/ 9553 w 10035"/>
              <a:gd name="connsiteY5" fmla="*/ 453 h 9993"/>
              <a:gd name="connsiteX0" fmla="*/ 9520 w 10000"/>
              <a:gd name="connsiteY0" fmla="*/ 453 h 10000"/>
              <a:gd name="connsiteX1" fmla="*/ 5107 w 10000"/>
              <a:gd name="connsiteY1" fmla="*/ 191 h 10000"/>
              <a:gd name="connsiteX2" fmla="*/ 457 w 10000"/>
              <a:gd name="connsiteY2" fmla="*/ 573 h 10000"/>
              <a:gd name="connsiteX3" fmla="*/ 532 w 10000"/>
              <a:gd name="connsiteY3" fmla="*/ 9577 h 10000"/>
              <a:gd name="connsiteX4" fmla="*/ 9578 w 10000"/>
              <a:gd name="connsiteY4" fmla="*/ 9450 h 10000"/>
              <a:gd name="connsiteX5" fmla="*/ 9520 w 10000"/>
              <a:gd name="connsiteY5" fmla="*/ 453 h 10000"/>
              <a:gd name="connsiteX0" fmla="*/ 9520 w 10000"/>
              <a:gd name="connsiteY0" fmla="*/ 445 h 9992"/>
              <a:gd name="connsiteX1" fmla="*/ 5107 w 10000"/>
              <a:gd name="connsiteY1" fmla="*/ 183 h 9992"/>
              <a:gd name="connsiteX2" fmla="*/ 457 w 10000"/>
              <a:gd name="connsiteY2" fmla="*/ 565 h 9992"/>
              <a:gd name="connsiteX3" fmla="*/ 532 w 10000"/>
              <a:gd name="connsiteY3" fmla="*/ 9569 h 9992"/>
              <a:gd name="connsiteX4" fmla="*/ 9578 w 10000"/>
              <a:gd name="connsiteY4" fmla="*/ 9442 h 9992"/>
              <a:gd name="connsiteX5" fmla="*/ 9520 w 10000"/>
              <a:gd name="connsiteY5" fmla="*/ 445 h 9992"/>
              <a:gd name="connsiteX0" fmla="*/ 9561 w 10041"/>
              <a:gd name="connsiteY0" fmla="*/ 695 h 10250"/>
              <a:gd name="connsiteX1" fmla="*/ 5115 w 10041"/>
              <a:gd name="connsiteY1" fmla="*/ 356 h 10250"/>
              <a:gd name="connsiteX2" fmla="*/ 498 w 10041"/>
              <a:gd name="connsiteY2" fmla="*/ 815 h 10250"/>
              <a:gd name="connsiteX3" fmla="*/ 573 w 10041"/>
              <a:gd name="connsiteY3" fmla="*/ 9827 h 10250"/>
              <a:gd name="connsiteX4" fmla="*/ 9619 w 10041"/>
              <a:gd name="connsiteY4" fmla="*/ 9700 h 10250"/>
              <a:gd name="connsiteX5" fmla="*/ 9561 w 10041"/>
              <a:gd name="connsiteY5" fmla="*/ 695 h 10250"/>
              <a:gd name="connsiteX0" fmla="*/ 9561 w 9999"/>
              <a:gd name="connsiteY0" fmla="*/ 695 h 10250"/>
              <a:gd name="connsiteX1" fmla="*/ 5115 w 9999"/>
              <a:gd name="connsiteY1" fmla="*/ 356 h 10250"/>
              <a:gd name="connsiteX2" fmla="*/ 498 w 9999"/>
              <a:gd name="connsiteY2" fmla="*/ 815 h 10250"/>
              <a:gd name="connsiteX3" fmla="*/ 573 w 9999"/>
              <a:gd name="connsiteY3" fmla="*/ 9827 h 10250"/>
              <a:gd name="connsiteX4" fmla="*/ 9619 w 9999"/>
              <a:gd name="connsiteY4" fmla="*/ 9700 h 10250"/>
              <a:gd name="connsiteX5" fmla="*/ 9561 w 9999"/>
              <a:gd name="connsiteY5" fmla="*/ 695 h 10250"/>
              <a:gd name="connsiteX0" fmla="*/ 9562 w 10000"/>
              <a:gd name="connsiteY0" fmla="*/ 678 h 10000"/>
              <a:gd name="connsiteX1" fmla="*/ 5116 w 10000"/>
              <a:gd name="connsiteY1" fmla="*/ 347 h 10000"/>
              <a:gd name="connsiteX2" fmla="*/ 498 w 10000"/>
              <a:gd name="connsiteY2" fmla="*/ 795 h 10000"/>
              <a:gd name="connsiteX3" fmla="*/ 573 w 10000"/>
              <a:gd name="connsiteY3" fmla="*/ 9587 h 10000"/>
              <a:gd name="connsiteX4" fmla="*/ 9620 w 10000"/>
              <a:gd name="connsiteY4" fmla="*/ 9463 h 10000"/>
              <a:gd name="connsiteX5" fmla="*/ 9562 w 10000"/>
              <a:gd name="connsiteY5" fmla="*/ 678 h 10000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598 w 10036"/>
              <a:gd name="connsiteY0" fmla="*/ 678 h 10408"/>
              <a:gd name="connsiteX1" fmla="*/ 5152 w 10036"/>
              <a:gd name="connsiteY1" fmla="*/ 347 h 10408"/>
              <a:gd name="connsiteX2" fmla="*/ 534 w 10036"/>
              <a:gd name="connsiteY2" fmla="*/ 795 h 10408"/>
              <a:gd name="connsiteX3" fmla="*/ 609 w 10036"/>
              <a:gd name="connsiteY3" fmla="*/ 9587 h 10408"/>
              <a:gd name="connsiteX4" fmla="*/ 5168 w 10036"/>
              <a:gd name="connsiteY4" fmla="*/ 10029 h 10408"/>
              <a:gd name="connsiteX5" fmla="*/ 9656 w 10036"/>
              <a:gd name="connsiteY5" fmla="*/ 9463 h 10408"/>
              <a:gd name="connsiteX6" fmla="*/ 9598 w 10036"/>
              <a:gd name="connsiteY6" fmla="*/ 678 h 10408"/>
              <a:gd name="connsiteX0" fmla="*/ 9604 w 10042"/>
              <a:gd name="connsiteY0" fmla="*/ 678 h 10231"/>
              <a:gd name="connsiteX1" fmla="*/ 5158 w 10042"/>
              <a:gd name="connsiteY1" fmla="*/ 347 h 10231"/>
              <a:gd name="connsiteX2" fmla="*/ 540 w 10042"/>
              <a:gd name="connsiteY2" fmla="*/ 795 h 10231"/>
              <a:gd name="connsiteX3" fmla="*/ 615 w 10042"/>
              <a:gd name="connsiteY3" fmla="*/ 9587 h 10231"/>
              <a:gd name="connsiteX4" fmla="*/ 5174 w 10042"/>
              <a:gd name="connsiteY4" fmla="*/ 10029 h 10231"/>
              <a:gd name="connsiteX5" fmla="*/ 9662 w 10042"/>
              <a:gd name="connsiteY5" fmla="*/ 9463 h 10231"/>
              <a:gd name="connsiteX6" fmla="*/ 9604 w 10042"/>
              <a:gd name="connsiteY6" fmla="*/ 678 h 10231"/>
              <a:gd name="connsiteX0" fmla="*/ 9631 w 10069"/>
              <a:gd name="connsiteY0" fmla="*/ 685 h 10297"/>
              <a:gd name="connsiteX1" fmla="*/ 5185 w 10069"/>
              <a:gd name="connsiteY1" fmla="*/ 354 h 10297"/>
              <a:gd name="connsiteX2" fmla="*/ 567 w 10069"/>
              <a:gd name="connsiteY2" fmla="*/ 802 h 10297"/>
              <a:gd name="connsiteX3" fmla="*/ 593 w 10069"/>
              <a:gd name="connsiteY3" fmla="*/ 9694 h 10297"/>
              <a:gd name="connsiteX4" fmla="*/ 5201 w 10069"/>
              <a:gd name="connsiteY4" fmla="*/ 10036 h 10297"/>
              <a:gd name="connsiteX5" fmla="*/ 9689 w 10069"/>
              <a:gd name="connsiteY5" fmla="*/ 9470 h 10297"/>
              <a:gd name="connsiteX6" fmla="*/ 9631 w 10069"/>
              <a:gd name="connsiteY6" fmla="*/ 685 h 10297"/>
              <a:gd name="connsiteX0" fmla="*/ 9642 w 10080"/>
              <a:gd name="connsiteY0" fmla="*/ 685 h 10204"/>
              <a:gd name="connsiteX1" fmla="*/ 5196 w 10080"/>
              <a:gd name="connsiteY1" fmla="*/ 354 h 10204"/>
              <a:gd name="connsiteX2" fmla="*/ 578 w 10080"/>
              <a:gd name="connsiteY2" fmla="*/ 802 h 10204"/>
              <a:gd name="connsiteX3" fmla="*/ 604 w 10080"/>
              <a:gd name="connsiteY3" fmla="*/ 9694 h 10204"/>
              <a:gd name="connsiteX4" fmla="*/ 5212 w 10080"/>
              <a:gd name="connsiteY4" fmla="*/ 10036 h 10204"/>
              <a:gd name="connsiteX5" fmla="*/ 9700 w 10080"/>
              <a:gd name="connsiteY5" fmla="*/ 9470 h 10204"/>
              <a:gd name="connsiteX6" fmla="*/ 9642 w 10080"/>
              <a:gd name="connsiteY6" fmla="*/ 685 h 10204"/>
              <a:gd name="connsiteX0" fmla="*/ 9642 w 10204"/>
              <a:gd name="connsiteY0" fmla="*/ 772 h 10409"/>
              <a:gd name="connsiteX1" fmla="*/ 5196 w 10204"/>
              <a:gd name="connsiteY1" fmla="*/ 441 h 10409"/>
              <a:gd name="connsiteX2" fmla="*/ 578 w 10204"/>
              <a:gd name="connsiteY2" fmla="*/ 889 h 10409"/>
              <a:gd name="connsiteX3" fmla="*/ 604 w 10204"/>
              <a:gd name="connsiteY3" fmla="*/ 9781 h 10409"/>
              <a:gd name="connsiteX4" fmla="*/ 5212 w 10204"/>
              <a:gd name="connsiteY4" fmla="*/ 10123 h 10409"/>
              <a:gd name="connsiteX5" fmla="*/ 9651 w 10204"/>
              <a:gd name="connsiteY5" fmla="*/ 9758 h 10409"/>
              <a:gd name="connsiteX6" fmla="*/ 9642 w 10204"/>
              <a:gd name="connsiteY6" fmla="*/ 772 h 10409"/>
              <a:gd name="connsiteX0" fmla="*/ 9642 w 10230"/>
              <a:gd name="connsiteY0" fmla="*/ 772 h 10250"/>
              <a:gd name="connsiteX1" fmla="*/ 5196 w 10230"/>
              <a:gd name="connsiteY1" fmla="*/ 441 h 10250"/>
              <a:gd name="connsiteX2" fmla="*/ 578 w 10230"/>
              <a:gd name="connsiteY2" fmla="*/ 889 h 10250"/>
              <a:gd name="connsiteX3" fmla="*/ 604 w 10230"/>
              <a:gd name="connsiteY3" fmla="*/ 9781 h 10250"/>
              <a:gd name="connsiteX4" fmla="*/ 5212 w 10230"/>
              <a:gd name="connsiteY4" fmla="*/ 10123 h 10250"/>
              <a:gd name="connsiteX5" fmla="*/ 9651 w 10230"/>
              <a:gd name="connsiteY5" fmla="*/ 9758 h 10250"/>
              <a:gd name="connsiteX6" fmla="*/ 9642 w 10230"/>
              <a:gd name="connsiteY6" fmla="*/ 772 h 10250"/>
              <a:gd name="connsiteX0" fmla="*/ 9642 w 10133"/>
              <a:gd name="connsiteY0" fmla="*/ 772 h 10250"/>
              <a:gd name="connsiteX1" fmla="*/ 5196 w 10133"/>
              <a:gd name="connsiteY1" fmla="*/ 441 h 10250"/>
              <a:gd name="connsiteX2" fmla="*/ 578 w 10133"/>
              <a:gd name="connsiteY2" fmla="*/ 889 h 10250"/>
              <a:gd name="connsiteX3" fmla="*/ 604 w 10133"/>
              <a:gd name="connsiteY3" fmla="*/ 9781 h 10250"/>
              <a:gd name="connsiteX4" fmla="*/ 5212 w 10133"/>
              <a:gd name="connsiteY4" fmla="*/ 10123 h 10250"/>
              <a:gd name="connsiteX5" fmla="*/ 9651 w 10133"/>
              <a:gd name="connsiteY5" fmla="*/ 9758 h 10250"/>
              <a:gd name="connsiteX6" fmla="*/ 9642 w 10133"/>
              <a:gd name="connsiteY6" fmla="*/ 772 h 10250"/>
              <a:gd name="connsiteX0" fmla="*/ 9642 w 10150"/>
              <a:gd name="connsiteY0" fmla="*/ 779 h 10263"/>
              <a:gd name="connsiteX1" fmla="*/ 5196 w 10150"/>
              <a:gd name="connsiteY1" fmla="*/ 448 h 10263"/>
              <a:gd name="connsiteX2" fmla="*/ 578 w 10150"/>
              <a:gd name="connsiteY2" fmla="*/ 896 h 10263"/>
              <a:gd name="connsiteX3" fmla="*/ 604 w 10150"/>
              <a:gd name="connsiteY3" fmla="*/ 9788 h 10263"/>
              <a:gd name="connsiteX4" fmla="*/ 5212 w 10150"/>
              <a:gd name="connsiteY4" fmla="*/ 10130 h 10263"/>
              <a:gd name="connsiteX5" fmla="*/ 9684 w 10150"/>
              <a:gd name="connsiteY5" fmla="*/ 9865 h 10263"/>
              <a:gd name="connsiteX6" fmla="*/ 9642 w 10150"/>
              <a:gd name="connsiteY6" fmla="*/ 779 h 10263"/>
              <a:gd name="connsiteX0" fmla="*/ 9642 w 10204"/>
              <a:gd name="connsiteY0" fmla="*/ 779 h 10257"/>
              <a:gd name="connsiteX1" fmla="*/ 5196 w 10204"/>
              <a:gd name="connsiteY1" fmla="*/ 448 h 10257"/>
              <a:gd name="connsiteX2" fmla="*/ 578 w 10204"/>
              <a:gd name="connsiteY2" fmla="*/ 896 h 10257"/>
              <a:gd name="connsiteX3" fmla="*/ 604 w 10204"/>
              <a:gd name="connsiteY3" fmla="*/ 9788 h 10257"/>
              <a:gd name="connsiteX4" fmla="*/ 5212 w 10204"/>
              <a:gd name="connsiteY4" fmla="*/ 10130 h 10257"/>
              <a:gd name="connsiteX5" fmla="*/ 9684 w 10204"/>
              <a:gd name="connsiteY5" fmla="*/ 9865 h 10257"/>
              <a:gd name="connsiteX6" fmla="*/ 9642 w 10204"/>
              <a:gd name="connsiteY6" fmla="*/ 779 h 10257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06"/>
              <a:gd name="connsiteY0" fmla="*/ 686 h 10205"/>
              <a:gd name="connsiteX1" fmla="*/ 5196 w 10206"/>
              <a:gd name="connsiteY1" fmla="*/ 355 h 10205"/>
              <a:gd name="connsiteX2" fmla="*/ 578 w 10206"/>
              <a:gd name="connsiteY2" fmla="*/ 803 h 10205"/>
              <a:gd name="connsiteX3" fmla="*/ 604 w 10206"/>
              <a:gd name="connsiteY3" fmla="*/ 9695 h 10205"/>
              <a:gd name="connsiteX4" fmla="*/ 5212 w 10206"/>
              <a:gd name="connsiteY4" fmla="*/ 10037 h 10205"/>
              <a:gd name="connsiteX5" fmla="*/ 9684 w 10206"/>
              <a:gd name="connsiteY5" fmla="*/ 9772 h 10205"/>
              <a:gd name="connsiteX6" fmla="*/ 10111 w 10206"/>
              <a:gd name="connsiteY6" fmla="*/ 5246 h 10205"/>
              <a:gd name="connsiteX7" fmla="*/ 9642 w 10206"/>
              <a:gd name="connsiteY7" fmla="*/ 686 h 10205"/>
              <a:gd name="connsiteX0" fmla="*/ 9642 w 10223"/>
              <a:gd name="connsiteY0" fmla="*/ 686 h 10164"/>
              <a:gd name="connsiteX1" fmla="*/ 5196 w 10223"/>
              <a:gd name="connsiteY1" fmla="*/ 355 h 10164"/>
              <a:gd name="connsiteX2" fmla="*/ 578 w 10223"/>
              <a:gd name="connsiteY2" fmla="*/ 803 h 10164"/>
              <a:gd name="connsiteX3" fmla="*/ 604 w 10223"/>
              <a:gd name="connsiteY3" fmla="*/ 9695 h 10164"/>
              <a:gd name="connsiteX4" fmla="*/ 5212 w 10223"/>
              <a:gd name="connsiteY4" fmla="*/ 10037 h 10164"/>
              <a:gd name="connsiteX5" fmla="*/ 9684 w 10223"/>
              <a:gd name="connsiteY5" fmla="*/ 9772 h 10164"/>
              <a:gd name="connsiteX6" fmla="*/ 10111 w 10223"/>
              <a:gd name="connsiteY6" fmla="*/ 5246 h 10164"/>
              <a:gd name="connsiteX7" fmla="*/ 9642 w 10223"/>
              <a:gd name="connsiteY7" fmla="*/ 686 h 10164"/>
              <a:gd name="connsiteX0" fmla="*/ 9642 w 10136"/>
              <a:gd name="connsiteY0" fmla="*/ 686 h 10164"/>
              <a:gd name="connsiteX1" fmla="*/ 5196 w 10136"/>
              <a:gd name="connsiteY1" fmla="*/ 355 h 10164"/>
              <a:gd name="connsiteX2" fmla="*/ 578 w 10136"/>
              <a:gd name="connsiteY2" fmla="*/ 803 h 10164"/>
              <a:gd name="connsiteX3" fmla="*/ 604 w 10136"/>
              <a:gd name="connsiteY3" fmla="*/ 9695 h 10164"/>
              <a:gd name="connsiteX4" fmla="*/ 5212 w 10136"/>
              <a:gd name="connsiteY4" fmla="*/ 10037 h 10164"/>
              <a:gd name="connsiteX5" fmla="*/ 9684 w 10136"/>
              <a:gd name="connsiteY5" fmla="*/ 9772 h 10164"/>
              <a:gd name="connsiteX6" fmla="*/ 10111 w 10136"/>
              <a:gd name="connsiteY6" fmla="*/ 5246 h 10164"/>
              <a:gd name="connsiteX7" fmla="*/ 9642 w 10136"/>
              <a:gd name="connsiteY7" fmla="*/ 686 h 10164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236"/>
              <a:gd name="connsiteY0" fmla="*/ 686 h 10203"/>
              <a:gd name="connsiteX1" fmla="*/ 5196 w 10236"/>
              <a:gd name="connsiteY1" fmla="*/ 355 h 10203"/>
              <a:gd name="connsiteX2" fmla="*/ 578 w 10236"/>
              <a:gd name="connsiteY2" fmla="*/ 803 h 10203"/>
              <a:gd name="connsiteX3" fmla="*/ 604 w 10236"/>
              <a:gd name="connsiteY3" fmla="*/ 9695 h 10203"/>
              <a:gd name="connsiteX4" fmla="*/ 5212 w 10236"/>
              <a:gd name="connsiteY4" fmla="*/ 10037 h 10203"/>
              <a:gd name="connsiteX5" fmla="*/ 9684 w 10236"/>
              <a:gd name="connsiteY5" fmla="*/ 9772 h 10203"/>
              <a:gd name="connsiteX6" fmla="*/ 10160 w 10236"/>
              <a:gd name="connsiteY6" fmla="*/ 5271 h 10203"/>
              <a:gd name="connsiteX7" fmla="*/ 9642 w 10236"/>
              <a:gd name="connsiteY7" fmla="*/ 686 h 10203"/>
              <a:gd name="connsiteX0" fmla="*/ 9642 w 10182"/>
              <a:gd name="connsiteY0" fmla="*/ 686 h 10202"/>
              <a:gd name="connsiteX1" fmla="*/ 5196 w 10182"/>
              <a:gd name="connsiteY1" fmla="*/ 355 h 10202"/>
              <a:gd name="connsiteX2" fmla="*/ 578 w 10182"/>
              <a:gd name="connsiteY2" fmla="*/ 803 h 10202"/>
              <a:gd name="connsiteX3" fmla="*/ 604 w 10182"/>
              <a:gd name="connsiteY3" fmla="*/ 9695 h 10202"/>
              <a:gd name="connsiteX4" fmla="*/ 5212 w 10182"/>
              <a:gd name="connsiteY4" fmla="*/ 10037 h 10202"/>
              <a:gd name="connsiteX5" fmla="*/ 9684 w 10182"/>
              <a:gd name="connsiteY5" fmla="*/ 9772 h 10202"/>
              <a:gd name="connsiteX6" fmla="*/ 10160 w 10182"/>
              <a:gd name="connsiteY6" fmla="*/ 5271 h 10202"/>
              <a:gd name="connsiteX7" fmla="*/ 9642 w 10182"/>
              <a:gd name="connsiteY7" fmla="*/ 686 h 10202"/>
              <a:gd name="connsiteX0" fmla="*/ 9642 w 10190"/>
              <a:gd name="connsiteY0" fmla="*/ 686 h 10164"/>
              <a:gd name="connsiteX1" fmla="*/ 5196 w 10190"/>
              <a:gd name="connsiteY1" fmla="*/ 355 h 10164"/>
              <a:gd name="connsiteX2" fmla="*/ 578 w 10190"/>
              <a:gd name="connsiteY2" fmla="*/ 803 h 10164"/>
              <a:gd name="connsiteX3" fmla="*/ 604 w 10190"/>
              <a:gd name="connsiteY3" fmla="*/ 9695 h 10164"/>
              <a:gd name="connsiteX4" fmla="*/ 5212 w 10190"/>
              <a:gd name="connsiteY4" fmla="*/ 10037 h 10164"/>
              <a:gd name="connsiteX5" fmla="*/ 9684 w 10190"/>
              <a:gd name="connsiteY5" fmla="*/ 9772 h 10164"/>
              <a:gd name="connsiteX6" fmla="*/ 10160 w 10190"/>
              <a:gd name="connsiteY6" fmla="*/ 5271 h 10164"/>
              <a:gd name="connsiteX7" fmla="*/ 9642 w 10190"/>
              <a:gd name="connsiteY7" fmla="*/ 686 h 10164"/>
              <a:gd name="connsiteX0" fmla="*/ 9642 w 10161"/>
              <a:gd name="connsiteY0" fmla="*/ 686 h 10164"/>
              <a:gd name="connsiteX1" fmla="*/ 5196 w 10161"/>
              <a:gd name="connsiteY1" fmla="*/ 355 h 10164"/>
              <a:gd name="connsiteX2" fmla="*/ 578 w 10161"/>
              <a:gd name="connsiteY2" fmla="*/ 803 h 10164"/>
              <a:gd name="connsiteX3" fmla="*/ 604 w 10161"/>
              <a:gd name="connsiteY3" fmla="*/ 9695 h 10164"/>
              <a:gd name="connsiteX4" fmla="*/ 5212 w 10161"/>
              <a:gd name="connsiteY4" fmla="*/ 10037 h 10164"/>
              <a:gd name="connsiteX5" fmla="*/ 9684 w 10161"/>
              <a:gd name="connsiteY5" fmla="*/ 9772 h 10164"/>
              <a:gd name="connsiteX6" fmla="*/ 10160 w 10161"/>
              <a:gd name="connsiteY6" fmla="*/ 5271 h 10164"/>
              <a:gd name="connsiteX7" fmla="*/ 9642 w 10161"/>
              <a:gd name="connsiteY7" fmla="*/ 686 h 10164"/>
              <a:gd name="connsiteX0" fmla="*/ 9625 w 10144"/>
              <a:gd name="connsiteY0" fmla="*/ 684 h 10149"/>
              <a:gd name="connsiteX1" fmla="*/ 5179 w 10144"/>
              <a:gd name="connsiteY1" fmla="*/ 353 h 10149"/>
              <a:gd name="connsiteX2" fmla="*/ 561 w 10144"/>
              <a:gd name="connsiteY2" fmla="*/ 801 h 10149"/>
              <a:gd name="connsiteX3" fmla="*/ 620 w 10144"/>
              <a:gd name="connsiteY3" fmla="*/ 9668 h 10149"/>
              <a:gd name="connsiteX4" fmla="*/ 5195 w 10144"/>
              <a:gd name="connsiteY4" fmla="*/ 10035 h 10149"/>
              <a:gd name="connsiteX5" fmla="*/ 9667 w 10144"/>
              <a:gd name="connsiteY5" fmla="*/ 9770 h 10149"/>
              <a:gd name="connsiteX6" fmla="*/ 10143 w 10144"/>
              <a:gd name="connsiteY6" fmla="*/ 5269 h 10149"/>
              <a:gd name="connsiteX7" fmla="*/ 9625 w 10144"/>
              <a:gd name="connsiteY7" fmla="*/ 684 h 10149"/>
              <a:gd name="connsiteX0" fmla="*/ 9625 w 10144"/>
              <a:gd name="connsiteY0" fmla="*/ 684 h 10122"/>
              <a:gd name="connsiteX1" fmla="*/ 5179 w 10144"/>
              <a:gd name="connsiteY1" fmla="*/ 353 h 10122"/>
              <a:gd name="connsiteX2" fmla="*/ 561 w 10144"/>
              <a:gd name="connsiteY2" fmla="*/ 801 h 10122"/>
              <a:gd name="connsiteX3" fmla="*/ 620 w 10144"/>
              <a:gd name="connsiteY3" fmla="*/ 9668 h 10122"/>
              <a:gd name="connsiteX4" fmla="*/ 5195 w 10144"/>
              <a:gd name="connsiteY4" fmla="*/ 10035 h 10122"/>
              <a:gd name="connsiteX5" fmla="*/ 9667 w 10144"/>
              <a:gd name="connsiteY5" fmla="*/ 9770 h 10122"/>
              <a:gd name="connsiteX6" fmla="*/ 10143 w 10144"/>
              <a:gd name="connsiteY6" fmla="*/ 5269 h 10122"/>
              <a:gd name="connsiteX7" fmla="*/ 9625 w 10144"/>
              <a:gd name="connsiteY7" fmla="*/ 684 h 10122"/>
              <a:gd name="connsiteX0" fmla="*/ 9601 w 10120"/>
              <a:gd name="connsiteY0" fmla="*/ 684 h 10446"/>
              <a:gd name="connsiteX1" fmla="*/ 5155 w 10120"/>
              <a:gd name="connsiteY1" fmla="*/ 353 h 10446"/>
              <a:gd name="connsiteX2" fmla="*/ 553 w 10120"/>
              <a:gd name="connsiteY2" fmla="*/ 801 h 10446"/>
              <a:gd name="connsiteX3" fmla="*/ 596 w 10120"/>
              <a:gd name="connsiteY3" fmla="*/ 9668 h 10446"/>
              <a:gd name="connsiteX4" fmla="*/ 5171 w 10120"/>
              <a:gd name="connsiteY4" fmla="*/ 10035 h 10446"/>
              <a:gd name="connsiteX5" fmla="*/ 9643 w 10120"/>
              <a:gd name="connsiteY5" fmla="*/ 9770 h 10446"/>
              <a:gd name="connsiteX6" fmla="*/ 10119 w 10120"/>
              <a:gd name="connsiteY6" fmla="*/ 5269 h 10446"/>
              <a:gd name="connsiteX7" fmla="*/ 9601 w 10120"/>
              <a:gd name="connsiteY7" fmla="*/ 684 h 10446"/>
              <a:gd name="connsiteX0" fmla="*/ 9599 w 10118"/>
              <a:gd name="connsiteY0" fmla="*/ 430 h 9905"/>
              <a:gd name="connsiteX1" fmla="*/ 5153 w 10118"/>
              <a:gd name="connsiteY1" fmla="*/ 99 h 9905"/>
              <a:gd name="connsiteX2" fmla="*/ 551 w 10118"/>
              <a:gd name="connsiteY2" fmla="*/ 547 h 9905"/>
              <a:gd name="connsiteX3" fmla="*/ 89 w 10118"/>
              <a:gd name="connsiteY3" fmla="*/ 4589 h 9905"/>
              <a:gd name="connsiteX4" fmla="*/ 594 w 10118"/>
              <a:gd name="connsiteY4" fmla="*/ 9414 h 9905"/>
              <a:gd name="connsiteX5" fmla="*/ 5169 w 10118"/>
              <a:gd name="connsiteY5" fmla="*/ 9781 h 9905"/>
              <a:gd name="connsiteX6" fmla="*/ 9641 w 10118"/>
              <a:gd name="connsiteY6" fmla="*/ 9516 h 9905"/>
              <a:gd name="connsiteX7" fmla="*/ 10117 w 10118"/>
              <a:gd name="connsiteY7" fmla="*/ 5015 h 9905"/>
              <a:gd name="connsiteX8" fmla="*/ 9599 w 10118"/>
              <a:gd name="connsiteY8" fmla="*/ 430 h 9905"/>
              <a:gd name="connsiteX0" fmla="*/ 9464 w 9977"/>
              <a:gd name="connsiteY0" fmla="*/ 434 h 10000"/>
              <a:gd name="connsiteX1" fmla="*/ 5070 w 9977"/>
              <a:gd name="connsiteY1" fmla="*/ 100 h 10000"/>
              <a:gd name="connsiteX2" fmla="*/ 522 w 9977"/>
              <a:gd name="connsiteY2" fmla="*/ 552 h 10000"/>
              <a:gd name="connsiteX3" fmla="*/ 65 w 9977"/>
              <a:gd name="connsiteY3" fmla="*/ 4633 h 10000"/>
              <a:gd name="connsiteX4" fmla="*/ 564 w 9977"/>
              <a:gd name="connsiteY4" fmla="*/ 9504 h 10000"/>
              <a:gd name="connsiteX5" fmla="*/ 5086 w 9977"/>
              <a:gd name="connsiteY5" fmla="*/ 9875 h 10000"/>
              <a:gd name="connsiteX6" fmla="*/ 9506 w 9977"/>
              <a:gd name="connsiteY6" fmla="*/ 9607 h 10000"/>
              <a:gd name="connsiteX7" fmla="*/ 9976 w 9977"/>
              <a:gd name="connsiteY7" fmla="*/ 5063 h 10000"/>
              <a:gd name="connsiteX8" fmla="*/ 9464 w 9977"/>
              <a:gd name="connsiteY8" fmla="*/ 434 h 10000"/>
              <a:gd name="connsiteX0" fmla="*/ 9486 w 10000"/>
              <a:gd name="connsiteY0" fmla="*/ 436 h 10002"/>
              <a:gd name="connsiteX1" fmla="*/ 5082 w 10000"/>
              <a:gd name="connsiteY1" fmla="*/ 102 h 10002"/>
              <a:gd name="connsiteX2" fmla="*/ 572 w 10000"/>
              <a:gd name="connsiteY2" fmla="*/ 377 h 10002"/>
              <a:gd name="connsiteX3" fmla="*/ 65 w 10000"/>
              <a:gd name="connsiteY3" fmla="*/ 4635 h 10002"/>
              <a:gd name="connsiteX4" fmla="*/ 565 w 10000"/>
              <a:gd name="connsiteY4" fmla="*/ 9506 h 10002"/>
              <a:gd name="connsiteX5" fmla="*/ 5098 w 10000"/>
              <a:gd name="connsiteY5" fmla="*/ 9877 h 10002"/>
              <a:gd name="connsiteX6" fmla="*/ 9528 w 10000"/>
              <a:gd name="connsiteY6" fmla="*/ 9609 h 10002"/>
              <a:gd name="connsiteX7" fmla="*/ 9999 w 10000"/>
              <a:gd name="connsiteY7" fmla="*/ 5065 h 10002"/>
              <a:gd name="connsiteX8" fmla="*/ 9486 w 10000"/>
              <a:gd name="connsiteY8" fmla="*/ 436 h 10002"/>
              <a:gd name="connsiteX0" fmla="*/ 9422 w 9936"/>
              <a:gd name="connsiteY0" fmla="*/ 436 h 9996"/>
              <a:gd name="connsiteX1" fmla="*/ 5018 w 9936"/>
              <a:gd name="connsiteY1" fmla="*/ 102 h 9996"/>
              <a:gd name="connsiteX2" fmla="*/ 508 w 9936"/>
              <a:gd name="connsiteY2" fmla="*/ 377 h 9996"/>
              <a:gd name="connsiteX3" fmla="*/ 1 w 9936"/>
              <a:gd name="connsiteY3" fmla="*/ 4635 h 9996"/>
              <a:gd name="connsiteX4" fmla="*/ 501 w 9936"/>
              <a:gd name="connsiteY4" fmla="*/ 9506 h 9996"/>
              <a:gd name="connsiteX5" fmla="*/ 5034 w 9936"/>
              <a:gd name="connsiteY5" fmla="*/ 9877 h 9996"/>
              <a:gd name="connsiteX6" fmla="*/ 9464 w 9936"/>
              <a:gd name="connsiteY6" fmla="*/ 9609 h 9996"/>
              <a:gd name="connsiteX7" fmla="*/ 9935 w 9936"/>
              <a:gd name="connsiteY7" fmla="*/ 5065 h 9996"/>
              <a:gd name="connsiteX8" fmla="*/ 9422 w 9936"/>
              <a:gd name="connsiteY8" fmla="*/ 436 h 9996"/>
              <a:gd name="connsiteX0" fmla="*/ 9483 w 9971"/>
              <a:gd name="connsiteY0" fmla="*/ 436 h 10000"/>
              <a:gd name="connsiteX1" fmla="*/ 5050 w 9971"/>
              <a:gd name="connsiteY1" fmla="*/ 102 h 10000"/>
              <a:gd name="connsiteX2" fmla="*/ 511 w 9971"/>
              <a:gd name="connsiteY2" fmla="*/ 377 h 10000"/>
              <a:gd name="connsiteX3" fmla="*/ 1 w 9971"/>
              <a:gd name="connsiteY3" fmla="*/ 4637 h 10000"/>
              <a:gd name="connsiteX4" fmla="*/ 504 w 9971"/>
              <a:gd name="connsiteY4" fmla="*/ 9510 h 10000"/>
              <a:gd name="connsiteX5" fmla="*/ 5066 w 9971"/>
              <a:gd name="connsiteY5" fmla="*/ 9881 h 10000"/>
              <a:gd name="connsiteX6" fmla="*/ 9525 w 9971"/>
              <a:gd name="connsiteY6" fmla="*/ 9613 h 10000"/>
              <a:gd name="connsiteX7" fmla="*/ 9968 w 9971"/>
              <a:gd name="connsiteY7" fmla="*/ 5067 h 10000"/>
              <a:gd name="connsiteX8" fmla="*/ 9483 w 9971"/>
              <a:gd name="connsiteY8" fmla="*/ 436 h 10000"/>
              <a:gd name="connsiteX0" fmla="*/ 9511 w 9999"/>
              <a:gd name="connsiteY0" fmla="*/ 436 h 10012"/>
              <a:gd name="connsiteX1" fmla="*/ 5065 w 9999"/>
              <a:gd name="connsiteY1" fmla="*/ 102 h 10012"/>
              <a:gd name="connsiteX2" fmla="*/ 512 w 9999"/>
              <a:gd name="connsiteY2" fmla="*/ 377 h 10012"/>
              <a:gd name="connsiteX3" fmla="*/ 1 w 9999"/>
              <a:gd name="connsiteY3" fmla="*/ 4637 h 10012"/>
              <a:gd name="connsiteX4" fmla="*/ 505 w 9999"/>
              <a:gd name="connsiteY4" fmla="*/ 9510 h 10012"/>
              <a:gd name="connsiteX5" fmla="*/ 5081 w 9999"/>
              <a:gd name="connsiteY5" fmla="*/ 9881 h 10012"/>
              <a:gd name="connsiteX6" fmla="*/ 9522 w 9999"/>
              <a:gd name="connsiteY6" fmla="*/ 9637 h 10012"/>
              <a:gd name="connsiteX7" fmla="*/ 9997 w 9999"/>
              <a:gd name="connsiteY7" fmla="*/ 5067 h 10012"/>
              <a:gd name="connsiteX8" fmla="*/ 9511 w 9999"/>
              <a:gd name="connsiteY8" fmla="*/ 436 h 10012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12 w 10003"/>
              <a:gd name="connsiteY0" fmla="*/ 435 h 10000"/>
              <a:gd name="connsiteX1" fmla="*/ 5066 w 10003"/>
              <a:gd name="connsiteY1" fmla="*/ 102 h 10000"/>
              <a:gd name="connsiteX2" fmla="*/ 512 w 10003"/>
              <a:gd name="connsiteY2" fmla="*/ 377 h 10000"/>
              <a:gd name="connsiteX3" fmla="*/ 1 w 10003"/>
              <a:gd name="connsiteY3" fmla="*/ 4631 h 10000"/>
              <a:gd name="connsiteX4" fmla="*/ 505 w 10003"/>
              <a:gd name="connsiteY4" fmla="*/ 9499 h 10000"/>
              <a:gd name="connsiteX5" fmla="*/ 5082 w 10003"/>
              <a:gd name="connsiteY5" fmla="*/ 9869 h 10000"/>
              <a:gd name="connsiteX6" fmla="*/ 9523 w 10003"/>
              <a:gd name="connsiteY6" fmla="*/ 9625 h 10000"/>
              <a:gd name="connsiteX7" fmla="*/ 9998 w 10003"/>
              <a:gd name="connsiteY7" fmla="*/ 5061 h 10000"/>
              <a:gd name="connsiteX8" fmla="*/ 9512 w 10003"/>
              <a:gd name="connsiteY8" fmla="*/ 435 h 10000"/>
              <a:gd name="connsiteX0" fmla="*/ 9577 w 10068"/>
              <a:gd name="connsiteY0" fmla="*/ 435 h 9994"/>
              <a:gd name="connsiteX1" fmla="*/ 5131 w 10068"/>
              <a:gd name="connsiteY1" fmla="*/ 102 h 9994"/>
              <a:gd name="connsiteX2" fmla="*/ 577 w 10068"/>
              <a:gd name="connsiteY2" fmla="*/ 377 h 9994"/>
              <a:gd name="connsiteX3" fmla="*/ 66 w 10068"/>
              <a:gd name="connsiteY3" fmla="*/ 4631 h 9994"/>
              <a:gd name="connsiteX4" fmla="*/ 570 w 10068"/>
              <a:gd name="connsiteY4" fmla="*/ 9499 h 9994"/>
              <a:gd name="connsiteX5" fmla="*/ 5162 w 10068"/>
              <a:gd name="connsiteY5" fmla="*/ 9845 h 9994"/>
              <a:gd name="connsiteX6" fmla="*/ 9588 w 10068"/>
              <a:gd name="connsiteY6" fmla="*/ 9625 h 9994"/>
              <a:gd name="connsiteX7" fmla="*/ 10063 w 10068"/>
              <a:gd name="connsiteY7" fmla="*/ 5061 h 9994"/>
              <a:gd name="connsiteX8" fmla="*/ 9577 w 10068"/>
              <a:gd name="connsiteY8" fmla="*/ 435 h 9994"/>
              <a:gd name="connsiteX0" fmla="*/ 9447 w 9935"/>
              <a:gd name="connsiteY0" fmla="*/ 435 h 10084"/>
              <a:gd name="connsiteX1" fmla="*/ 5031 w 9935"/>
              <a:gd name="connsiteY1" fmla="*/ 102 h 10084"/>
              <a:gd name="connsiteX2" fmla="*/ 508 w 9935"/>
              <a:gd name="connsiteY2" fmla="*/ 377 h 10084"/>
              <a:gd name="connsiteX3" fmla="*/ 1 w 9935"/>
              <a:gd name="connsiteY3" fmla="*/ 4634 h 10084"/>
              <a:gd name="connsiteX4" fmla="*/ 501 w 9935"/>
              <a:gd name="connsiteY4" fmla="*/ 9505 h 10084"/>
              <a:gd name="connsiteX5" fmla="*/ 5062 w 9935"/>
              <a:gd name="connsiteY5" fmla="*/ 9851 h 10084"/>
              <a:gd name="connsiteX6" fmla="*/ 9458 w 9935"/>
              <a:gd name="connsiteY6" fmla="*/ 9631 h 10084"/>
              <a:gd name="connsiteX7" fmla="*/ 9930 w 9935"/>
              <a:gd name="connsiteY7" fmla="*/ 5064 h 10084"/>
              <a:gd name="connsiteX8" fmla="*/ 9447 w 9935"/>
              <a:gd name="connsiteY8" fmla="*/ 435 h 10084"/>
              <a:gd name="connsiteX0" fmla="*/ 9509 w 10000"/>
              <a:gd name="connsiteY0" fmla="*/ 431 h 10000"/>
              <a:gd name="connsiteX1" fmla="*/ 5064 w 10000"/>
              <a:gd name="connsiteY1" fmla="*/ 101 h 10000"/>
              <a:gd name="connsiteX2" fmla="*/ 511 w 10000"/>
              <a:gd name="connsiteY2" fmla="*/ 374 h 10000"/>
              <a:gd name="connsiteX3" fmla="*/ 1 w 10000"/>
              <a:gd name="connsiteY3" fmla="*/ 4595 h 10000"/>
              <a:gd name="connsiteX4" fmla="*/ 504 w 10000"/>
              <a:gd name="connsiteY4" fmla="*/ 9426 h 10000"/>
              <a:gd name="connsiteX5" fmla="*/ 5095 w 10000"/>
              <a:gd name="connsiteY5" fmla="*/ 9769 h 10000"/>
              <a:gd name="connsiteX6" fmla="*/ 9520 w 10000"/>
              <a:gd name="connsiteY6" fmla="*/ 9551 h 10000"/>
              <a:gd name="connsiteX7" fmla="*/ 9995 w 10000"/>
              <a:gd name="connsiteY7" fmla="*/ 5022 h 10000"/>
              <a:gd name="connsiteX8" fmla="*/ 9509 w 10000"/>
              <a:gd name="connsiteY8" fmla="*/ 431 h 10000"/>
              <a:gd name="connsiteX0" fmla="*/ 9509 w 10000"/>
              <a:gd name="connsiteY0" fmla="*/ 431 h 9855"/>
              <a:gd name="connsiteX1" fmla="*/ 5064 w 10000"/>
              <a:gd name="connsiteY1" fmla="*/ 101 h 9855"/>
              <a:gd name="connsiteX2" fmla="*/ 511 w 10000"/>
              <a:gd name="connsiteY2" fmla="*/ 374 h 9855"/>
              <a:gd name="connsiteX3" fmla="*/ 1 w 10000"/>
              <a:gd name="connsiteY3" fmla="*/ 4595 h 9855"/>
              <a:gd name="connsiteX4" fmla="*/ 504 w 10000"/>
              <a:gd name="connsiteY4" fmla="*/ 9426 h 9855"/>
              <a:gd name="connsiteX5" fmla="*/ 5095 w 10000"/>
              <a:gd name="connsiteY5" fmla="*/ 9769 h 9855"/>
              <a:gd name="connsiteX6" fmla="*/ 9520 w 10000"/>
              <a:gd name="connsiteY6" fmla="*/ 9551 h 9855"/>
              <a:gd name="connsiteX7" fmla="*/ 9995 w 10000"/>
              <a:gd name="connsiteY7" fmla="*/ 5022 h 9855"/>
              <a:gd name="connsiteX8" fmla="*/ 9509 w 10000"/>
              <a:gd name="connsiteY8" fmla="*/ 431 h 9855"/>
              <a:gd name="connsiteX0" fmla="*/ 9509 w 10000"/>
              <a:gd name="connsiteY0" fmla="*/ 437 h 10097"/>
              <a:gd name="connsiteX1" fmla="*/ 5064 w 10000"/>
              <a:gd name="connsiteY1" fmla="*/ 102 h 10097"/>
              <a:gd name="connsiteX2" fmla="*/ 511 w 10000"/>
              <a:gd name="connsiteY2" fmla="*/ 380 h 10097"/>
              <a:gd name="connsiteX3" fmla="*/ 1 w 10000"/>
              <a:gd name="connsiteY3" fmla="*/ 4663 h 10097"/>
              <a:gd name="connsiteX4" fmla="*/ 504 w 10000"/>
              <a:gd name="connsiteY4" fmla="*/ 9565 h 10097"/>
              <a:gd name="connsiteX5" fmla="*/ 5095 w 10000"/>
              <a:gd name="connsiteY5" fmla="*/ 9913 h 10097"/>
              <a:gd name="connsiteX6" fmla="*/ 9520 w 10000"/>
              <a:gd name="connsiteY6" fmla="*/ 9692 h 10097"/>
              <a:gd name="connsiteX7" fmla="*/ 9995 w 10000"/>
              <a:gd name="connsiteY7" fmla="*/ 5096 h 10097"/>
              <a:gd name="connsiteX8" fmla="*/ 9509 w 10000"/>
              <a:gd name="connsiteY8" fmla="*/ 437 h 10097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37 h 10052"/>
              <a:gd name="connsiteX1" fmla="*/ 5073 w 10009"/>
              <a:gd name="connsiteY1" fmla="*/ 102 h 10052"/>
              <a:gd name="connsiteX2" fmla="*/ 520 w 10009"/>
              <a:gd name="connsiteY2" fmla="*/ 380 h 10052"/>
              <a:gd name="connsiteX3" fmla="*/ 10 w 10009"/>
              <a:gd name="connsiteY3" fmla="*/ 4663 h 10052"/>
              <a:gd name="connsiteX4" fmla="*/ 391 w 10009"/>
              <a:gd name="connsiteY4" fmla="*/ 9493 h 10052"/>
              <a:gd name="connsiteX5" fmla="*/ 5104 w 10009"/>
              <a:gd name="connsiteY5" fmla="*/ 9913 h 10052"/>
              <a:gd name="connsiteX6" fmla="*/ 9529 w 10009"/>
              <a:gd name="connsiteY6" fmla="*/ 9692 h 10052"/>
              <a:gd name="connsiteX7" fmla="*/ 10004 w 10009"/>
              <a:gd name="connsiteY7" fmla="*/ 5096 h 10052"/>
              <a:gd name="connsiteX8" fmla="*/ 9518 w 10009"/>
              <a:gd name="connsiteY8" fmla="*/ 437 h 10052"/>
              <a:gd name="connsiteX0" fmla="*/ 9518 w 10009"/>
              <a:gd name="connsiteY0" fmla="*/ 484 h 10099"/>
              <a:gd name="connsiteX1" fmla="*/ 5073 w 10009"/>
              <a:gd name="connsiteY1" fmla="*/ 149 h 10099"/>
              <a:gd name="connsiteX2" fmla="*/ 520 w 10009"/>
              <a:gd name="connsiteY2" fmla="*/ 355 h 10099"/>
              <a:gd name="connsiteX3" fmla="*/ 10 w 10009"/>
              <a:gd name="connsiteY3" fmla="*/ 4710 h 10099"/>
              <a:gd name="connsiteX4" fmla="*/ 391 w 10009"/>
              <a:gd name="connsiteY4" fmla="*/ 9540 h 10099"/>
              <a:gd name="connsiteX5" fmla="*/ 5104 w 10009"/>
              <a:gd name="connsiteY5" fmla="*/ 9960 h 10099"/>
              <a:gd name="connsiteX6" fmla="*/ 9529 w 10009"/>
              <a:gd name="connsiteY6" fmla="*/ 9739 h 10099"/>
              <a:gd name="connsiteX7" fmla="*/ 10004 w 10009"/>
              <a:gd name="connsiteY7" fmla="*/ 5143 h 10099"/>
              <a:gd name="connsiteX8" fmla="*/ 9518 w 10009"/>
              <a:gd name="connsiteY8" fmla="*/ 484 h 10099"/>
              <a:gd name="connsiteX0" fmla="*/ 9518 w 10009"/>
              <a:gd name="connsiteY0" fmla="*/ 436 h 10051"/>
              <a:gd name="connsiteX1" fmla="*/ 5073 w 10009"/>
              <a:gd name="connsiteY1" fmla="*/ 101 h 10051"/>
              <a:gd name="connsiteX2" fmla="*/ 520 w 10009"/>
              <a:gd name="connsiteY2" fmla="*/ 307 h 10051"/>
              <a:gd name="connsiteX3" fmla="*/ 10 w 10009"/>
              <a:gd name="connsiteY3" fmla="*/ 4662 h 10051"/>
              <a:gd name="connsiteX4" fmla="*/ 391 w 10009"/>
              <a:gd name="connsiteY4" fmla="*/ 9492 h 10051"/>
              <a:gd name="connsiteX5" fmla="*/ 5104 w 10009"/>
              <a:gd name="connsiteY5" fmla="*/ 9912 h 10051"/>
              <a:gd name="connsiteX6" fmla="*/ 9529 w 10009"/>
              <a:gd name="connsiteY6" fmla="*/ 9691 h 10051"/>
              <a:gd name="connsiteX7" fmla="*/ 10004 w 10009"/>
              <a:gd name="connsiteY7" fmla="*/ 5095 h 10051"/>
              <a:gd name="connsiteX8" fmla="*/ 9518 w 10009"/>
              <a:gd name="connsiteY8" fmla="*/ 436 h 10051"/>
              <a:gd name="connsiteX0" fmla="*/ 9646 w 10137"/>
              <a:gd name="connsiteY0" fmla="*/ 436 h 10051"/>
              <a:gd name="connsiteX1" fmla="*/ 5201 w 10137"/>
              <a:gd name="connsiteY1" fmla="*/ 101 h 10051"/>
              <a:gd name="connsiteX2" fmla="*/ 648 w 10137"/>
              <a:gd name="connsiteY2" fmla="*/ 307 h 10051"/>
              <a:gd name="connsiteX3" fmla="*/ 2 w 10137"/>
              <a:gd name="connsiteY3" fmla="*/ 4855 h 10051"/>
              <a:gd name="connsiteX4" fmla="*/ 519 w 10137"/>
              <a:gd name="connsiteY4" fmla="*/ 9492 h 10051"/>
              <a:gd name="connsiteX5" fmla="*/ 5232 w 10137"/>
              <a:gd name="connsiteY5" fmla="*/ 9912 h 10051"/>
              <a:gd name="connsiteX6" fmla="*/ 9657 w 10137"/>
              <a:gd name="connsiteY6" fmla="*/ 9691 h 10051"/>
              <a:gd name="connsiteX7" fmla="*/ 10132 w 10137"/>
              <a:gd name="connsiteY7" fmla="*/ 5095 h 10051"/>
              <a:gd name="connsiteX8" fmla="*/ 9646 w 10137"/>
              <a:gd name="connsiteY8" fmla="*/ 436 h 10051"/>
              <a:gd name="connsiteX0" fmla="*/ 9647 w 10138"/>
              <a:gd name="connsiteY0" fmla="*/ 436 h 10051"/>
              <a:gd name="connsiteX1" fmla="*/ 5202 w 10138"/>
              <a:gd name="connsiteY1" fmla="*/ 101 h 10051"/>
              <a:gd name="connsiteX2" fmla="*/ 479 w 10138"/>
              <a:gd name="connsiteY2" fmla="*/ 350 h 10051"/>
              <a:gd name="connsiteX3" fmla="*/ 3 w 10138"/>
              <a:gd name="connsiteY3" fmla="*/ 4855 h 10051"/>
              <a:gd name="connsiteX4" fmla="*/ 520 w 10138"/>
              <a:gd name="connsiteY4" fmla="*/ 9492 h 10051"/>
              <a:gd name="connsiteX5" fmla="*/ 5233 w 10138"/>
              <a:gd name="connsiteY5" fmla="*/ 9912 h 10051"/>
              <a:gd name="connsiteX6" fmla="*/ 9658 w 10138"/>
              <a:gd name="connsiteY6" fmla="*/ 9691 h 10051"/>
              <a:gd name="connsiteX7" fmla="*/ 10133 w 10138"/>
              <a:gd name="connsiteY7" fmla="*/ 5095 h 10051"/>
              <a:gd name="connsiteX8" fmla="*/ 9647 w 10138"/>
              <a:gd name="connsiteY8" fmla="*/ 436 h 10051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44 h 10059"/>
              <a:gd name="connsiteX1" fmla="*/ 5202 w 10138"/>
              <a:gd name="connsiteY1" fmla="*/ 109 h 10059"/>
              <a:gd name="connsiteX2" fmla="*/ 479 w 10138"/>
              <a:gd name="connsiteY2" fmla="*/ 358 h 10059"/>
              <a:gd name="connsiteX3" fmla="*/ 3 w 10138"/>
              <a:gd name="connsiteY3" fmla="*/ 4863 h 10059"/>
              <a:gd name="connsiteX4" fmla="*/ 520 w 10138"/>
              <a:gd name="connsiteY4" fmla="*/ 9500 h 10059"/>
              <a:gd name="connsiteX5" fmla="*/ 5233 w 10138"/>
              <a:gd name="connsiteY5" fmla="*/ 9920 h 10059"/>
              <a:gd name="connsiteX6" fmla="*/ 9658 w 10138"/>
              <a:gd name="connsiteY6" fmla="*/ 9699 h 10059"/>
              <a:gd name="connsiteX7" fmla="*/ 10133 w 10138"/>
              <a:gd name="connsiteY7" fmla="*/ 5103 h 10059"/>
              <a:gd name="connsiteX8" fmla="*/ 9647 w 10138"/>
              <a:gd name="connsiteY8" fmla="*/ 444 h 10059"/>
              <a:gd name="connsiteX0" fmla="*/ 9647 w 10138"/>
              <a:gd name="connsiteY0" fmla="*/ 489 h 10104"/>
              <a:gd name="connsiteX1" fmla="*/ 4976 w 10138"/>
              <a:gd name="connsiteY1" fmla="*/ 47 h 10104"/>
              <a:gd name="connsiteX2" fmla="*/ 479 w 10138"/>
              <a:gd name="connsiteY2" fmla="*/ 403 h 10104"/>
              <a:gd name="connsiteX3" fmla="*/ 3 w 10138"/>
              <a:gd name="connsiteY3" fmla="*/ 4908 h 10104"/>
              <a:gd name="connsiteX4" fmla="*/ 520 w 10138"/>
              <a:gd name="connsiteY4" fmla="*/ 9545 h 10104"/>
              <a:gd name="connsiteX5" fmla="*/ 5233 w 10138"/>
              <a:gd name="connsiteY5" fmla="*/ 9965 h 10104"/>
              <a:gd name="connsiteX6" fmla="*/ 9658 w 10138"/>
              <a:gd name="connsiteY6" fmla="*/ 9744 h 10104"/>
              <a:gd name="connsiteX7" fmla="*/ 10133 w 10138"/>
              <a:gd name="connsiteY7" fmla="*/ 5148 h 10104"/>
              <a:gd name="connsiteX8" fmla="*/ 9647 w 10138"/>
              <a:gd name="connsiteY8" fmla="*/ 489 h 10104"/>
              <a:gd name="connsiteX0" fmla="*/ 9783 w 10174"/>
              <a:gd name="connsiteY0" fmla="*/ 464 h 10122"/>
              <a:gd name="connsiteX1" fmla="*/ 4976 w 10174"/>
              <a:gd name="connsiteY1" fmla="*/ 65 h 10122"/>
              <a:gd name="connsiteX2" fmla="*/ 479 w 10174"/>
              <a:gd name="connsiteY2" fmla="*/ 421 h 10122"/>
              <a:gd name="connsiteX3" fmla="*/ 3 w 10174"/>
              <a:gd name="connsiteY3" fmla="*/ 4926 h 10122"/>
              <a:gd name="connsiteX4" fmla="*/ 520 w 10174"/>
              <a:gd name="connsiteY4" fmla="*/ 9563 h 10122"/>
              <a:gd name="connsiteX5" fmla="*/ 5233 w 10174"/>
              <a:gd name="connsiteY5" fmla="*/ 9983 h 10122"/>
              <a:gd name="connsiteX6" fmla="*/ 9658 w 10174"/>
              <a:gd name="connsiteY6" fmla="*/ 9762 h 10122"/>
              <a:gd name="connsiteX7" fmla="*/ 10133 w 10174"/>
              <a:gd name="connsiteY7" fmla="*/ 5166 h 10122"/>
              <a:gd name="connsiteX8" fmla="*/ 9783 w 10174"/>
              <a:gd name="connsiteY8" fmla="*/ 464 h 10122"/>
              <a:gd name="connsiteX0" fmla="*/ 9783 w 10325"/>
              <a:gd name="connsiteY0" fmla="*/ 464 h 10122"/>
              <a:gd name="connsiteX1" fmla="*/ 4976 w 10325"/>
              <a:gd name="connsiteY1" fmla="*/ 65 h 10122"/>
              <a:gd name="connsiteX2" fmla="*/ 479 w 10325"/>
              <a:gd name="connsiteY2" fmla="*/ 421 h 10122"/>
              <a:gd name="connsiteX3" fmla="*/ 3 w 10325"/>
              <a:gd name="connsiteY3" fmla="*/ 4926 h 10122"/>
              <a:gd name="connsiteX4" fmla="*/ 520 w 10325"/>
              <a:gd name="connsiteY4" fmla="*/ 9563 h 10122"/>
              <a:gd name="connsiteX5" fmla="*/ 5233 w 10325"/>
              <a:gd name="connsiteY5" fmla="*/ 9983 h 10122"/>
              <a:gd name="connsiteX6" fmla="*/ 9658 w 10325"/>
              <a:gd name="connsiteY6" fmla="*/ 9762 h 10122"/>
              <a:gd name="connsiteX7" fmla="*/ 10325 w 10325"/>
              <a:gd name="connsiteY7" fmla="*/ 4952 h 10122"/>
              <a:gd name="connsiteX8" fmla="*/ 9783 w 10325"/>
              <a:gd name="connsiteY8" fmla="*/ 464 h 10122"/>
              <a:gd name="connsiteX0" fmla="*/ 9783 w 10364"/>
              <a:gd name="connsiteY0" fmla="*/ 464 h 10136"/>
              <a:gd name="connsiteX1" fmla="*/ 4976 w 10364"/>
              <a:gd name="connsiteY1" fmla="*/ 65 h 10136"/>
              <a:gd name="connsiteX2" fmla="*/ 479 w 10364"/>
              <a:gd name="connsiteY2" fmla="*/ 421 h 10136"/>
              <a:gd name="connsiteX3" fmla="*/ 3 w 10364"/>
              <a:gd name="connsiteY3" fmla="*/ 4926 h 10136"/>
              <a:gd name="connsiteX4" fmla="*/ 520 w 10364"/>
              <a:gd name="connsiteY4" fmla="*/ 9563 h 10136"/>
              <a:gd name="connsiteX5" fmla="*/ 5233 w 10364"/>
              <a:gd name="connsiteY5" fmla="*/ 9983 h 10136"/>
              <a:gd name="connsiteX6" fmla="*/ 9986 w 10364"/>
              <a:gd name="connsiteY6" fmla="*/ 9527 h 10136"/>
              <a:gd name="connsiteX7" fmla="*/ 10325 w 10364"/>
              <a:gd name="connsiteY7" fmla="*/ 4952 h 10136"/>
              <a:gd name="connsiteX8" fmla="*/ 9783 w 10364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325"/>
              <a:gd name="connsiteY0" fmla="*/ 464 h 10136"/>
              <a:gd name="connsiteX1" fmla="*/ 4976 w 10325"/>
              <a:gd name="connsiteY1" fmla="*/ 65 h 10136"/>
              <a:gd name="connsiteX2" fmla="*/ 479 w 10325"/>
              <a:gd name="connsiteY2" fmla="*/ 421 h 10136"/>
              <a:gd name="connsiteX3" fmla="*/ 3 w 10325"/>
              <a:gd name="connsiteY3" fmla="*/ 4926 h 10136"/>
              <a:gd name="connsiteX4" fmla="*/ 520 w 10325"/>
              <a:gd name="connsiteY4" fmla="*/ 9563 h 10136"/>
              <a:gd name="connsiteX5" fmla="*/ 5233 w 10325"/>
              <a:gd name="connsiteY5" fmla="*/ 9983 h 10136"/>
              <a:gd name="connsiteX6" fmla="*/ 9986 w 10325"/>
              <a:gd name="connsiteY6" fmla="*/ 9527 h 10136"/>
              <a:gd name="connsiteX7" fmla="*/ 10325 w 10325"/>
              <a:gd name="connsiteY7" fmla="*/ 4952 h 10136"/>
              <a:gd name="connsiteX8" fmla="*/ 9783 w 10325"/>
              <a:gd name="connsiteY8" fmla="*/ 464 h 10136"/>
              <a:gd name="connsiteX0" fmla="*/ 9783 w 10467"/>
              <a:gd name="connsiteY0" fmla="*/ 464 h 10099"/>
              <a:gd name="connsiteX1" fmla="*/ 4976 w 10467"/>
              <a:gd name="connsiteY1" fmla="*/ 65 h 10099"/>
              <a:gd name="connsiteX2" fmla="*/ 479 w 10467"/>
              <a:gd name="connsiteY2" fmla="*/ 421 h 10099"/>
              <a:gd name="connsiteX3" fmla="*/ 3 w 10467"/>
              <a:gd name="connsiteY3" fmla="*/ 4926 h 10099"/>
              <a:gd name="connsiteX4" fmla="*/ 520 w 10467"/>
              <a:gd name="connsiteY4" fmla="*/ 9563 h 10099"/>
              <a:gd name="connsiteX5" fmla="*/ 5403 w 10467"/>
              <a:gd name="connsiteY5" fmla="*/ 9897 h 10099"/>
              <a:gd name="connsiteX6" fmla="*/ 9986 w 10467"/>
              <a:gd name="connsiteY6" fmla="*/ 9527 h 10099"/>
              <a:gd name="connsiteX7" fmla="*/ 10325 w 10467"/>
              <a:gd name="connsiteY7" fmla="*/ 4952 h 10099"/>
              <a:gd name="connsiteX8" fmla="*/ 9783 w 10467"/>
              <a:gd name="connsiteY8" fmla="*/ 464 h 10099"/>
              <a:gd name="connsiteX0" fmla="*/ 9783 w 10467"/>
              <a:gd name="connsiteY0" fmla="*/ 464 h 10112"/>
              <a:gd name="connsiteX1" fmla="*/ 4976 w 10467"/>
              <a:gd name="connsiteY1" fmla="*/ 65 h 10112"/>
              <a:gd name="connsiteX2" fmla="*/ 479 w 10467"/>
              <a:gd name="connsiteY2" fmla="*/ 421 h 10112"/>
              <a:gd name="connsiteX3" fmla="*/ 3 w 10467"/>
              <a:gd name="connsiteY3" fmla="*/ 4926 h 10112"/>
              <a:gd name="connsiteX4" fmla="*/ 418 w 10467"/>
              <a:gd name="connsiteY4" fmla="*/ 9584 h 10112"/>
              <a:gd name="connsiteX5" fmla="*/ 5403 w 10467"/>
              <a:gd name="connsiteY5" fmla="*/ 9897 h 10112"/>
              <a:gd name="connsiteX6" fmla="*/ 9986 w 10467"/>
              <a:gd name="connsiteY6" fmla="*/ 9527 h 10112"/>
              <a:gd name="connsiteX7" fmla="*/ 10325 w 10467"/>
              <a:gd name="connsiteY7" fmla="*/ 4952 h 10112"/>
              <a:gd name="connsiteX8" fmla="*/ 9783 w 10467"/>
              <a:gd name="connsiteY8" fmla="*/ 464 h 10112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467"/>
              <a:gd name="connsiteY0" fmla="*/ 464 h 10168"/>
              <a:gd name="connsiteX1" fmla="*/ 4976 w 10467"/>
              <a:gd name="connsiteY1" fmla="*/ 65 h 10168"/>
              <a:gd name="connsiteX2" fmla="*/ 479 w 10467"/>
              <a:gd name="connsiteY2" fmla="*/ 421 h 10168"/>
              <a:gd name="connsiteX3" fmla="*/ 3 w 10467"/>
              <a:gd name="connsiteY3" fmla="*/ 4926 h 10168"/>
              <a:gd name="connsiteX4" fmla="*/ 418 w 10467"/>
              <a:gd name="connsiteY4" fmla="*/ 9584 h 10168"/>
              <a:gd name="connsiteX5" fmla="*/ 5403 w 10467"/>
              <a:gd name="connsiteY5" fmla="*/ 10025 h 10168"/>
              <a:gd name="connsiteX6" fmla="*/ 9986 w 10467"/>
              <a:gd name="connsiteY6" fmla="*/ 9527 h 10168"/>
              <a:gd name="connsiteX7" fmla="*/ 10325 w 10467"/>
              <a:gd name="connsiteY7" fmla="*/ 4952 h 10168"/>
              <a:gd name="connsiteX8" fmla="*/ 9783 w 10467"/>
              <a:gd name="connsiteY8" fmla="*/ 464 h 10168"/>
              <a:gd name="connsiteX0" fmla="*/ 9783 w 10399"/>
              <a:gd name="connsiteY0" fmla="*/ 464 h 10244"/>
              <a:gd name="connsiteX1" fmla="*/ 4976 w 10399"/>
              <a:gd name="connsiteY1" fmla="*/ 65 h 10244"/>
              <a:gd name="connsiteX2" fmla="*/ 479 w 10399"/>
              <a:gd name="connsiteY2" fmla="*/ 421 h 10244"/>
              <a:gd name="connsiteX3" fmla="*/ 3 w 10399"/>
              <a:gd name="connsiteY3" fmla="*/ 4926 h 10244"/>
              <a:gd name="connsiteX4" fmla="*/ 418 w 10399"/>
              <a:gd name="connsiteY4" fmla="*/ 9584 h 10244"/>
              <a:gd name="connsiteX5" fmla="*/ 5403 w 10399"/>
              <a:gd name="connsiteY5" fmla="*/ 10025 h 10244"/>
              <a:gd name="connsiteX6" fmla="*/ 9850 w 10399"/>
              <a:gd name="connsiteY6" fmla="*/ 9784 h 10244"/>
              <a:gd name="connsiteX7" fmla="*/ 10325 w 10399"/>
              <a:gd name="connsiteY7" fmla="*/ 4952 h 10244"/>
              <a:gd name="connsiteX8" fmla="*/ 9783 w 10399"/>
              <a:gd name="connsiteY8" fmla="*/ 464 h 10244"/>
              <a:gd name="connsiteX0" fmla="*/ 9783 w 10399"/>
              <a:gd name="connsiteY0" fmla="*/ 464 h 10152"/>
              <a:gd name="connsiteX1" fmla="*/ 4976 w 10399"/>
              <a:gd name="connsiteY1" fmla="*/ 65 h 10152"/>
              <a:gd name="connsiteX2" fmla="*/ 479 w 10399"/>
              <a:gd name="connsiteY2" fmla="*/ 421 h 10152"/>
              <a:gd name="connsiteX3" fmla="*/ 3 w 10399"/>
              <a:gd name="connsiteY3" fmla="*/ 4926 h 10152"/>
              <a:gd name="connsiteX4" fmla="*/ 418 w 10399"/>
              <a:gd name="connsiteY4" fmla="*/ 9584 h 10152"/>
              <a:gd name="connsiteX5" fmla="*/ 5403 w 10399"/>
              <a:gd name="connsiteY5" fmla="*/ 10025 h 10152"/>
              <a:gd name="connsiteX6" fmla="*/ 9850 w 10399"/>
              <a:gd name="connsiteY6" fmla="*/ 9784 h 10152"/>
              <a:gd name="connsiteX7" fmla="*/ 10325 w 10399"/>
              <a:gd name="connsiteY7" fmla="*/ 4952 h 10152"/>
              <a:gd name="connsiteX8" fmla="*/ 9783 w 10399"/>
              <a:gd name="connsiteY8" fmla="*/ 464 h 10152"/>
              <a:gd name="connsiteX0" fmla="*/ 9783 w 10326"/>
              <a:gd name="connsiteY0" fmla="*/ 464 h 10152"/>
              <a:gd name="connsiteX1" fmla="*/ 4976 w 10326"/>
              <a:gd name="connsiteY1" fmla="*/ 65 h 10152"/>
              <a:gd name="connsiteX2" fmla="*/ 479 w 10326"/>
              <a:gd name="connsiteY2" fmla="*/ 421 h 10152"/>
              <a:gd name="connsiteX3" fmla="*/ 3 w 10326"/>
              <a:gd name="connsiteY3" fmla="*/ 4926 h 10152"/>
              <a:gd name="connsiteX4" fmla="*/ 418 w 10326"/>
              <a:gd name="connsiteY4" fmla="*/ 9584 h 10152"/>
              <a:gd name="connsiteX5" fmla="*/ 5403 w 10326"/>
              <a:gd name="connsiteY5" fmla="*/ 10025 h 10152"/>
              <a:gd name="connsiteX6" fmla="*/ 9850 w 10326"/>
              <a:gd name="connsiteY6" fmla="*/ 9784 h 10152"/>
              <a:gd name="connsiteX7" fmla="*/ 10325 w 10326"/>
              <a:gd name="connsiteY7" fmla="*/ 4952 h 10152"/>
              <a:gd name="connsiteX8" fmla="*/ 9783 w 10326"/>
              <a:gd name="connsiteY8" fmla="*/ 464 h 10152"/>
              <a:gd name="connsiteX0" fmla="*/ 9783 w 10334"/>
              <a:gd name="connsiteY0" fmla="*/ 464 h 10151"/>
              <a:gd name="connsiteX1" fmla="*/ 4976 w 10334"/>
              <a:gd name="connsiteY1" fmla="*/ 65 h 10151"/>
              <a:gd name="connsiteX2" fmla="*/ 479 w 10334"/>
              <a:gd name="connsiteY2" fmla="*/ 421 h 10151"/>
              <a:gd name="connsiteX3" fmla="*/ 3 w 10334"/>
              <a:gd name="connsiteY3" fmla="*/ 4926 h 10151"/>
              <a:gd name="connsiteX4" fmla="*/ 418 w 10334"/>
              <a:gd name="connsiteY4" fmla="*/ 9584 h 10151"/>
              <a:gd name="connsiteX5" fmla="*/ 5403 w 10334"/>
              <a:gd name="connsiteY5" fmla="*/ 10025 h 10151"/>
              <a:gd name="connsiteX6" fmla="*/ 9941 w 10334"/>
              <a:gd name="connsiteY6" fmla="*/ 9805 h 10151"/>
              <a:gd name="connsiteX7" fmla="*/ 10325 w 10334"/>
              <a:gd name="connsiteY7" fmla="*/ 4952 h 10151"/>
              <a:gd name="connsiteX8" fmla="*/ 9783 w 10334"/>
              <a:gd name="connsiteY8" fmla="*/ 464 h 10151"/>
              <a:gd name="connsiteX0" fmla="*/ 9783 w 10353"/>
              <a:gd name="connsiteY0" fmla="*/ 464 h 10151"/>
              <a:gd name="connsiteX1" fmla="*/ 4976 w 10353"/>
              <a:gd name="connsiteY1" fmla="*/ 65 h 10151"/>
              <a:gd name="connsiteX2" fmla="*/ 479 w 10353"/>
              <a:gd name="connsiteY2" fmla="*/ 421 h 10151"/>
              <a:gd name="connsiteX3" fmla="*/ 3 w 10353"/>
              <a:gd name="connsiteY3" fmla="*/ 4926 h 10151"/>
              <a:gd name="connsiteX4" fmla="*/ 418 w 10353"/>
              <a:gd name="connsiteY4" fmla="*/ 9584 h 10151"/>
              <a:gd name="connsiteX5" fmla="*/ 5403 w 10353"/>
              <a:gd name="connsiteY5" fmla="*/ 10025 h 10151"/>
              <a:gd name="connsiteX6" fmla="*/ 9941 w 10353"/>
              <a:gd name="connsiteY6" fmla="*/ 9805 h 10151"/>
              <a:gd name="connsiteX7" fmla="*/ 10348 w 10353"/>
              <a:gd name="connsiteY7" fmla="*/ 5038 h 10151"/>
              <a:gd name="connsiteX8" fmla="*/ 9783 w 10353"/>
              <a:gd name="connsiteY8" fmla="*/ 464 h 10151"/>
              <a:gd name="connsiteX0" fmla="*/ 9817 w 10353"/>
              <a:gd name="connsiteY0" fmla="*/ 454 h 10162"/>
              <a:gd name="connsiteX1" fmla="*/ 4976 w 10353"/>
              <a:gd name="connsiteY1" fmla="*/ 76 h 10162"/>
              <a:gd name="connsiteX2" fmla="*/ 479 w 10353"/>
              <a:gd name="connsiteY2" fmla="*/ 432 h 10162"/>
              <a:gd name="connsiteX3" fmla="*/ 3 w 10353"/>
              <a:gd name="connsiteY3" fmla="*/ 4937 h 10162"/>
              <a:gd name="connsiteX4" fmla="*/ 418 w 10353"/>
              <a:gd name="connsiteY4" fmla="*/ 9595 h 10162"/>
              <a:gd name="connsiteX5" fmla="*/ 5403 w 10353"/>
              <a:gd name="connsiteY5" fmla="*/ 10036 h 10162"/>
              <a:gd name="connsiteX6" fmla="*/ 9941 w 10353"/>
              <a:gd name="connsiteY6" fmla="*/ 9816 h 10162"/>
              <a:gd name="connsiteX7" fmla="*/ 10348 w 10353"/>
              <a:gd name="connsiteY7" fmla="*/ 5049 h 10162"/>
              <a:gd name="connsiteX8" fmla="*/ 9817 w 10353"/>
              <a:gd name="connsiteY8" fmla="*/ 454 h 10162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46 h 10154"/>
              <a:gd name="connsiteX1" fmla="*/ 5010 w 10353"/>
              <a:gd name="connsiteY1" fmla="*/ 89 h 10154"/>
              <a:gd name="connsiteX2" fmla="*/ 479 w 10353"/>
              <a:gd name="connsiteY2" fmla="*/ 424 h 10154"/>
              <a:gd name="connsiteX3" fmla="*/ 3 w 10353"/>
              <a:gd name="connsiteY3" fmla="*/ 4929 h 10154"/>
              <a:gd name="connsiteX4" fmla="*/ 418 w 10353"/>
              <a:gd name="connsiteY4" fmla="*/ 9587 h 10154"/>
              <a:gd name="connsiteX5" fmla="*/ 5403 w 10353"/>
              <a:gd name="connsiteY5" fmla="*/ 10028 h 10154"/>
              <a:gd name="connsiteX6" fmla="*/ 9941 w 10353"/>
              <a:gd name="connsiteY6" fmla="*/ 9808 h 10154"/>
              <a:gd name="connsiteX7" fmla="*/ 10348 w 10353"/>
              <a:gd name="connsiteY7" fmla="*/ 5041 h 10154"/>
              <a:gd name="connsiteX8" fmla="*/ 9817 w 10353"/>
              <a:gd name="connsiteY8" fmla="*/ 446 h 10154"/>
              <a:gd name="connsiteX0" fmla="*/ 9817 w 10353"/>
              <a:gd name="connsiteY0" fmla="*/ 466 h 10174"/>
              <a:gd name="connsiteX1" fmla="*/ 5010 w 10353"/>
              <a:gd name="connsiteY1" fmla="*/ 109 h 10174"/>
              <a:gd name="connsiteX2" fmla="*/ 377 w 10353"/>
              <a:gd name="connsiteY2" fmla="*/ 358 h 10174"/>
              <a:gd name="connsiteX3" fmla="*/ 3 w 10353"/>
              <a:gd name="connsiteY3" fmla="*/ 4949 h 10174"/>
              <a:gd name="connsiteX4" fmla="*/ 418 w 10353"/>
              <a:gd name="connsiteY4" fmla="*/ 9607 h 10174"/>
              <a:gd name="connsiteX5" fmla="*/ 5403 w 10353"/>
              <a:gd name="connsiteY5" fmla="*/ 10048 h 10174"/>
              <a:gd name="connsiteX6" fmla="*/ 9941 w 10353"/>
              <a:gd name="connsiteY6" fmla="*/ 9828 h 10174"/>
              <a:gd name="connsiteX7" fmla="*/ 10348 w 10353"/>
              <a:gd name="connsiteY7" fmla="*/ 5061 h 10174"/>
              <a:gd name="connsiteX8" fmla="*/ 9817 w 10353"/>
              <a:gd name="connsiteY8" fmla="*/ 466 h 10174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565 h 10273"/>
              <a:gd name="connsiteX1" fmla="*/ 5010 w 10353"/>
              <a:gd name="connsiteY1" fmla="*/ 208 h 10273"/>
              <a:gd name="connsiteX2" fmla="*/ 377 w 10353"/>
              <a:gd name="connsiteY2" fmla="*/ 457 h 10273"/>
              <a:gd name="connsiteX3" fmla="*/ 3 w 10353"/>
              <a:gd name="connsiteY3" fmla="*/ 5048 h 10273"/>
              <a:gd name="connsiteX4" fmla="*/ 418 w 10353"/>
              <a:gd name="connsiteY4" fmla="*/ 9706 h 10273"/>
              <a:gd name="connsiteX5" fmla="*/ 5403 w 10353"/>
              <a:gd name="connsiteY5" fmla="*/ 10147 h 10273"/>
              <a:gd name="connsiteX6" fmla="*/ 9941 w 10353"/>
              <a:gd name="connsiteY6" fmla="*/ 9927 h 10273"/>
              <a:gd name="connsiteX7" fmla="*/ 10348 w 10353"/>
              <a:gd name="connsiteY7" fmla="*/ 5160 h 10273"/>
              <a:gd name="connsiteX8" fmla="*/ 9817 w 10353"/>
              <a:gd name="connsiteY8" fmla="*/ 565 h 10273"/>
              <a:gd name="connsiteX0" fmla="*/ 9817 w 10353"/>
              <a:gd name="connsiteY0" fmla="*/ 482 h 10190"/>
              <a:gd name="connsiteX1" fmla="*/ 5010 w 10353"/>
              <a:gd name="connsiteY1" fmla="*/ 125 h 10190"/>
              <a:gd name="connsiteX2" fmla="*/ 377 w 10353"/>
              <a:gd name="connsiteY2" fmla="*/ 374 h 10190"/>
              <a:gd name="connsiteX3" fmla="*/ 3 w 10353"/>
              <a:gd name="connsiteY3" fmla="*/ 4965 h 10190"/>
              <a:gd name="connsiteX4" fmla="*/ 418 w 10353"/>
              <a:gd name="connsiteY4" fmla="*/ 9623 h 10190"/>
              <a:gd name="connsiteX5" fmla="*/ 5403 w 10353"/>
              <a:gd name="connsiteY5" fmla="*/ 10064 h 10190"/>
              <a:gd name="connsiteX6" fmla="*/ 9941 w 10353"/>
              <a:gd name="connsiteY6" fmla="*/ 9844 h 10190"/>
              <a:gd name="connsiteX7" fmla="*/ 10348 w 10353"/>
              <a:gd name="connsiteY7" fmla="*/ 5077 h 10190"/>
              <a:gd name="connsiteX8" fmla="*/ 9817 w 10353"/>
              <a:gd name="connsiteY8" fmla="*/ 482 h 10190"/>
              <a:gd name="connsiteX0" fmla="*/ 9815 w 10351"/>
              <a:gd name="connsiteY0" fmla="*/ 495 h 10203"/>
              <a:gd name="connsiteX1" fmla="*/ 5008 w 10351"/>
              <a:gd name="connsiteY1" fmla="*/ 138 h 10203"/>
              <a:gd name="connsiteX2" fmla="*/ 420 w 10351"/>
              <a:gd name="connsiteY2" fmla="*/ 366 h 10203"/>
              <a:gd name="connsiteX3" fmla="*/ 1 w 10351"/>
              <a:gd name="connsiteY3" fmla="*/ 4978 h 10203"/>
              <a:gd name="connsiteX4" fmla="*/ 416 w 10351"/>
              <a:gd name="connsiteY4" fmla="*/ 9636 h 10203"/>
              <a:gd name="connsiteX5" fmla="*/ 5401 w 10351"/>
              <a:gd name="connsiteY5" fmla="*/ 10077 h 10203"/>
              <a:gd name="connsiteX6" fmla="*/ 9939 w 10351"/>
              <a:gd name="connsiteY6" fmla="*/ 9857 h 10203"/>
              <a:gd name="connsiteX7" fmla="*/ 10346 w 10351"/>
              <a:gd name="connsiteY7" fmla="*/ 5090 h 10203"/>
              <a:gd name="connsiteX8" fmla="*/ 9815 w 10351"/>
              <a:gd name="connsiteY8" fmla="*/ 495 h 10203"/>
              <a:gd name="connsiteX0" fmla="*/ 9816 w 10352"/>
              <a:gd name="connsiteY0" fmla="*/ 495 h 10203"/>
              <a:gd name="connsiteX1" fmla="*/ 5009 w 10352"/>
              <a:gd name="connsiteY1" fmla="*/ 138 h 10203"/>
              <a:gd name="connsiteX2" fmla="*/ 421 w 10352"/>
              <a:gd name="connsiteY2" fmla="*/ 366 h 10203"/>
              <a:gd name="connsiteX3" fmla="*/ 2 w 10352"/>
              <a:gd name="connsiteY3" fmla="*/ 4978 h 10203"/>
              <a:gd name="connsiteX4" fmla="*/ 417 w 10352"/>
              <a:gd name="connsiteY4" fmla="*/ 9636 h 10203"/>
              <a:gd name="connsiteX5" fmla="*/ 5402 w 10352"/>
              <a:gd name="connsiteY5" fmla="*/ 10077 h 10203"/>
              <a:gd name="connsiteX6" fmla="*/ 9940 w 10352"/>
              <a:gd name="connsiteY6" fmla="*/ 9857 h 10203"/>
              <a:gd name="connsiteX7" fmla="*/ 10347 w 10352"/>
              <a:gd name="connsiteY7" fmla="*/ 5090 h 10203"/>
              <a:gd name="connsiteX8" fmla="*/ 9816 w 10352"/>
              <a:gd name="connsiteY8" fmla="*/ 495 h 10203"/>
              <a:gd name="connsiteX0" fmla="*/ 9818 w 10354"/>
              <a:gd name="connsiteY0" fmla="*/ 495 h 10198"/>
              <a:gd name="connsiteX1" fmla="*/ 5011 w 10354"/>
              <a:gd name="connsiteY1" fmla="*/ 138 h 10198"/>
              <a:gd name="connsiteX2" fmla="*/ 423 w 10354"/>
              <a:gd name="connsiteY2" fmla="*/ 366 h 10198"/>
              <a:gd name="connsiteX3" fmla="*/ 4 w 10354"/>
              <a:gd name="connsiteY3" fmla="*/ 4978 h 10198"/>
              <a:gd name="connsiteX4" fmla="*/ 385 w 10354"/>
              <a:gd name="connsiteY4" fmla="*/ 9572 h 10198"/>
              <a:gd name="connsiteX5" fmla="*/ 5404 w 10354"/>
              <a:gd name="connsiteY5" fmla="*/ 10077 h 10198"/>
              <a:gd name="connsiteX6" fmla="*/ 9942 w 10354"/>
              <a:gd name="connsiteY6" fmla="*/ 9857 h 10198"/>
              <a:gd name="connsiteX7" fmla="*/ 10349 w 10354"/>
              <a:gd name="connsiteY7" fmla="*/ 5090 h 10198"/>
              <a:gd name="connsiteX8" fmla="*/ 9818 w 10354"/>
              <a:gd name="connsiteY8" fmla="*/ 495 h 10198"/>
              <a:gd name="connsiteX0" fmla="*/ 9823 w 10359"/>
              <a:gd name="connsiteY0" fmla="*/ 495 h 10257"/>
              <a:gd name="connsiteX1" fmla="*/ 5016 w 10359"/>
              <a:gd name="connsiteY1" fmla="*/ 138 h 10257"/>
              <a:gd name="connsiteX2" fmla="*/ 428 w 10359"/>
              <a:gd name="connsiteY2" fmla="*/ 366 h 10257"/>
              <a:gd name="connsiteX3" fmla="*/ 9 w 10359"/>
              <a:gd name="connsiteY3" fmla="*/ 4978 h 10257"/>
              <a:gd name="connsiteX4" fmla="*/ 367 w 10359"/>
              <a:gd name="connsiteY4" fmla="*/ 9722 h 10257"/>
              <a:gd name="connsiteX5" fmla="*/ 5409 w 10359"/>
              <a:gd name="connsiteY5" fmla="*/ 10077 h 10257"/>
              <a:gd name="connsiteX6" fmla="*/ 9947 w 10359"/>
              <a:gd name="connsiteY6" fmla="*/ 9857 h 10257"/>
              <a:gd name="connsiteX7" fmla="*/ 10354 w 10359"/>
              <a:gd name="connsiteY7" fmla="*/ 5090 h 10257"/>
              <a:gd name="connsiteX8" fmla="*/ 9823 w 10359"/>
              <a:gd name="connsiteY8" fmla="*/ 495 h 10257"/>
              <a:gd name="connsiteX0" fmla="*/ 9817 w 10353"/>
              <a:gd name="connsiteY0" fmla="*/ 495 h 10285"/>
              <a:gd name="connsiteX1" fmla="*/ 5010 w 10353"/>
              <a:gd name="connsiteY1" fmla="*/ 138 h 10285"/>
              <a:gd name="connsiteX2" fmla="*/ 422 w 10353"/>
              <a:gd name="connsiteY2" fmla="*/ 366 h 10285"/>
              <a:gd name="connsiteX3" fmla="*/ 3 w 10353"/>
              <a:gd name="connsiteY3" fmla="*/ 4978 h 10285"/>
              <a:gd name="connsiteX4" fmla="*/ 395 w 10353"/>
              <a:gd name="connsiteY4" fmla="*/ 9765 h 10285"/>
              <a:gd name="connsiteX5" fmla="*/ 5403 w 10353"/>
              <a:gd name="connsiteY5" fmla="*/ 10077 h 10285"/>
              <a:gd name="connsiteX6" fmla="*/ 9941 w 10353"/>
              <a:gd name="connsiteY6" fmla="*/ 9857 h 10285"/>
              <a:gd name="connsiteX7" fmla="*/ 10348 w 10353"/>
              <a:gd name="connsiteY7" fmla="*/ 5090 h 10285"/>
              <a:gd name="connsiteX8" fmla="*/ 9817 w 10353"/>
              <a:gd name="connsiteY8" fmla="*/ 495 h 10285"/>
              <a:gd name="connsiteX0" fmla="*/ 9817 w 10353"/>
              <a:gd name="connsiteY0" fmla="*/ 495 h 10223"/>
              <a:gd name="connsiteX1" fmla="*/ 5010 w 10353"/>
              <a:gd name="connsiteY1" fmla="*/ 138 h 10223"/>
              <a:gd name="connsiteX2" fmla="*/ 422 w 10353"/>
              <a:gd name="connsiteY2" fmla="*/ 366 h 10223"/>
              <a:gd name="connsiteX3" fmla="*/ 3 w 10353"/>
              <a:gd name="connsiteY3" fmla="*/ 4978 h 10223"/>
              <a:gd name="connsiteX4" fmla="*/ 395 w 10353"/>
              <a:gd name="connsiteY4" fmla="*/ 9765 h 10223"/>
              <a:gd name="connsiteX5" fmla="*/ 5403 w 10353"/>
              <a:gd name="connsiteY5" fmla="*/ 10077 h 10223"/>
              <a:gd name="connsiteX6" fmla="*/ 9941 w 10353"/>
              <a:gd name="connsiteY6" fmla="*/ 9857 h 10223"/>
              <a:gd name="connsiteX7" fmla="*/ 10348 w 10353"/>
              <a:gd name="connsiteY7" fmla="*/ 5090 h 10223"/>
              <a:gd name="connsiteX8" fmla="*/ 9817 w 10353"/>
              <a:gd name="connsiteY8" fmla="*/ 495 h 10223"/>
              <a:gd name="connsiteX0" fmla="*/ 9818 w 10354"/>
              <a:gd name="connsiteY0" fmla="*/ 495 h 10209"/>
              <a:gd name="connsiteX1" fmla="*/ 5011 w 10354"/>
              <a:gd name="connsiteY1" fmla="*/ 138 h 10209"/>
              <a:gd name="connsiteX2" fmla="*/ 423 w 10354"/>
              <a:gd name="connsiteY2" fmla="*/ 366 h 10209"/>
              <a:gd name="connsiteX3" fmla="*/ 4 w 10354"/>
              <a:gd name="connsiteY3" fmla="*/ 4978 h 10209"/>
              <a:gd name="connsiteX4" fmla="*/ 385 w 10354"/>
              <a:gd name="connsiteY4" fmla="*/ 9744 h 10209"/>
              <a:gd name="connsiteX5" fmla="*/ 5404 w 10354"/>
              <a:gd name="connsiteY5" fmla="*/ 10077 h 10209"/>
              <a:gd name="connsiteX6" fmla="*/ 9942 w 10354"/>
              <a:gd name="connsiteY6" fmla="*/ 9857 h 10209"/>
              <a:gd name="connsiteX7" fmla="*/ 10349 w 10354"/>
              <a:gd name="connsiteY7" fmla="*/ 5090 h 10209"/>
              <a:gd name="connsiteX8" fmla="*/ 9818 w 10354"/>
              <a:gd name="connsiteY8" fmla="*/ 495 h 10209"/>
              <a:gd name="connsiteX0" fmla="*/ 9782 w 10318"/>
              <a:gd name="connsiteY0" fmla="*/ 495 h 10209"/>
              <a:gd name="connsiteX1" fmla="*/ 4975 w 10318"/>
              <a:gd name="connsiteY1" fmla="*/ 138 h 10209"/>
              <a:gd name="connsiteX2" fmla="*/ 387 w 10318"/>
              <a:gd name="connsiteY2" fmla="*/ 366 h 10209"/>
              <a:gd name="connsiteX3" fmla="*/ 13 w 10318"/>
              <a:gd name="connsiteY3" fmla="*/ 4958 h 10209"/>
              <a:gd name="connsiteX4" fmla="*/ 349 w 10318"/>
              <a:gd name="connsiteY4" fmla="*/ 9744 h 10209"/>
              <a:gd name="connsiteX5" fmla="*/ 5368 w 10318"/>
              <a:gd name="connsiteY5" fmla="*/ 10077 h 10209"/>
              <a:gd name="connsiteX6" fmla="*/ 9906 w 10318"/>
              <a:gd name="connsiteY6" fmla="*/ 9857 h 10209"/>
              <a:gd name="connsiteX7" fmla="*/ 10313 w 10318"/>
              <a:gd name="connsiteY7" fmla="*/ 5090 h 10209"/>
              <a:gd name="connsiteX8" fmla="*/ 9782 w 10318"/>
              <a:gd name="connsiteY8" fmla="*/ 495 h 10209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36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197"/>
              <a:gd name="connsiteX1" fmla="*/ 4972 w 10315"/>
              <a:gd name="connsiteY1" fmla="*/ 138 h 10197"/>
              <a:gd name="connsiteX2" fmla="*/ 384 w 10315"/>
              <a:gd name="connsiteY2" fmla="*/ 366 h 10197"/>
              <a:gd name="connsiteX3" fmla="*/ 10 w 10315"/>
              <a:gd name="connsiteY3" fmla="*/ 4958 h 10197"/>
              <a:gd name="connsiteX4" fmla="*/ 369 w 10315"/>
              <a:gd name="connsiteY4" fmla="*/ 9586 h 10197"/>
              <a:gd name="connsiteX5" fmla="*/ 5105 w 10315"/>
              <a:gd name="connsiteY5" fmla="*/ 10077 h 10197"/>
              <a:gd name="connsiteX6" fmla="*/ 9903 w 10315"/>
              <a:gd name="connsiteY6" fmla="*/ 9857 h 10197"/>
              <a:gd name="connsiteX7" fmla="*/ 10310 w 10315"/>
              <a:gd name="connsiteY7" fmla="*/ 5090 h 10197"/>
              <a:gd name="connsiteX8" fmla="*/ 9779 w 10315"/>
              <a:gd name="connsiteY8" fmla="*/ 495 h 10197"/>
              <a:gd name="connsiteX0" fmla="*/ 9779 w 10315"/>
              <a:gd name="connsiteY0" fmla="*/ 495 h 10231"/>
              <a:gd name="connsiteX1" fmla="*/ 4972 w 10315"/>
              <a:gd name="connsiteY1" fmla="*/ 138 h 10231"/>
              <a:gd name="connsiteX2" fmla="*/ 384 w 10315"/>
              <a:gd name="connsiteY2" fmla="*/ 366 h 10231"/>
              <a:gd name="connsiteX3" fmla="*/ 10 w 10315"/>
              <a:gd name="connsiteY3" fmla="*/ 4958 h 10231"/>
              <a:gd name="connsiteX4" fmla="*/ 369 w 10315"/>
              <a:gd name="connsiteY4" fmla="*/ 9586 h 10231"/>
              <a:gd name="connsiteX5" fmla="*/ 5105 w 10315"/>
              <a:gd name="connsiteY5" fmla="*/ 10077 h 10231"/>
              <a:gd name="connsiteX6" fmla="*/ 9903 w 10315"/>
              <a:gd name="connsiteY6" fmla="*/ 9857 h 10231"/>
              <a:gd name="connsiteX7" fmla="*/ 10310 w 10315"/>
              <a:gd name="connsiteY7" fmla="*/ 5090 h 10231"/>
              <a:gd name="connsiteX8" fmla="*/ 9779 w 10315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384 w 10310"/>
              <a:gd name="connsiteY2" fmla="*/ 366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71 h 10207"/>
              <a:gd name="connsiteX1" fmla="*/ 4972 w 10310"/>
              <a:gd name="connsiteY1" fmla="*/ 114 h 10207"/>
              <a:gd name="connsiteX2" fmla="*/ 441 w 10310"/>
              <a:gd name="connsiteY2" fmla="*/ 381 h 10207"/>
              <a:gd name="connsiteX3" fmla="*/ 10 w 10310"/>
              <a:gd name="connsiteY3" fmla="*/ 4934 h 10207"/>
              <a:gd name="connsiteX4" fmla="*/ 369 w 10310"/>
              <a:gd name="connsiteY4" fmla="*/ 9562 h 10207"/>
              <a:gd name="connsiteX5" fmla="*/ 5105 w 10310"/>
              <a:gd name="connsiteY5" fmla="*/ 10053 h 10207"/>
              <a:gd name="connsiteX6" fmla="*/ 9812 w 10310"/>
              <a:gd name="connsiteY6" fmla="*/ 9833 h 10207"/>
              <a:gd name="connsiteX7" fmla="*/ 10310 w 10310"/>
              <a:gd name="connsiteY7" fmla="*/ 5066 h 10207"/>
              <a:gd name="connsiteX8" fmla="*/ 9779 w 10310"/>
              <a:gd name="connsiteY8" fmla="*/ 471 h 10207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79 w 10310"/>
              <a:gd name="connsiteY0" fmla="*/ 495 h 10231"/>
              <a:gd name="connsiteX1" fmla="*/ 4972 w 10310"/>
              <a:gd name="connsiteY1" fmla="*/ 138 h 10231"/>
              <a:gd name="connsiteX2" fmla="*/ 441 w 10310"/>
              <a:gd name="connsiteY2" fmla="*/ 405 h 10231"/>
              <a:gd name="connsiteX3" fmla="*/ 10 w 10310"/>
              <a:gd name="connsiteY3" fmla="*/ 4958 h 10231"/>
              <a:gd name="connsiteX4" fmla="*/ 369 w 10310"/>
              <a:gd name="connsiteY4" fmla="*/ 9586 h 10231"/>
              <a:gd name="connsiteX5" fmla="*/ 5105 w 10310"/>
              <a:gd name="connsiteY5" fmla="*/ 10077 h 10231"/>
              <a:gd name="connsiteX6" fmla="*/ 9812 w 10310"/>
              <a:gd name="connsiteY6" fmla="*/ 9857 h 10231"/>
              <a:gd name="connsiteX7" fmla="*/ 10310 w 10310"/>
              <a:gd name="connsiteY7" fmla="*/ 5090 h 10231"/>
              <a:gd name="connsiteX8" fmla="*/ 9779 w 10310"/>
              <a:gd name="connsiteY8" fmla="*/ 495 h 10231"/>
              <a:gd name="connsiteX0" fmla="*/ 9788 w 10319"/>
              <a:gd name="connsiteY0" fmla="*/ 495 h 10231"/>
              <a:gd name="connsiteX1" fmla="*/ 4981 w 10319"/>
              <a:gd name="connsiteY1" fmla="*/ 138 h 10231"/>
              <a:gd name="connsiteX2" fmla="*/ 450 w 10319"/>
              <a:gd name="connsiteY2" fmla="*/ 405 h 10231"/>
              <a:gd name="connsiteX3" fmla="*/ 8 w 10319"/>
              <a:gd name="connsiteY3" fmla="*/ 4780 h 10231"/>
              <a:gd name="connsiteX4" fmla="*/ 378 w 10319"/>
              <a:gd name="connsiteY4" fmla="*/ 9586 h 10231"/>
              <a:gd name="connsiteX5" fmla="*/ 5114 w 10319"/>
              <a:gd name="connsiteY5" fmla="*/ 10077 h 10231"/>
              <a:gd name="connsiteX6" fmla="*/ 9821 w 10319"/>
              <a:gd name="connsiteY6" fmla="*/ 9857 h 10231"/>
              <a:gd name="connsiteX7" fmla="*/ 10319 w 10319"/>
              <a:gd name="connsiteY7" fmla="*/ 5090 h 10231"/>
              <a:gd name="connsiteX8" fmla="*/ 9788 w 10319"/>
              <a:gd name="connsiteY8" fmla="*/ 495 h 10231"/>
              <a:gd name="connsiteX0" fmla="*/ 9790 w 10321"/>
              <a:gd name="connsiteY0" fmla="*/ 495 h 10231"/>
              <a:gd name="connsiteX1" fmla="*/ 4983 w 10321"/>
              <a:gd name="connsiteY1" fmla="*/ 138 h 10231"/>
              <a:gd name="connsiteX2" fmla="*/ 452 w 10321"/>
              <a:gd name="connsiteY2" fmla="*/ 405 h 10231"/>
              <a:gd name="connsiteX3" fmla="*/ 10 w 10321"/>
              <a:gd name="connsiteY3" fmla="*/ 4780 h 10231"/>
              <a:gd name="connsiteX4" fmla="*/ 380 w 10321"/>
              <a:gd name="connsiteY4" fmla="*/ 9586 h 10231"/>
              <a:gd name="connsiteX5" fmla="*/ 5116 w 10321"/>
              <a:gd name="connsiteY5" fmla="*/ 10077 h 10231"/>
              <a:gd name="connsiteX6" fmla="*/ 9823 w 10321"/>
              <a:gd name="connsiteY6" fmla="*/ 9857 h 10231"/>
              <a:gd name="connsiteX7" fmla="*/ 10321 w 10321"/>
              <a:gd name="connsiteY7" fmla="*/ 5090 h 10231"/>
              <a:gd name="connsiteX8" fmla="*/ 9790 w 10321"/>
              <a:gd name="connsiteY8" fmla="*/ 495 h 10231"/>
              <a:gd name="connsiteX0" fmla="*/ 9707 w 10321"/>
              <a:gd name="connsiteY0" fmla="*/ 365 h 10316"/>
              <a:gd name="connsiteX1" fmla="*/ 4983 w 10321"/>
              <a:gd name="connsiteY1" fmla="*/ 223 h 10316"/>
              <a:gd name="connsiteX2" fmla="*/ 452 w 10321"/>
              <a:gd name="connsiteY2" fmla="*/ 490 h 10316"/>
              <a:gd name="connsiteX3" fmla="*/ 10 w 10321"/>
              <a:gd name="connsiteY3" fmla="*/ 4865 h 10316"/>
              <a:gd name="connsiteX4" fmla="*/ 380 w 10321"/>
              <a:gd name="connsiteY4" fmla="*/ 9671 h 10316"/>
              <a:gd name="connsiteX5" fmla="*/ 5116 w 10321"/>
              <a:gd name="connsiteY5" fmla="*/ 10162 h 10316"/>
              <a:gd name="connsiteX6" fmla="*/ 9823 w 10321"/>
              <a:gd name="connsiteY6" fmla="*/ 9942 h 10316"/>
              <a:gd name="connsiteX7" fmla="*/ 10321 w 10321"/>
              <a:gd name="connsiteY7" fmla="*/ 5175 h 10316"/>
              <a:gd name="connsiteX8" fmla="*/ 9707 w 10321"/>
              <a:gd name="connsiteY8" fmla="*/ 365 h 10316"/>
              <a:gd name="connsiteX0" fmla="*/ 9707 w 10327"/>
              <a:gd name="connsiteY0" fmla="*/ 365 h 10327"/>
              <a:gd name="connsiteX1" fmla="*/ 4983 w 10327"/>
              <a:gd name="connsiteY1" fmla="*/ 223 h 10327"/>
              <a:gd name="connsiteX2" fmla="*/ 452 w 10327"/>
              <a:gd name="connsiteY2" fmla="*/ 490 h 10327"/>
              <a:gd name="connsiteX3" fmla="*/ 10 w 10327"/>
              <a:gd name="connsiteY3" fmla="*/ 4865 h 10327"/>
              <a:gd name="connsiteX4" fmla="*/ 380 w 10327"/>
              <a:gd name="connsiteY4" fmla="*/ 9671 h 10327"/>
              <a:gd name="connsiteX5" fmla="*/ 5116 w 10327"/>
              <a:gd name="connsiteY5" fmla="*/ 10162 h 10327"/>
              <a:gd name="connsiteX6" fmla="*/ 9918 w 10327"/>
              <a:gd name="connsiteY6" fmla="*/ 9749 h 10327"/>
              <a:gd name="connsiteX7" fmla="*/ 10321 w 10327"/>
              <a:gd name="connsiteY7" fmla="*/ 5175 h 10327"/>
              <a:gd name="connsiteX8" fmla="*/ 9707 w 10327"/>
              <a:gd name="connsiteY8" fmla="*/ 365 h 10327"/>
              <a:gd name="connsiteX0" fmla="*/ 9707 w 10327"/>
              <a:gd name="connsiteY0" fmla="*/ 365 h 10265"/>
              <a:gd name="connsiteX1" fmla="*/ 4983 w 10327"/>
              <a:gd name="connsiteY1" fmla="*/ 223 h 10265"/>
              <a:gd name="connsiteX2" fmla="*/ 452 w 10327"/>
              <a:gd name="connsiteY2" fmla="*/ 490 h 10265"/>
              <a:gd name="connsiteX3" fmla="*/ 10 w 10327"/>
              <a:gd name="connsiteY3" fmla="*/ 4865 h 10265"/>
              <a:gd name="connsiteX4" fmla="*/ 380 w 10327"/>
              <a:gd name="connsiteY4" fmla="*/ 9671 h 10265"/>
              <a:gd name="connsiteX5" fmla="*/ 5188 w 10327"/>
              <a:gd name="connsiteY5" fmla="*/ 10012 h 10265"/>
              <a:gd name="connsiteX6" fmla="*/ 9918 w 10327"/>
              <a:gd name="connsiteY6" fmla="*/ 9749 h 10265"/>
              <a:gd name="connsiteX7" fmla="*/ 10321 w 10327"/>
              <a:gd name="connsiteY7" fmla="*/ 5175 h 10265"/>
              <a:gd name="connsiteX8" fmla="*/ 9707 w 10327"/>
              <a:gd name="connsiteY8" fmla="*/ 365 h 10265"/>
              <a:gd name="connsiteX0" fmla="*/ 9710 w 10330"/>
              <a:gd name="connsiteY0" fmla="*/ 365 h 10251"/>
              <a:gd name="connsiteX1" fmla="*/ 4986 w 10330"/>
              <a:gd name="connsiteY1" fmla="*/ 223 h 10251"/>
              <a:gd name="connsiteX2" fmla="*/ 455 w 10330"/>
              <a:gd name="connsiteY2" fmla="*/ 490 h 10251"/>
              <a:gd name="connsiteX3" fmla="*/ 13 w 10330"/>
              <a:gd name="connsiteY3" fmla="*/ 4865 h 10251"/>
              <a:gd name="connsiteX4" fmla="*/ 562 w 10330"/>
              <a:gd name="connsiteY4" fmla="*/ 9650 h 10251"/>
              <a:gd name="connsiteX5" fmla="*/ 5191 w 10330"/>
              <a:gd name="connsiteY5" fmla="*/ 10012 h 10251"/>
              <a:gd name="connsiteX6" fmla="*/ 9921 w 10330"/>
              <a:gd name="connsiteY6" fmla="*/ 9749 h 10251"/>
              <a:gd name="connsiteX7" fmla="*/ 10324 w 10330"/>
              <a:gd name="connsiteY7" fmla="*/ 5175 h 10251"/>
              <a:gd name="connsiteX8" fmla="*/ 9710 w 10330"/>
              <a:gd name="connsiteY8" fmla="*/ 365 h 10251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0 w 10330"/>
              <a:gd name="connsiteY0" fmla="*/ 365 h 10127"/>
              <a:gd name="connsiteX1" fmla="*/ 4986 w 10330"/>
              <a:gd name="connsiteY1" fmla="*/ 223 h 10127"/>
              <a:gd name="connsiteX2" fmla="*/ 455 w 10330"/>
              <a:gd name="connsiteY2" fmla="*/ 490 h 10127"/>
              <a:gd name="connsiteX3" fmla="*/ 13 w 10330"/>
              <a:gd name="connsiteY3" fmla="*/ 4865 h 10127"/>
              <a:gd name="connsiteX4" fmla="*/ 562 w 10330"/>
              <a:gd name="connsiteY4" fmla="*/ 9650 h 10127"/>
              <a:gd name="connsiteX5" fmla="*/ 5191 w 10330"/>
              <a:gd name="connsiteY5" fmla="*/ 10012 h 10127"/>
              <a:gd name="connsiteX6" fmla="*/ 9921 w 10330"/>
              <a:gd name="connsiteY6" fmla="*/ 9749 h 10127"/>
              <a:gd name="connsiteX7" fmla="*/ 10324 w 10330"/>
              <a:gd name="connsiteY7" fmla="*/ 5175 h 10127"/>
              <a:gd name="connsiteX8" fmla="*/ 9710 w 10330"/>
              <a:gd name="connsiteY8" fmla="*/ 365 h 10127"/>
              <a:gd name="connsiteX0" fmla="*/ 9712 w 10332"/>
              <a:gd name="connsiteY0" fmla="*/ 365 h 10317"/>
              <a:gd name="connsiteX1" fmla="*/ 4988 w 10332"/>
              <a:gd name="connsiteY1" fmla="*/ 223 h 10317"/>
              <a:gd name="connsiteX2" fmla="*/ 457 w 10332"/>
              <a:gd name="connsiteY2" fmla="*/ 490 h 10317"/>
              <a:gd name="connsiteX3" fmla="*/ 15 w 10332"/>
              <a:gd name="connsiteY3" fmla="*/ 4865 h 10317"/>
              <a:gd name="connsiteX4" fmla="*/ 588 w 10332"/>
              <a:gd name="connsiteY4" fmla="*/ 9929 h 10317"/>
              <a:gd name="connsiteX5" fmla="*/ 5193 w 10332"/>
              <a:gd name="connsiteY5" fmla="*/ 10012 h 10317"/>
              <a:gd name="connsiteX6" fmla="*/ 9923 w 10332"/>
              <a:gd name="connsiteY6" fmla="*/ 9749 h 10317"/>
              <a:gd name="connsiteX7" fmla="*/ 10326 w 10332"/>
              <a:gd name="connsiteY7" fmla="*/ 5175 h 10317"/>
              <a:gd name="connsiteX8" fmla="*/ 9712 w 10332"/>
              <a:gd name="connsiteY8" fmla="*/ 365 h 10317"/>
              <a:gd name="connsiteX0" fmla="*/ 9712 w 10332"/>
              <a:gd name="connsiteY0" fmla="*/ 365 h 10185"/>
              <a:gd name="connsiteX1" fmla="*/ 4988 w 10332"/>
              <a:gd name="connsiteY1" fmla="*/ 223 h 10185"/>
              <a:gd name="connsiteX2" fmla="*/ 457 w 10332"/>
              <a:gd name="connsiteY2" fmla="*/ 490 h 10185"/>
              <a:gd name="connsiteX3" fmla="*/ 15 w 10332"/>
              <a:gd name="connsiteY3" fmla="*/ 4865 h 10185"/>
              <a:gd name="connsiteX4" fmla="*/ 588 w 10332"/>
              <a:gd name="connsiteY4" fmla="*/ 9929 h 10185"/>
              <a:gd name="connsiteX5" fmla="*/ 5193 w 10332"/>
              <a:gd name="connsiteY5" fmla="*/ 10012 h 10185"/>
              <a:gd name="connsiteX6" fmla="*/ 9923 w 10332"/>
              <a:gd name="connsiteY6" fmla="*/ 9749 h 10185"/>
              <a:gd name="connsiteX7" fmla="*/ 10326 w 10332"/>
              <a:gd name="connsiteY7" fmla="*/ 5175 h 10185"/>
              <a:gd name="connsiteX8" fmla="*/ 9712 w 10332"/>
              <a:gd name="connsiteY8" fmla="*/ 365 h 10185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326"/>
              <a:gd name="connsiteY0" fmla="*/ 365 h 10183"/>
              <a:gd name="connsiteX1" fmla="*/ 4988 w 10326"/>
              <a:gd name="connsiteY1" fmla="*/ 223 h 10183"/>
              <a:gd name="connsiteX2" fmla="*/ 457 w 10326"/>
              <a:gd name="connsiteY2" fmla="*/ 490 h 10183"/>
              <a:gd name="connsiteX3" fmla="*/ 15 w 10326"/>
              <a:gd name="connsiteY3" fmla="*/ 4865 h 10183"/>
              <a:gd name="connsiteX4" fmla="*/ 588 w 10326"/>
              <a:gd name="connsiteY4" fmla="*/ 9929 h 10183"/>
              <a:gd name="connsiteX5" fmla="*/ 5193 w 10326"/>
              <a:gd name="connsiteY5" fmla="*/ 10012 h 10183"/>
              <a:gd name="connsiteX6" fmla="*/ 9792 w 10326"/>
              <a:gd name="connsiteY6" fmla="*/ 9792 h 10183"/>
              <a:gd name="connsiteX7" fmla="*/ 10326 w 10326"/>
              <a:gd name="connsiteY7" fmla="*/ 5175 h 10183"/>
              <a:gd name="connsiteX8" fmla="*/ 9712 w 10326"/>
              <a:gd name="connsiteY8" fmla="*/ 365 h 10183"/>
              <a:gd name="connsiteX0" fmla="*/ 9712 w 10267"/>
              <a:gd name="connsiteY0" fmla="*/ 365 h 10183"/>
              <a:gd name="connsiteX1" fmla="*/ 4988 w 10267"/>
              <a:gd name="connsiteY1" fmla="*/ 223 h 10183"/>
              <a:gd name="connsiteX2" fmla="*/ 457 w 10267"/>
              <a:gd name="connsiteY2" fmla="*/ 490 h 10183"/>
              <a:gd name="connsiteX3" fmla="*/ 15 w 10267"/>
              <a:gd name="connsiteY3" fmla="*/ 4865 h 10183"/>
              <a:gd name="connsiteX4" fmla="*/ 588 w 10267"/>
              <a:gd name="connsiteY4" fmla="*/ 9929 h 10183"/>
              <a:gd name="connsiteX5" fmla="*/ 5193 w 10267"/>
              <a:gd name="connsiteY5" fmla="*/ 10012 h 10183"/>
              <a:gd name="connsiteX6" fmla="*/ 9792 w 10267"/>
              <a:gd name="connsiteY6" fmla="*/ 9792 h 10183"/>
              <a:gd name="connsiteX7" fmla="*/ 10266 w 10267"/>
              <a:gd name="connsiteY7" fmla="*/ 5175 h 10183"/>
              <a:gd name="connsiteX8" fmla="*/ 9712 w 10267"/>
              <a:gd name="connsiteY8" fmla="*/ 365 h 10183"/>
              <a:gd name="connsiteX0" fmla="*/ 9712 w 10288"/>
              <a:gd name="connsiteY0" fmla="*/ 365 h 10186"/>
              <a:gd name="connsiteX1" fmla="*/ 4988 w 10288"/>
              <a:gd name="connsiteY1" fmla="*/ 223 h 10186"/>
              <a:gd name="connsiteX2" fmla="*/ 457 w 10288"/>
              <a:gd name="connsiteY2" fmla="*/ 490 h 10186"/>
              <a:gd name="connsiteX3" fmla="*/ 15 w 10288"/>
              <a:gd name="connsiteY3" fmla="*/ 4865 h 10186"/>
              <a:gd name="connsiteX4" fmla="*/ 588 w 10288"/>
              <a:gd name="connsiteY4" fmla="*/ 9929 h 10186"/>
              <a:gd name="connsiteX5" fmla="*/ 5193 w 10288"/>
              <a:gd name="connsiteY5" fmla="*/ 10012 h 10186"/>
              <a:gd name="connsiteX6" fmla="*/ 9935 w 10288"/>
              <a:gd name="connsiteY6" fmla="*/ 9728 h 10186"/>
              <a:gd name="connsiteX7" fmla="*/ 10266 w 10288"/>
              <a:gd name="connsiteY7" fmla="*/ 5175 h 10186"/>
              <a:gd name="connsiteX8" fmla="*/ 9712 w 10288"/>
              <a:gd name="connsiteY8" fmla="*/ 365 h 10186"/>
              <a:gd name="connsiteX0" fmla="*/ 9712 w 10288"/>
              <a:gd name="connsiteY0" fmla="*/ 435 h 10256"/>
              <a:gd name="connsiteX1" fmla="*/ 4988 w 10288"/>
              <a:gd name="connsiteY1" fmla="*/ 100 h 10256"/>
              <a:gd name="connsiteX2" fmla="*/ 457 w 10288"/>
              <a:gd name="connsiteY2" fmla="*/ 560 h 10256"/>
              <a:gd name="connsiteX3" fmla="*/ 15 w 10288"/>
              <a:gd name="connsiteY3" fmla="*/ 4935 h 10256"/>
              <a:gd name="connsiteX4" fmla="*/ 588 w 10288"/>
              <a:gd name="connsiteY4" fmla="*/ 9999 h 10256"/>
              <a:gd name="connsiteX5" fmla="*/ 5193 w 10288"/>
              <a:gd name="connsiteY5" fmla="*/ 10082 h 10256"/>
              <a:gd name="connsiteX6" fmla="*/ 9935 w 10288"/>
              <a:gd name="connsiteY6" fmla="*/ 9798 h 10256"/>
              <a:gd name="connsiteX7" fmla="*/ 10266 w 10288"/>
              <a:gd name="connsiteY7" fmla="*/ 5245 h 10256"/>
              <a:gd name="connsiteX8" fmla="*/ 9712 w 10288"/>
              <a:gd name="connsiteY8" fmla="*/ 435 h 10256"/>
              <a:gd name="connsiteX0" fmla="*/ 9749 w 10325"/>
              <a:gd name="connsiteY0" fmla="*/ 435 h 10256"/>
              <a:gd name="connsiteX1" fmla="*/ 5025 w 10325"/>
              <a:gd name="connsiteY1" fmla="*/ 100 h 10256"/>
              <a:gd name="connsiteX2" fmla="*/ 387 w 10325"/>
              <a:gd name="connsiteY2" fmla="*/ 431 h 10256"/>
              <a:gd name="connsiteX3" fmla="*/ 52 w 10325"/>
              <a:gd name="connsiteY3" fmla="*/ 4935 h 10256"/>
              <a:gd name="connsiteX4" fmla="*/ 625 w 10325"/>
              <a:gd name="connsiteY4" fmla="*/ 9999 h 10256"/>
              <a:gd name="connsiteX5" fmla="*/ 5230 w 10325"/>
              <a:gd name="connsiteY5" fmla="*/ 10082 h 10256"/>
              <a:gd name="connsiteX6" fmla="*/ 9972 w 10325"/>
              <a:gd name="connsiteY6" fmla="*/ 9798 h 10256"/>
              <a:gd name="connsiteX7" fmla="*/ 10303 w 10325"/>
              <a:gd name="connsiteY7" fmla="*/ 5245 h 10256"/>
              <a:gd name="connsiteX8" fmla="*/ 9749 w 10325"/>
              <a:gd name="connsiteY8" fmla="*/ 435 h 10256"/>
              <a:gd name="connsiteX0" fmla="*/ 9821 w 10325"/>
              <a:gd name="connsiteY0" fmla="*/ 401 h 10308"/>
              <a:gd name="connsiteX1" fmla="*/ 5025 w 10325"/>
              <a:gd name="connsiteY1" fmla="*/ 152 h 10308"/>
              <a:gd name="connsiteX2" fmla="*/ 387 w 10325"/>
              <a:gd name="connsiteY2" fmla="*/ 483 h 10308"/>
              <a:gd name="connsiteX3" fmla="*/ 52 w 10325"/>
              <a:gd name="connsiteY3" fmla="*/ 4987 h 10308"/>
              <a:gd name="connsiteX4" fmla="*/ 625 w 10325"/>
              <a:gd name="connsiteY4" fmla="*/ 10051 h 10308"/>
              <a:gd name="connsiteX5" fmla="*/ 5230 w 10325"/>
              <a:gd name="connsiteY5" fmla="*/ 10134 h 10308"/>
              <a:gd name="connsiteX6" fmla="*/ 9972 w 10325"/>
              <a:gd name="connsiteY6" fmla="*/ 9850 h 10308"/>
              <a:gd name="connsiteX7" fmla="*/ 10303 w 10325"/>
              <a:gd name="connsiteY7" fmla="*/ 5297 h 10308"/>
              <a:gd name="connsiteX8" fmla="*/ 9821 w 10325"/>
              <a:gd name="connsiteY8" fmla="*/ 401 h 10308"/>
              <a:gd name="connsiteX0" fmla="*/ 9821 w 10325"/>
              <a:gd name="connsiteY0" fmla="*/ 444 h 10351"/>
              <a:gd name="connsiteX1" fmla="*/ 5120 w 10325"/>
              <a:gd name="connsiteY1" fmla="*/ 88 h 10351"/>
              <a:gd name="connsiteX2" fmla="*/ 387 w 10325"/>
              <a:gd name="connsiteY2" fmla="*/ 526 h 10351"/>
              <a:gd name="connsiteX3" fmla="*/ 52 w 10325"/>
              <a:gd name="connsiteY3" fmla="*/ 5030 h 10351"/>
              <a:gd name="connsiteX4" fmla="*/ 625 w 10325"/>
              <a:gd name="connsiteY4" fmla="*/ 10094 h 10351"/>
              <a:gd name="connsiteX5" fmla="*/ 5230 w 10325"/>
              <a:gd name="connsiteY5" fmla="*/ 10177 h 10351"/>
              <a:gd name="connsiteX6" fmla="*/ 9972 w 10325"/>
              <a:gd name="connsiteY6" fmla="*/ 9893 h 10351"/>
              <a:gd name="connsiteX7" fmla="*/ 10303 w 10325"/>
              <a:gd name="connsiteY7" fmla="*/ 5340 h 10351"/>
              <a:gd name="connsiteX8" fmla="*/ 9821 w 10325"/>
              <a:gd name="connsiteY8" fmla="*/ 444 h 10351"/>
              <a:gd name="connsiteX0" fmla="*/ 9939 w 10443"/>
              <a:gd name="connsiteY0" fmla="*/ 444 h 10504"/>
              <a:gd name="connsiteX1" fmla="*/ 5238 w 10443"/>
              <a:gd name="connsiteY1" fmla="*/ 88 h 10504"/>
              <a:gd name="connsiteX2" fmla="*/ 505 w 10443"/>
              <a:gd name="connsiteY2" fmla="*/ 526 h 10504"/>
              <a:gd name="connsiteX3" fmla="*/ 15 w 10443"/>
              <a:gd name="connsiteY3" fmla="*/ 5051 h 10504"/>
              <a:gd name="connsiteX4" fmla="*/ 743 w 10443"/>
              <a:gd name="connsiteY4" fmla="*/ 10094 h 10504"/>
              <a:gd name="connsiteX5" fmla="*/ 5348 w 10443"/>
              <a:gd name="connsiteY5" fmla="*/ 10177 h 10504"/>
              <a:gd name="connsiteX6" fmla="*/ 10090 w 10443"/>
              <a:gd name="connsiteY6" fmla="*/ 9893 h 10504"/>
              <a:gd name="connsiteX7" fmla="*/ 10421 w 10443"/>
              <a:gd name="connsiteY7" fmla="*/ 5340 h 10504"/>
              <a:gd name="connsiteX8" fmla="*/ 9939 w 10443"/>
              <a:gd name="connsiteY8" fmla="*/ 444 h 10504"/>
              <a:gd name="connsiteX0" fmla="*/ 9989 w 10493"/>
              <a:gd name="connsiteY0" fmla="*/ 444 h 10473"/>
              <a:gd name="connsiteX1" fmla="*/ 5288 w 10493"/>
              <a:gd name="connsiteY1" fmla="*/ 88 h 10473"/>
              <a:gd name="connsiteX2" fmla="*/ 555 w 10493"/>
              <a:gd name="connsiteY2" fmla="*/ 526 h 10473"/>
              <a:gd name="connsiteX3" fmla="*/ 65 w 10493"/>
              <a:gd name="connsiteY3" fmla="*/ 5051 h 10473"/>
              <a:gd name="connsiteX4" fmla="*/ 602 w 10493"/>
              <a:gd name="connsiteY4" fmla="*/ 10051 h 10473"/>
              <a:gd name="connsiteX5" fmla="*/ 5398 w 10493"/>
              <a:gd name="connsiteY5" fmla="*/ 10177 h 10473"/>
              <a:gd name="connsiteX6" fmla="*/ 10140 w 10493"/>
              <a:gd name="connsiteY6" fmla="*/ 9893 h 10473"/>
              <a:gd name="connsiteX7" fmla="*/ 10471 w 10493"/>
              <a:gd name="connsiteY7" fmla="*/ 5340 h 10473"/>
              <a:gd name="connsiteX8" fmla="*/ 9989 w 10493"/>
              <a:gd name="connsiteY8" fmla="*/ 444 h 10473"/>
              <a:gd name="connsiteX0" fmla="*/ 9928 w 10432"/>
              <a:gd name="connsiteY0" fmla="*/ 444 h 10484"/>
              <a:gd name="connsiteX1" fmla="*/ 5227 w 10432"/>
              <a:gd name="connsiteY1" fmla="*/ 88 h 10484"/>
              <a:gd name="connsiteX2" fmla="*/ 494 w 10432"/>
              <a:gd name="connsiteY2" fmla="*/ 526 h 10484"/>
              <a:gd name="connsiteX3" fmla="*/ 4 w 10432"/>
              <a:gd name="connsiteY3" fmla="*/ 5051 h 10484"/>
              <a:gd name="connsiteX4" fmla="*/ 541 w 10432"/>
              <a:gd name="connsiteY4" fmla="*/ 10051 h 10484"/>
              <a:gd name="connsiteX5" fmla="*/ 5337 w 10432"/>
              <a:gd name="connsiteY5" fmla="*/ 10177 h 10484"/>
              <a:gd name="connsiteX6" fmla="*/ 10079 w 10432"/>
              <a:gd name="connsiteY6" fmla="*/ 9893 h 10484"/>
              <a:gd name="connsiteX7" fmla="*/ 10410 w 10432"/>
              <a:gd name="connsiteY7" fmla="*/ 5340 h 10484"/>
              <a:gd name="connsiteX8" fmla="*/ 9928 w 10432"/>
              <a:gd name="connsiteY8" fmla="*/ 444 h 10484"/>
              <a:gd name="connsiteX0" fmla="*/ 9988 w 10492"/>
              <a:gd name="connsiteY0" fmla="*/ 444 h 10557"/>
              <a:gd name="connsiteX1" fmla="*/ 5287 w 10492"/>
              <a:gd name="connsiteY1" fmla="*/ 88 h 10557"/>
              <a:gd name="connsiteX2" fmla="*/ 554 w 10492"/>
              <a:gd name="connsiteY2" fmla="*/ 526 h 10557"/>
              <a:gd name="connsiteX3" fmla="*/ 64 w 10492"/>
              <a:gd name="connsiteY3" fmla="*/ 5051 h 10557"/>
              <a:gd name="connsiteX4" fmla="*/ 601 w 10492"/>
              <a:gd name="connsiteY4" fmla="*/ 10051 h 10557"/>
              <a:gd name="connsiteX5" fmla="*/ 5385 w 10492"/>
              <a:gd name="connsiteY5" fmla="*/ 10370 h 10557"/>
              <a:gd name="connsiteX6" fmla="*/ 10139 w 10492"/>
              <a:gd name="connsiteY6" fmla="*/ 9893 h 10557"/>
              <a:gd name="connsiteX7" fmla="*/ 10470 w 10492"/>
              <a:gd name="connsiteY7" fmla="*/ 5340 h 10557"/>
              <a:gd name="connsiteX8" fmla="*/ 9988 w 10492"/>
              <a:gd name="connsiteY8" fmla="*/ 444 h 10557"/>
              <a:gd name="connsiteX0" fmla="*/ 9928 w 10432"/>
              <a:gd name="connsiteY0" fmla="*/ 444 h 10515"/>
              <a:gd name="connsiteX1" fmla="*/ 5227 w 10432"/>
              <a:gd name="connsiteY1" fmla="*/ 88 h 10515"/>
              <a:gd name="connsiteX2" fmla="*/ 494 w 10432"/>
              <a:gd name="connsiteY2" fmla="*/ 526 h 10515"/>
              <a:gd name="connsiteX3" fmla="*/ 4 w 10432"/>
              <a:gd name="connsiteY3" fmla="*/ 5051 h 10515"/>
              <a:gd name="connsiteX4" fmla="*/ 541 w 10432"/>
              <a:gd name="connsiteY4" fmla="*/ 10051 h 10515"/>
              <a:gd name="connsiteX5" fmla="*/ 5325 w 10432"/>
              <a:gd name="connsiteY5" fmla="*/ 10370 h 10515"/>
              <a:gd name="connsiteX6" fmla="*/ 10079 w 10432"/>
              <a:gd name="connsiteY6" fmla="*/ 9893 h 10515"/>
              <a:gd name="connsiteX7" fmla="*/ 10410 w 10432"/>
              <a:gd name="connsiteY7" fmla="*/ 5340 h 10515"/>
              <a:gd name="connsiteX8" fmla="*/ 9928 w 10432"/>
              <a:gd name="connsiteY8" fmla="*/ 444 h 10515"/>
              <a:gd name="connsiteX0" fmla="*/ 9934 w 10438"/>
              <a:gd name="connsiteY0" fmla="*/ 444 h 10584"/>
              <a:gd name="connsiteX1" fmla="*/ 5233 w 10438"/>
              <a:gd name="connsiteY1" fmla="*/ 88 h 10584"/>
              <a:gd name="connsiteX2" fmla="*/ 500 w 10438"/>
              <a:gd name="connsiteY2" fmla="*/ 526 h 10584"/>
              <a:gd name="connsiteX3" fmla="*/ 10 w 10438"/>
              <a:gd name="connsiteY3" fmla="*/ 5051 h 10584"/>
              <a:gd name="connsiteX4" fmla="*/ 666 w 10438"/>
              <a:gd name="connsiteY4" fmla="*/ 10158 h 10584"/>
              <a:gd name="connsiteX5" fmla="*/ 5331 w 10438"/>
              <a:gd name="connsiteY5" fmla="*/ 10370 h 10584"/>
              <a:gd name="connsiteX6" fmla="*/ 10085 w 10438"/>
              <a:gd name="connsiteY6" fmla="*/ 9893 h 10584"/>
              <a:gd name="connsiteX7" fmla="*/ 10416 w 10438"/>
              <a:gd name="connsiteY7" fmla="*/ 5340 h 10584"/>
              <a:gd name="connsiteX8" fmla="*/ 9934 w 10438"/>
              <a:gd name="connsiteY8" fmla="*/ 444 h 10584"/>
              <a:gd name="connsiteX0" fmla="*/ 9934 w 10438"/>
              <a:gd name="connsiteY0" fmla="*/ 444 h 10605"/>
              <a:gd name="connsiteX1" fmla="*/ 5233 w 10438"/>
              <a:gd name="connsiteY1" fmla="*/ 88 h 10605"/>
              <a:gd name="connsiteX2" fmla="*/ 500 w 10438"/>
              <a:gd name="connsiteY2" fmla="*/ 526 h 10605"/>
              <a:gd name="connsiteX3" fmla="*/ 10 w 10438"/>
              <a:gd name="connsiteY3" fmla="*/ 5051 h 10605"/>
              <a:gd name="connsiteX4" fmla="*/ 666 w 10438"/>
              <a:gd name="connsiteY4" fmla="*/ 10158 h 10605"/>
              <a:gd name="connsiteX5" fmla="*/ 5331 w 10438"/>
              <a:gd name="connsiteY5" fmla="*/ 10370 h 10605"/>
              <a:gd name="connsiteX6" fmla="*/ 10085 w 10438"/>
              <a:gd name="connsiteY6" fmla="*/ 9893 h 10605"/>
              <a:gd name="connsiteX7" fmla="*/ 10416 w 10438"/>
              <a:gd name="connsiteY7" fmla="*/ 5340 h 10605"/>
              <a:gd name="connsiteX8" fmla="*/ 9934 w 10438"/>
              <a:gd name="connsiteY8" fmla="*/ 444 h 10605"/>
              <a:gd name="connsiteX0" fmla="*/ 9934 w 10438"/>
              <a:gd name="connsiteY0" fmla="*/ 444 h 10497"/>
              <a:gd name="connsiteX1" fmla="*/ 5233 w 10438"/>
              <a:gd name="connsiteY1" fmla="*/ 88 h 10497"/>
              <a:gd name="connsiteX2" fmla="*/ 500 w 10438"/>
              <a:gd name="connsiteY2" fmla="*/ 526 h 10497"/>
              <a:gd name="connsiteX3" fmla="*/ 10 w 10438"/>
              <a:gd name="connsiteY3" fmla="*/ 5051 h 10497"/>
              <a:gd name="connsiteX4" fmla="*/ 666 w 10438"/>
              <a:gd name="connsiteY4" fmla="*/ 10158 h 10497"/>
              <a:gd name="connsiteX5" fmla="*/ 5331 w 10438"/>
              <a:gd name="connsiteY5" fmla="*/ 10370 h 10497"/>
              <a:gd name="connsiteX6" fmla="*/ 10085 w 10438"/>
              <a:gd name="connsiteY6" fmla="*/ 9893 h 10497"/>
              <a:gd name="connsiteX7" fmla="*/ 10416 w 10438"/>
              <a:gd name="connsiteY7" fmla="*/ 5340 h 10497"/>
              <a:gd name="connsiteX8" fmla="*/ 9934 w 10438"/>
              <a:gd name="connsiteY8" fmla="*/ 444 h 10497"/>
              <a:gd name="connsiteX0" fmla="*/ 9934 w 10455"/>
              <a:gd name="connsiteY0" fmla="*/ 444 h 10491"/>
              <a:gd name="connsiteX1" fmla="*/ 5233 w 10455"/>
              <a:gd name="connsiteY1" fmla="*/ 88 h 10491"/>
              <a:gd name="connsiteX2" fmla="*/ 500 w 10455"/>
              <a:gd name="connsiteY2" fmla="*/ 526 h 10491"/>
              <a:gd name="connsiteX3" fmla="*/ 10 w 10455"/>
              <a:gd name="connsiteY3" fmla="*/ 5051 h 10491"/>
              <a:gd name="connsiteX4" fmla="*/ 666 w 10455"/>
              <a:gd name="connsiteY4" fmla="*/ 10158 h 10491"/>
              <a:gd name="connsiteX5" fmla="*/ 5331 w 10455"/>
              <a:gd name="connsiteY5" fmla="*/ 10370 h 10491"/>
              <a:gd name="connsiteX6" fmla="*/ 10133 w 10455"/>
              <a:gd name="connsiteY6" fmla="*/ 10000 h 10491"/>
              <a:gd name="connsiteX7" fmla="*/ 10416 w 10455"/>
              <a:gd name="connsiteY7" fmla="*/ 5340 h 10491"/>
              <a:gd name="connsiteX8" fmla="*/ 9934 w 10455"/>
              <a:gd name="connsiteY8" fmla="*/ 444 h 10491"/>
              <a:gd name="connsiteX0" fmla="*/ 9994 w 10455"/>
              <a:gd name="connsiteY0" fmla="*/ 435 h 10503"/>
              <a:gd name="connsiteX1" fmla="*/ 5233 w 10455"/>
              <a:gd name="connsiteY1" fmla="*/ 100 h 10503"/>
              <a:gd name="connsiteX2" fmla="*/ 500 w 10455"/>
              <a:gd name="connsiteY2" fmla="*/ 538 h 10503"/>
              <a:gd name="connsiteX3" fmla="*/ 10 w 10455"/>
              <a:gd name="connsiteY3" fmla="*/ 5063 h 10503"/>
              <a:gd name="connsiteX4" fmla="*/ 666 w 10455"/>
              <a:gd name="connsiteY4" fmla="*/ 10170 h 10503"/>
              <a:gd name="connsiteX5" fmla="*/ 5331 w 10455"/>
              <a:gd name="connsiteY5" fmla="*/ 10382 h 10503"/>
              <a:gd name="connsiteX6" fmla="*/ 10133 w 10455"/>
              <a:gd name="connsiteY6" fmla="*/ 10012 h 10503"/>
              <a:gd name="connsiteX7" fmla="*/ 10416 w 10455"/>
              <a:gd name="connsiteY7" fmla="*/ 5352 h 10503"/>
              <a:gd name="connsiteX8" fmla="*/ 9994 w 10455"/>
              <a:gd name="connsiteY8" fmla="*/ 435 h 10503"/>
              <a:gd name="connsiteX0" fmla="*/ 9994 w 10541"/>
              <a:gd name="connsiteY0" fmla="*/ 435 h 10503"/>
              <a:gd name="connsiteX1" fmla="*/ 5233 w 10541"/>
              <a:gd name="connsiteY1" fmla="*/ 100 h 10503"/>
              <a:gd name="connsiteX2" fmla="*/ 500 w 10541"/>
              <a:gd name="connsiteY2" fmla="*/ 538 h 10503"/>
              <a:gd name="connsiteX3" fmla="*/ 10 w 10541"/>
              <a:gd name="connsiteY3" fmla="*/ 5063 h 10503"/>
              <a:gd name="connsiteX4" fmla="*/ 666 w 10541"/>
              <a:gd name="connsiteY4" fmla="*/ 10170 h 10503"/>
              <a:gd name="connsiteX5" fmla="*/ 5331 w 10541"/>
              <a:gd name="connsiteY5" fmla="*/ 10382 h 10503"/>
              <a:gd name="connsiteX6" fmla="*/ 10133 w 10541"/>
              <a:gd name="connsiteY6" fmla="*/ 10012 h 10503"/>
              <a:gd name="connsiteX7" fmla="*/ 10535 w 10541"/>
              <a:gd name="connsiteY7" fmla="*/ 5331 h 10503"/>
              <a:gd name="connsiteX8" fmla="*/ 9994 w 10541"/>
              <a:gd name="connsiteY8" fmla="*/ 435 h 10503"/>
              <a:gd name="connsiteX0" fmla="*/ 9994 w 10550"/>
              <a:gd name="connsiteY0" fmla="*/ 435 h 10500"/>
              <a:gd name="connsiteX1" fmla="*/ 5233 w 10550"/>
              <a:gd name="connsiteY1" fmla="*/ 100 h 10500"/>
              <a:gd name="connsiteX2" fmla="*/ 500 w 10550"/>
              <a:gd name="connsiteY2" fmla="*/ 538 h 10500"/>
              <a:gd name="connsiteX3" fmla="*/ 10 w 10550"/>
              <a:gd name="connsiteY3" fmla="*/ 5063 h 10500"/>
              <a:gd name="connsiteX4" fmla="*/ 666 w 10550"/>
              <a:gd name="connsiteY4" fmla="*/ 10170 h 10500"/>
              <a:gd name="connsiteX5" fmla="*/ 5331 w 10550"/>
              <a:gd name="connsiteY5" fmla="*/ 10382 h 10500"/>
              <a:gd name="connsiteX6" fmla="*/ 10181 w 10550"/>
              <a:gd name="connsiteY6" fmla="*/ 10055 h 10500"/>
              <a:gd name="connsiteX7" fmla="*/ 10535 w 10550"/>
              <a:gd name="connsiteY7" fmla="*/ 5331 h 10500"/>
              <a:gd name="connsiteX8" fmla="*/ 9994 w 10550"/>
              <a:gd name="connsiteY8" fmla="*/ 435 h 10500"/>
              <a:gd name="connsiteX0" fmla="*/ 9994 w 10550"/>
              <a:gd name="connsiteY0" fmla="*/ 435 h 10528"/>
              <a:gd name="connsiteX1" fmla="*/ 5233 w 10550"/>
              <a:gd name="connsiteY1" fmla="*/ 100 h 10528"/>
              <a:gd name="connsiteX2" fmla="*/ 500 w 10550"/>
              <a:gd name="connsiteY2" fmla="*/ 538 h 10528"/>
              <a:gd name="connsiteX3" fmla="*/ 10 w 10550"/>
              <a:gd name="connsiteY3" fmla="*/ 5063 h 10528"/>
              <a:gd name="connsiteX4" fmla="*/ 666 w 10550"/>
              <a:gd name="connsiteY4" fmla="*/ 10213 h 10528"/>
              <a:gd name="connsiteX5" fmla="*/ 5331 w 10550"/>
              <a:gd name="connsiteY5" fmla="*/ 10382 h 10528"/>
              <a:gd name="connsiteX6" fmla="*/ 10181 w 10550"/>
              <a:gd name="connsiteY6" fmla="*/ 10055 h 10528"/>
              <a:gd name="connsiteX7" fmla="*/ 10535 w 10550"/>
              <a:gd name="connsiteY7" fmla="*/ 5331 h 10528"/>
              <a:gd name="connsiteX8" fmla="*/ 9994 w 10550"/>
              <a:gd name="connsiteY8" fmla="*/ 435 h 10528"/>
              <a:gd name="connsiteX0" fmla="*/ 9991 w 10547"/>
              <a:gd name="connsiteY0" fmla="*/ 435 h 10528"/>
              <a:gd name="connsiteX1" fmla="*/ 5230 w 10547"/>
              <a:gd name="connsiteY1" fmla="*/ 100 h 10528"/>
              <a:gd name="connsiteX2" fmla="*/ 497 w 10547"/>
              <a:gd name="connsiteY2" fmla="*/ 538 h 10528"/>
              <a:gd name="connsiteX3" fmla="*/ 7 w 10547"/>
              <a:gd name="connsiteY3" fmla="*/ 5063 h 10528"/>
              <a:gd name="connsiteX4" fmla="*/ 663 w 10547"/>
              <a:gd name="connsiteY4" fmla="*/ 10213 h 10528"/>
              <a:gd name="connsiteX5" fmla="*/ 5328 w 10547"/>
              <a:gd name="connsiteY5" fmla="*/ 10382 h 10528"/>
              <a:gd name="connsiteX6" fmla="*/ 10178 w 10547"/>
              <a:gd name="connsiteY6" fmla="*/ 10055 h 10528"/>
              <a:gd name="connsiteX7" fmla="*/ 10532 w 10547"/>
              <a:gd name="connsiteY7" fmla="*/ 5331 h 10528"/>
              <a:gd name="connsiteX8" fmla="*/ 9991 w 10547"/>
              <a:gd name="connsiteY8" fmla="*/ 435 h 10528"/>
              <a:gd name="connsiteX0" fmla="*/ 9999 w 10555"/>
              <a:gd name="connsiteY0" fmla="*/ 435 h 10528"/>
              <a:gd name="connsiteX1" fmla="*/ 5238 w 10555"/>
              <a:gd name="connsiteY1" fmla="*/ 100 h 10528"/>
              <a:gd name="connsiteX2" fmla="*/ 481 w 10555"/>
              <a:gd name="connsiteY2" fmla="*/ 559 h 10528"/>
              <a:gd name="connsiteX3" fmla="*/ 15 w 10555"/>
              <a:gd name="connsiteY3" fmla="*/ 5063 h 10528"/>
              <a:gd name="connsiteX4" fmla="*/ 671 w 10555"/>
              <a:gd name="connsiteY4" fmla="*/ 10213 h 10528"/>
              <a:gd name="connsiteX5" fmla="*/ 5336 w 10555"/>
              <a:gd name="connsiteY5" fmla="*/ 10382 h 10528"/>
              <a:gd name="connsiteX6" fmla="*/ 10186 w 10555"/>
              <a:gd name="connsiteY6" fmla="*/ 10055 h 10528"/>
              <a:gd name="connsiteX7" fmla="*/ 10540 w 10555"/>
              <a:gd name="connsiteY7" fmla="*/ 5331 h 10528"/>
              <a:gd name="connsiteX8" fmla="*/ 9999 w 10555"/>
              <a:gd name="connsiteY8" fmla="*/ 435 h 10528"/>
              <a:gd name="connsiteX0" fmla="*/ 9999 w 10555"/>
              <a:gd name="connsiteY0" fmla="*/ 457 h 10550"/>
              <a:gd name="connsiteX1" fmla="*/ 5238 w 10555"/>
              <a:gd name="connsiteY1" fmla="*/ 122 h 10550"/>
              <a:gd name="connsiteX2" fmla="*/ 481 w 10555"/>
              <a:gd name="connsiteY2" fmla="*/ 581 h 10550"/>
              <a:gd name="connsiteX3" fmla="*/ 15 w 10555"/>
              <a:gd name="connsiteY3" fmla="*/ 5085 h 10550"/>
              <a:gd name="connsiteX4" fmla="*/ 671 w 10555"/>
              <a:gd name="connsiteY4" fmla="*/ 10235 h 10550"/>
              <a:gd name="connsiteX5" fmla="*/ 5336 w 10555"/>
              <a:gd name="connsiteY5" fmla="*/ 10404 h 10550"/>
              <a:gd name="connsiteX6" fmla="*/ 10186 w 10555"/>
              <a:gd name="connsiteY6" fmla="*/ 10077 h 10550"/>
              <a:gd name="connsiteX7" fmla="*/ 10540 w 10555"/>
              <a:gd name="connsiteY7" fmla="*/ 5353 h 10550"/>
              <a:gd name="connsiteX8" fmla="*/ 9999 w 10555"/>
              <a:gd name="connsiteY8" fmla="*/ 457 h 10550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55"/>
              <a:gd name="connsiteY0" fmla="*/ 409 h 10566"/>
              <a:gd name="connsiteX1" fmla="*/ 5238 w 10555"/>
              <a:gd name="connsiteY1" fmla="*/ 138 h 10566"/>
              <a:gd name="connsiteX2" fmla="*/ 481 w 10555"/>
              <a:gd name="connsiteY2" fmla="*/ 597 h 10566"/>
              <a:gd name="connsiteX3" fmla="*/ 15 w 10555"/>
              <a:gd name="connsiteY3" fmla="*/ 5101 h 10566"/>
              <a:gd name="connsiteX4" fmla="*/ 671 w 10555"/>
              <a:gd name="connsiteY4" fmla="*/ 10251 h 10566"/>
              <a:gd name="connsiteX5" fmla="*/ 5336 w 10555"/>
              <a:gd name="connsiteY5" fmla="*/ 10420 h 10566"/>
              <a:gd name="connsiteX6" fmla="*/ 10186 w 10555"/>
              <a:gd name="connsiteY6" fmla="*/ 10093 h 10566"/>
              <a:gd name="connsiteX7" fmla="*/ 10540 w 10555"/>
              <a:gd name="connsiteY7" fmla="*/ 5369 h 10566"/>
              <a:gd name="connsiteX8" fmla="*/ 9987 w 10555"/>
              <a:gd name="connsiteY8" fmla="*/ 409 h 10566"/>
              <a:gd name="connsiteX0" fmla="*/ 9987 w 10547"/>
              <a:gd name="connsiteY0" fmla="*/ 409 h 10564"/>
              <a:gd name="connsiteX1" fmla="*/ 5238 w 10547"/>
              <a:gd name="connsiteY1" fmla="*/ 138 h 10564"/>
              <a:gd name="connsiteX2" fmla="*/ 481 w 10547"/>
              <a:gd name="connsiteY2" fmla="*/ 597 h 10564"/>
              <a:gd name="connsiteX3" fmla="*/ 15 w 10547"/>
              <a:gd name="connsiteY3" fmla="*/ 5101 h 10564"/>
              <a:gd name="connsiteX4" fmla="*/ 671 w 10547"/>
              <a:gd name="connsiteY4" fmla="*/ 10251 h 10564"/>
              <a:gd name="connsiteX5" fmla="*/ 5336 w 10547"/>
              <a:gd name="connsiteY5" fmla="*/ 10420 h 10564"/>
              <a:gd name="connsiteX6" fmla="*/ 10150 w 10547"/>
              <a:gd name="connsiteY6" fmla="*/ 10136 h 10564"/>
              <a:gd name="connsiteX7" fmla="*/ 10540 w 10547"/>
              <a:gd name="connsiteY7" fmla="*/ 5369 h 10564"/>
              <a:gd name="connsiteX8" fmla="*/ 9987 w 10547"/>
              <a:gd name="connsiteY8" fmla="*/ 409 h 10564"/>
              <a:gd name="connsiteX0" fmla="*/ 9987 w 10547"/>
              <a:gd name="connsiteY0" fmla="*/ 454 h 10609"/>
              <a:gd name="connsiteX1" fmla="*/ 5238 w 10547"/>
              <a:gd name="connsiteY1" fmla="*/ 76 h 10609"/>
              <a:gd name="connsiteX2" fmla="*/ 481 w 10547"/>
              <a:gd name="connsiteY2" fmla="*/ 642 h 10609"/>
              <a:gd name="connsiteX3" fmla="*/ 15 w 10547"/>
              <a:gd name="connsiteY3" fmla="*/ 5146 h 10609"/>
              <a:gd name="connsiteX4" fmla="*/ 671 w 10547"/>
              <a:gd name="connsiteY4" fmla="*/ 10296 h 10609"/>
              <a:gd name="connsiteX5" fmla="*/ 5336 w 10547"/>
              <a:gd name="connsiteY5" fmla="*/ 10465 h 10609"/>
              <a:gd name="connsiteX6" fmla="*/ 10150 w 10547"/>
              <a:gd name="connsiteY6" fmla="*/ 10181 h 10609"/>
              <a:gd name="connsiteX7" fmla="*/ 10540 w 10547"/>
              <a:gd name="connsiteY7" fmla="*/ 5414 h 10609"/>
              <a:gd name="connsiteX8" fmla="*/ 9987 w 10547"/>
              <a:gd name="connsiteY8" fmla="*/ 454 h 10609"/>
              <a:gd name="connsiteX0" fmla="*/ 9981 w 10541"/>
              <a:gd name="connsiteY0" fmla="*/ 454 h 10623"/>
              <a:gd name="connsiteX1" fmla="*/ 5232 w 10541"/>
              <a:gd name="connsiteY1" fmla="*/ 76 h 10623"/>
              <a:gd name="connsiteX2" fmla="*/ 475 w 10541"/>
              <a:gd name="connsiteY2" fmla="*/ 642 h 10623"/>
              <a:gd name="connsiteX3" fmla="*/ 9 w 10541"/>
              <a:gd name="connsiteY3" fmla="*/ 5146 h 10623"/>
              <a:gd name="connsiteX4" fmla="*/ 570 w 10541"/>
              <a:gd name="connsiteY4" fmla="*/ 10317 h 10623"/>
              <a:gd name="connsiteX5" fmla="*/ 5330 w 10541"/>
              <a:gd name="connsiteY5" fmla="*/ 10465 h 10623"/>
              <a:gd name="connsiteX6" fmla="*/ 10144 w 10541"/>
              <a:gd name="connsiteY6" fmla="*/ 10181 h 10623"/>
              <a:gd name="connsiteX7" fmla="*/ 10534 w 10541"/>
              <a:gd name="connsiteY7" fmla="*/ 5414 h 10623"/>
              <a:gd name="connsiteX8" fmla="*/ 9981 w 10541"/>
              <a:gd name="connsiteY8" fmla="*/ 454 h 1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541" h="10623">
                <a:moveTo>
                  <a:pt x="9981" y="454"/>
                </a:moveTo>
                <a:cubicBezTo>
                  <a:pt x="9093" y="-310"/>
                  <a:pt x="6898" y="133"/>
                  <a:pt x="5232" y="76"/>
                </a:cubicBezTo>
                <a:cubicBezTo>
                  <a:pt x="3658" y="159"/>
                  <a:pt x="953" y="-371"/>
                  <a:pt x="475" y="642"/>
                </a:cubicBezTo>
                <a:cubicBezTo>
                  <a:pt x="-56" y="1496"/>
                  <a:pt x="-7" y="3534"/>
                  <a:pt x="9" y="5146"/>
                </a:cubicBezTo>
                <a:cubicBezTo>
                  <a:pt x="25" y="6758"/>
                  <a:pt x="-40" y="9771"/>
                  <a:pt x="570" y="10317"/>
                </a:cubicBezTo>
                <a:cubicBezTo>
                  <a:pt x="1211" y="10891"/>
                  <a:pt x="3734" y="10488"/>
                  <a:pt x="5330" y="10465"/>
                </a:cubicBezTo>
                <a:cubicBezTo>
                  <a:pt x="6926" y="10442"/>
                  <a:pt x="9763" y="10642"/>
                  <a:pt x="10144" y="10181"/>
                </a:cubicBezTo>
                <a:cubicBezTo>
                  <a:pt x="10613" y="9764"/>
                  <a:pt x="10541" y="6952"/>
                  <a:pt x="10534" y="5414"/>
                </a:cubicBezTo>
                <a:cubicBezTo>
                  <a:pt x="10527" y="3877"/>
                  <a:pt x="10549" y="989"/>
                  <a:pt x="9981" y="454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prstDash val="dash"/>
          </a:ln>
        </p:spPr>
        <p:txBody>
          <a:bodyPr vert="horz" wrap="square" lIns="145143" tIns="72571" rIns="145143" bIns="72571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48658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29" Type="http://schemas.openxmlformats.org/officeDocument/2006/relationships/theme" Target="../theme/theme5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slideLayout" Target="../slideLayouts/slideLayout90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3.xml"/><Relationship Id="rId18" Type="http://schemas.openxmlformats.org/officeDocument/2006/relationships/slideLayout" Target="../slideLayouts/slideLayout108.xml"/><Relationship Id="rId26" Type="http://schemas.openxmlformats.org/officeDocument/2006/relationships/slideLayout" Target="../slideLayouts/slideLayout116.xml"/><Relationship Id="rId3" Type="http://schemas.openxmlformats.org/officeDocument/2006/relationships/slideLayout" Target="../slideLayouts/slideLayout93.xml"/><Relationship Id="rId21" Type="http://schemas.openxmlformats.org/officeDocument/2006/relationships/slideLayout" Target="../slideLayouts/slideLayout111.xml"/><Relationship Id="rId34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97.xml"/><Relationship Id="rId12" Type="http://schemas.openxmlformats.org/officeDocument/2006/relationships/slideLayout" Target="../slideLayouts/slideLayout102.xml"/><Relationship Id="rId17" Type="http://schemas.openxmlformats.org/officeDocument/2006/relationships/slideLayout" Target="../slideLayouts/slideLayout107.xml"/><Relationship Id="rId25" Type="http://schemas.openxmlformats.org/officeDocument/2006/relationships/slideLayout" Target="../slideLayouts/slideLayout115.xml"/><Relationship Id="rId33" Type="http://schemas.openxmlformats.org/officeDocument/2006/relationships/slideLayout" Target="../slideLayouts/slideLayout123.xml"/><Relationship Id="rId2" Type="http://schemas.openxmlformats.org/officeDocument/2006/relationships/slideLayout" Target="../slideLayouts/slideLayout92.xml"/><Relationship Id="rId16" Type="http://schemas.openxmlformats.org/officeDocument/2006/relationships/slideLayout" Target="../slideLayouts/slideLayout106.xml"/><Relationship Id="rId20" Type="http://schemas.openxmlformats.org/officeDocument/2006/relationships/slideLayout" Target="../slideLayouts/slideLayout110.xml"/><Relationship Id="rId29" Type="http://schemas.openxmlformats.org/officeDocument/2006/relationships/slideLayout" Target="../slideLayouts/slideLayout119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24" Type="http://schemas.openxmlformats.org/officeDocument/2006/relationships/slideLayout" Target="../slideLayouts/slideLayout114.xml"/><Relationship Id="rId32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95.xml"/><Relationship Id="rId15" Type="http://schemas.openxmlformats.org/officeDocument/2006/relationships/slideLayout" Target="../slideLayouts/slideLayout105.xml"/><Relationship Id="rId23" Type="http://schemas.openxmlformats.org/officeDocument/2006/relationships/slideLayout" Target="../slideLayouts/slideLayout113.xml"/><Relationship Id="rId28" Type="http://schemas.openxmlformats.org/officeDocument/2006/relationships/slideLayout" Target="../slideLayouts/slideLayout118.xml"/><Relationship Id="rId36" Type="http://schemas.openxmlformats.org/officeDocument/2006/relationships/theme" Target="../theme/theme6.xml"/><Relationship Id="rId10" Type="http://schemas.openxmlformats.org/officeDocument/2006/relationships/slideLayout" Target="../slideLayouts/slideLayout100.xml"/><Relationship Id="rId19" Type="http://schemas.openxmlformats.org/officeDocument/2006/relationships/slideLayout" Target="../slideLayouts/slideLayout109.xml"/><Relationship Id="rId31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Relationship Id="rId14" Type="http://schemas.openxmlformats.org/officeDocument/2006/relationships/slideLayout" Target="../slideLayouts/slideLayout104.xml"/><Relationship Id="rId22" Type="http://schemas.openxmlformats.org/officeDocument/2006/relationships/slideLayout" Target="../slideLayouts/slideLayout112.xml"/><Relationship Id="rId27" Type="http://schemas.openxmlformats.org/officeDocument/2006/relationships/slideLayout" Target="../slideLayouts/slideLayout117.xml"/><Relationship Id="rId30" Type="http://schemas.openxmlformats.org/officeDocument/2006/relationships/slideLayout" Target="../slideLayouts/slideLayout120.xml"/><Relationship Id="rId35" Type="http://schemas.openxmlformats.org/officeDocument/2006/relationships/slideLayout" Target="../slideLayouts/slideLayout125.xml"/><Relationship Id="rId8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30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91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92" r:id="rId12"/>
    <p:sldLayoutId id="2147483676" r:id="rId13"/>
    <p:sldLayoutId id="2147483677" r:id="rId14"/>
    <p:sldLayoutId id="2147483678" r:id="rId15"/>
    <p:sldLayoutId id="2147483679" r:id="rId16"/>
    <p:sldLayoutId id="2147483680" r:id="rId17"/>
    <p:sldLayoutId id="2147483681" r:id="rId18"/>
    <p:sldLayoutId id="2147483682" r:id="rId19"/>
    <p:sldLayoutId id="2147483683" r:id="rId20"/>
    <p:sldLayoutId id="2147483684" r:id="rId21"/>
    <p:sldLayoutId id="2147483685" r:id="rId22"/>
    <p:sldLayoutId id="2147483686" r:id="rId23"/>
    <p:sldLayoutId id="2147483687" r:id="rId24"/>
    <p:sldLayoutId id="2147483688" r:id="rId25"/>
    <p:sldLayoutId id="2147483689" r:id="rId26"/>
    <p:sldLayoutId id="2147483690" r:id="rId27"/>
    <p:sldLayoutId id="2147483796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8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6AA882-BD8A-42AC-9FE4-7185B49C1B60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8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0964A3-BCA0-4108-ADA9-BEE230FB9F5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39705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7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7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7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98581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5F0C53-322E-4084-927B-C545DB32177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00B08D-A9CB-4E38-8C2E-B79C6B9327D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9289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30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8565316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41" r:id="rId10"/>
    <p:sldLayoutId id="2147483742" r:id="rId11"/>
    <p:sldLayoutId id="2147483743" r:id="rId12"/>
    <p:sldLayoutId id="2147483744" r:id="rId13"/>
    <p:sldLayoutId id="2147483745" r:id="rId14"/>
    <p:sldLayoutId id="2147483746" r:id="rId15"/>
    <p:sldLayoutId id="2147483747" r:id="rId16"/>
    <p:sldLayoutId id="2147483748" r:id="rId17"/>
    <p:sldLayoutId id="2147483749" r:id="rId18"/>
    <p:sldLayoutId id="2147483750" r:id="rId19"/>
    <p:sldLayoutId id="2147483751" r:id="rId20"/>
    <p:sldLayoutId id="2147483752" r:id="rId21"/>
    <p:sldLayoutId id="2147483753" r:id="rId22"/>
    <p:sldLayoutId id="2147483754" r:id="rId23"/>
    <p:sldLayoutId id="2147483755" r:id="rId24"/>
    <p:sldLayoutId id="2147483756" r:id="rId25"/>
    <p:sldLayoutId id="2147483757" r:id="rId26"/>
    <p:sldLayoutId id="2147483758" r:id="rId27"/>
    <p:sldLayoutId id="2147483759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70" y="719333"/>
            <a:ext cx="10290000" cy="6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119" tIns="145119" rIns="145119" bIns="145119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Kalam"/>
              <a:buNone/>
              <a:defRPr sz="2800" b="1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034" y="1583467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119" tIns="145119" rIns="145119" bIns="145119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Char char="●"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7ACCE60-7EFD-41A3-AF84-6A418BAD7F89}"/>
              </a:ext>
            </a:extLst>
          </p:cNvPr>
          <p:cNvSpPr/>
          <p:nvPr userDrawn="1"/>
        </p:nvSpPr>
        <p:spPr>
          <a:xfrm>
            <a:off x="8373517" y="6501172"/>
            <a:ext cx="2607857" cy="346614"/>
          </a:xfrm>
          <a:prstGeom prst="rect">
            <a:avLst/>
          </a:prstGeom>
        </p:spPr>
        <p:txBody>
          <a:bodyPr wrap="none" lIns="145143" tIns="72571" rIns="145143" bIns="72571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vi-VN" sz="1300" kern="0" dirty="0">
                <a:solidFill>
                  <a:srgbClr val="000000"/>
                </a:solidFill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8059393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  <p:sldLayoutId id="2147483771" r:id="rId11"/>
    <p:sldLayoutId id="2147483772" r:id="rId12"/>
    <p:sldLayoutId id="2147483773" r:id="rId13"/>
    <p:sldLayoutId id="2147483774" r:id="rId14"/>
    <p:sldLayoutId id="2147483775" r:id="rId15"/>
    <p:sldLayoutId id="2147483776" r:id="rId16"/>
    <p:sldLayoutId id="2147483777" r:id="rId17"/>
    <p:sldLayoutId id="2147483778" r:id="rId18"/>
    <p:sldLayoutId id="2147483779" r:id="rId19"/>
    <p:sldLayoutId id="2147483780" r:id="rId20"/>
    <p:sldLayoutId id="2147483781" r:id="rId21"/>
    <p:sldLayoutId id="2147483782" r:id="rId22"/>
    <p:sldLayoutId id="2147483783" r:id="rId23"/>
    <p:sldLayoutId id="2147483784" r:id="rId24"/>
    <p:sldLayoutId id="2147483785" r:id="rId25"/>
    <p:sldLayoutId id="2147483786" r:id="rId26"/>
    <p:sldLayoutId id="2147483787" r:id="rId27"/>
    <p:sldLayoutId id="2147483788" r:id="rId28"/>
    <p:sldLayoutId id="2147483789" r:id="rId29"/>
    <p:sldLayoutId id="2147483790" r:id="rId30"/>
    <p:sldLayoutId id="2147483791" r:id="rId31"/>
    <p:sldLayoutId id="2147483792" r:id="rId32"/>
    <p:sldLayoutId id="2147483793" r:id="rId33"/>
    <p:sldLayoutId id="2147483794" r:id="rId34"/>
    <p:sldLayoutId id="2147483795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microsoft.com/office/2007/relationships/media" Target="../media/media3.mp3"/><Relationship Id="rId7" Type="http://schemas.microsoft.com/office/2007/relationships/hdphoto" Target="../media/hdphoto1.wdp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0.png"/><Relationship Id="rId5" Type="http://schemas.openxmlformats.org/officeDocument/2006/relationships/slideLayout" Target="../slideLayouts/slideLayout17.xml"/><Relationship Id="rId4" Type="http://schemas.openxmlformats.org/officeDocument/2006/relationships/audio" Target="../media/media3.mp3"/><Relationship Id="rId9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8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7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6" Type="http://schemas.openxmlformats.org/officeDocument/2006/relationships/image" Target="../media/image33.png"/><Relationship Id="rId5" Type="http://schemas.openxmlformats.org/officeDocument/2006/relationships/image" Target="../media/image8.png"/><Relationship Id="rId4" Type="http://schemas.openxmlformats.org/officeDocument/2006/relationships/image" Target="../media/image32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eg"/><Relationship Id="rId13" Type="http://schemas.openxmlformats.org/officeDocument/2006/relationships/image" Target="../media/image35.png"/><Relationship Id="rId3" Type="http://schemas.openxmlformats.org/officeDocument/2006/relationships/slideLayout" Target="../slideLayouts/slideLayout28.xml"/><Relationship Id="rId7" Type="http://schemas.openxmlformats.org/officeDocument/2006/relationships/audio" Target="../media/audio4.wav"/><Relationship Id="rId12" Type="http://schemas.microsoft.com/office/2007/relationships/hdphoto" Target="../media/hdphoto2.wdp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audio" Target="../media/audio3.wav"/><Relationship Id="rId11" Type="http://schemas.openxmlformats.org/officeDocument/2006/relationships/image" Target="../media/image34.png"/><Relationship Id="rId5" Type="http://schemas.openxmlformats.org/officeDocument/2006/relationships/audio" Target="../media/audio2.wav"/><Relationship Id="rId15" Type="http://schemas.openxmlformats.org/officeDocument/2006/relationships/image" Target="../media/image36.wmf"/><Relationship Id="rId10" Type="http://schemas.openxmlformats.org/officeDocument/2006/relationships/image" Target="../media/image8.png"/><Relationship Id="rId4" Type="http://schemas.openxmlformats.org/officeDocument/2006/relationships/audio" Target="../media/audio1.wav"/><Relationship Id="rId9" Type="http://schemas.openxmlformats.org/officeDocument/2006/relationships/image" Target="../media/image33.png"/><Relationship Id="rId14" Type="http://schemas.microsoft.com/office/2007/relationships/hdphoto" Target="../media/hdphoto3.wdp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eg"/><Relationship Id="rId13" Type="http://schemas.openxmlformats.org/officeDocument/2006/relationships/image" Target="../media/image35.png"/><Relationship Id="rId3" Type="http://schemas.openxmlformats.org/officeDocument/2006/relationships/slideLayout" Target="../slideLayouts/slideLayout28.xml"/><Relationship Id="rId7" Type="http://schemas.openxmlformats.org/officeDocument/2006/relationships/audio" Target="../media/audio4.wav"/><Relationship Id="rId12" Type="http://schemas.microsoft.com/office/2007/relationships/hdphoto" Target="../media/hdphoto2.wdp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audio" Target="../media/audio3.wav"/><Relationship Id="rId11" Type="http://schemas.openxmlformats.org/officeDocument/2006/relationships/image" Target="../media/image34.png"/><Relationship Id="rId5" Type="http://schemas.openxmlformats.org/officeDocument/2006/relationships/audio" Target="../media/audio2.wav"/><Relationship Id="rId15" Type="http://schemas.openxmlformats.org/officeDocument/2006/relationships/image" Target="../media/image36.wmf"/><Relationship Id="rId10" Type="http://schemas.openxmlformats.org/officeDocument/2006/relationships/image" Target="../media/image8.png"/><Relationship Id="rId4" Type="http://schemas.openxmlformats.org/officeDocument/2006/relationships/audio" Target="../media/audio1.wav"/><Relationship Id="rId9" Type="http://schemas.openxmlformats.org/officeDocument/2006/relationships/image" Target="../media/image33.png"/><Relationship Id="rId14" Type="http://schemas.microsoft.com/office/2007/relationships/hdphoto" Target="../media/hdphoto3.wdp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eg"/><Relationship Id="rId13" Type="http://schemas.openxmlformats.org/officeDocument/2006/relationships/image" Target="../media/image35.png"/><Relationship Id="rId3" Type="http://schemas.openxmlformats.org/officeDocument/2006/relationships/slideLayout" Target="../slideLayouts/slideLayout28.xml"/><Relationship Id="rId7" Type="http://schemas.openxmlformats.org/officeDocument/2006/relationships/audio" Target="../media/audio4.wav"/><Relationship Id="rId12" Type="http://schemas.microsoft.com/office/2007/relationships/hdphoto" Target="../media/hdphoto2.wdp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audio" Target="../media/audio3.wav"/><Relationship Id="rId11" Type="http://schemas.openxmlformats.org/officeDocument/2006/relationships/image" Target="../media/image34.png"/><Relationship Id="rId5" Type="http://schemas.openxmlformats.org/officeDocument/2006/relationships/audio" Target="../media/audio2.wav"/><Relationship Id="rId15" Type="http://schemas.openxmlformats.org/officeDocument/2006/relationships/image" Target="../media/image36.wmf"/><Relationship Id="rId10" Type="http://schemas.openxmlformats.org/officeDocument/2006/relationships/image" Target="../media/image8.png"/><Relationship Id="rId4" Type="http://schemas.openxmlformats.org/officeDocument/2006/relationships/audio" Target="../media/audio1.wav"/><Relationship Id="rId9" Type="http://schemas.openxmlformats.org/officeDocument/2006/relationships/image" Target="../media/image33.png"/><Relationship Id="rId14" Type="http://schemas.microsoft.com/office/2007/relationships/hdphoto" Target="../media/hdphoto3.wdp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slideLayout" Target="../slideLayouts/slideLayout35.xml"/><Relationship Id="rId7" Type="http://schemas.openxmlformats.org/officeDocument/2006/relationships/slide" Target="slide4.xml"/><Relationship Id="rId2" Type="http://schemas.microsoft.com/office/2007/relationships/media" Target="../media/media6.mp3"/><Relationship Id="rId1" Type="http://schemas.openxmlformats.org/officeDocument/2006/relationships/audio" Target="NULL" TargetMode="External"/><Relationship Id="rId6" Type="http://schemas.openxmlformats.org/officeDocument/2006/relationships/image" Target="../media/image12.gif"/><Relationship Id="rId5" Type="http://schemas.openxmlformats.org/officeDocument/2006/relationships/image" Target="../media/image8.png"/><Relationship Id="rId4" Type="http://schemas.openxmlformats.org/officeDocument/2006/relationships/audio" Target="../media/audio5.wav"/><Relationship Id="rId9" Type="http://schemas.microsoft.com/office/2007/relationships/hdphoto" Target="../media/hdphoto4.wdp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slideLayout" Target="../slideLayouts/slideLayout35.xml"/><Relationship Id="rId7" Type="http://schemas.openxmlformats.org/officeDocument/2006/relationships/image" Target="../media/image38.png"/><Relationship Id="rId2" Type="http://schemas.microsoft.com/office/2007/relationships/media" Target="../media/media6.mp3"/><Relationship Id="rId1" Type="http://schemas.openxmlformats.org/officeDocument/2006/relationships/audio" Target="NULL" TargetMode="External"/><Relationship Id="rId6" Type="http://schemas.openxmlformats.org/officeDocument/2006/relationships/slide" Target="slide4.xml"/><Relationship Id="rId5" Type="http://schemas.openxmlformats.org/officeDocument/2006/relationships/image" Target="../media/image8.png"/><Relationship Id="rId4" Type="http://schemas.openxmlformats.org/officeDocument/2006/relationships/audio" Target="../media/audio5.wav"/><Relationship Id="rId9" Type="http://schemas.openxmlformats.org/officeDocument/2006/relationships/image" Target="../media/image10.gif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slideLayout" Target="../slideLayouts/slideLayout35.xml"/><Relationship Id="rId7" Type="http://schemas.openxmlformats.org/officeDocument/2006/relationships/image" Target="../media/image38.png"/><Relationship Id="rId2" Type="http://schemas.microsoft.com/office/2007/relationships/media" Target="../media/media6.mp3"/><Relationship Id="rId1" Type="http://schemas.openxmlformats.org/officeDocument/2006/relationships/audio" Target="NULL" TargetMode="External"/><Relationship Id="rId6" Type="http://schemas.openxmlformats.org/officeDocument/2006/relationships/slide" Target="slide4.xml"/><Relationship Id="rId5" Type="http://schemas.openxmlformats.org/officeDocument/2006/relationships/image" Target="../media/image8.png"/><Relationship Id="rId4" Type="http://schemas.openxmlformats.org/officeDocument/2006/relationships/audio" Target="../media/audio5.wav"/><Relationship Id="rId9" Type="http://schemas.openxmlformats.org/officeDocument/2006/relationships/image" Target="../media/image13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jp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27.xml"/><Relationship Id="rId13" Type="http://schemas.openxmlformats.org/officeDocument/2006/relationships/image" Target="../media/image9.png"/><Relationship Id="rId3" Type="http://schemas.openxmlformats.org/officeDocument/2006/relationships/slideLayout" Target="../slideLayouts/slideLayout35.xml"/><Relationship Id="rId7" Type="http://schemas.openxmlformats.org/officeDocument/2006/relationships/image" Target="../media/image11.gif"/><Relationship Id="rId12" Type="http://schemas.openxmlformats.org/officeDocument/2006/relationships/image" Target="../media/image8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0.gif"/><Relationship Id="rId11" Type="http://schemas.openxmlformats.org/officeDocument/2006/relationships/image" Target="../media/image13.gif"/><Relationship Id="rId5" Type="http://schemas.openxmlformats.org/officeDocument/2006/relationships/slide" Target="slide28.xml"/><Relationship Id="rId10" Type="http://schemas.openxmlformats.org/officeDocument/2006/relationships/slide" Target="slide29.xml"/><Relationship Id="rId4" Type="http://schemas.openxmlformats.org/officeDocument/2006/relationships/image" Target="../media/image7.jpg"/><Relationship Id="rId9" Type="http://schemas.openxmlformats.org/officeDocument/2006/relationships/image" Target="../media/image12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0">
            <a:extLst>
              <a:ext uri="{FF2B5EF4-FFF2-40B4-BE49-F238E27FC236}">
                <a16:creationId xmlns:a16="http://schemas.microsoft.com/office/drawing/2014/main" id="{E906B21C-9A29-45CE-B8BB-6B1CB7E517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2023776"/>
            <a:ext cx="97536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FF0000"/>
                </a:solidFill>
              </a:rPr>
              <a:t>CHÀO MỪNG CÁC </a:t>
            </a:r>
            <a:r>
              <a:rPr lang="en-US" altLang="en-US" sz="3200" b="1" dirty="0" smtClean="0">
                <a:solidFill>
                  <a:srgbClr val="FF0000"/>
                </a:solidFill>
              </a:rPr>
              <a:t>CON </a:t>
            </a:r>
            <a:r>
              <a:rPr lang="en-US" altLang="en-US" sz="3200" b="1" dirty="0">
                <a:solidFill>
                  <a:srgbClr val="FF0000"/>
                </a:solidFill>
              </a:rPr>
              <a:t>HỌC SINH</a:t>
            </a:r>
          </a:p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rgbClr val="FF0000"/>
                </a:solidFill>
              </a:rPr>
              <a:t> ĐẾN VỚI TIẾT HỌC ONLINE</a:t>
            </a:r>
          </a:p>
        </p:txBody>
      </p:sp>
      <p:pic>
        <p:nvPicPr>
          <p:cNvPr id="4" name="Picture 10">
            <a:extLst>
              <a:ext uri="{FF2B5EF4-FFF2-40B4-BE49-F238E27FC236}">
                <a16:creationId xmlns:a16="http://schemas.microsoft.com/office/drawing/2014/main" id="{456647DA-C7E6-464F-92D1-BC24C2DE54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 rot="573584">
            <a:off x="690921" y="227906"/>
            <a:ext cx="2417931" cy="2076303"/>
          </a:xfrm>
          <a:prstGeom prst="rect">
            <a:avLst/>
          </a:prstGeom>
        </p:spPr>
      </p:pic>
      <p:sp>
        <p:nvSpPr>
          <p:cNvPr id="6" name="Text Box 10">
            <a:extLst>
              <a:ext uri="{FF2B5EF4-FFF2-40B4-BE49-F238E27FC236}">
                <a16:creationId xmlns:a16="http://schemas.microsoft.com/office/drawing/2014/main" id="{3A62950D-83F7-4A4B-B326-9E39CB2773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864" y="3833804"/>
            <a:ext cx="6158272" cy="8852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spPr>
        <p:txBody>
          <a:bodyPr wrap="square" lIns="145143" tIns="72571" rIns="145143" bIns="72571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en-US" sz="4800" b="1" dirty="0" err="1" smtClean="0">
                <a:ln w="11430"/>
                <a:solidFill>
                  <a:srgbClr val="00206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Môn</a:t>
            </a:r>
            <a:r>
              <a:rPr lang="en-US" sz="4800" b="1" dirty="0" smtClean="0">
                <a:ln w="11430"/>
                <a:solidFill>
                  <a:srgbClr val="00206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 : </a:t>
            </a:r>
            <a:r>
              <a:rPr lang="en-US" sz="4800" b="1" dirty="0" err="1" smtClean="0">
                <a:ln w="11430"/>
                <a:solidFill>
                  <a:srgbClr val="00206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Tiếng</a:t>
            </a:r>
            <a:r>
              <a:rPr lang="en-US" sz="4800" b="1" dirty="0" smtClean="0">
                <a:ln w="11430"/>
                <a:solidFill>
                  <a:srgbClr val="00206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 </a:t>
            </a:r>
            <a:r>
              <a:rPr lang="en-US" sz="4800" b="1" dirty="0" err="1" smtClean="0">
                <a:ln w="11430"/>
                <a:solidFill>
                  <a:srgbClr val="00206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Việt</a:t>
            </a:r>
            <a:r>
              <a:rPr lang="en-US" sz="4800" b="1" dirty="0" smtClean="0">
                <a:ln w="11430"/>
                <a:solidFill>
                  <a:srgbClr val="00206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 </a:t>
            </a:r>
            <a:endParaRPr lang="en-US" sz="4800" b="1" dirty="0">
              <a:ln w="11430"/>
              <a:solidFill>
                <a:srgbClr val="00206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HP001 4 hàng" panose="020B0603050302020204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1416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157247" y="71861"/>
            <a:ext cx="2783540" cy="1080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FD4C14A7-6EC4-4A7B-BF4D-1A99C7B32F4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86485" y="361803"/>
            <a:ext cx="2512491" cy="1107197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CDED5E24-F611-4125-9595-F7BB6ACB3699}"/>
              </a:ext>
            </a:extLst>
          </p:cNvPr>
          <p:cNvGrpSpPr/>
          <p:nvPr/>
        </p:nvGrpSpPr>
        <p:grpSpPr>
          <a:xfrm>
            <a:off x="4350323" y="1021364"/>
            <a:ext cx="2442363" cy="2563005"/>
            <a:chOff x="2420257" y="1139209"/>
            <a:chExt cx="4303486" cy="2865001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A3D85C78-D23F-4EEF-B741-751E1FC95AF9}"/>
                </a:ext>
              </a:extLst>
            </p:cNvPr>
            <p:cNvSpPr/>
            <p:nvPr/>
          </p:nvSpPr>
          <p:spPr>
            <a:xfrm>
              <a:off x="2420257" y="1139289"/>
              <a:ext cx="4303486" cy="2864921"/>
            </a:xfrm>
            <a:prstGeom prst="roundRect">
              <a:avLst/>
            </a:prstGeom>
            <a:solidFill>
              <a:srgbClr val="D8EF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E6904F1-83CC-4DFC-8924-45CBE92AB45E}"/>
                </a:ext>
              </a:extLst>
            </p:cNvPr>
            <p:cNvSpPr txBox="1"/>
            <p:nvPr/>
          </p:nvSpPr>
          <p:spPr>
            <a:xfrm>
              <a:off x="3720800" y="1139209"/>
              <a:ext cx="1182913" cy="26835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5000" dirty="0">
                  <a:solidFill>
                    <a:srgbClr val="E52D56"/>
                  </a:solidFill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e</a:t>
              </a:r>
            </a:p>
          </p:txBody>
        </p:sp>
      </p:grpSp>
      <p:sp>
        <p:nvSpPr>
          <p:cNvPr id="11" name="Rectangle: Rounded Corners 1">
            <a:extLst>
              <a:ext uri="{FF2B5EF4-FFF2-40B4-BE49-F238E27FC236}">
                <a16:creationId xmlns:a16="http://schemas.microsoft.com/office/drawing/2014/main" id="{C0A1CA23-577F-4870-9C86-CE787D02BD9D}"/>
              </a:ext>
            </a:extLst>
          </p:cNvPr>
          <p:cNvSpPr/>
          <p:nvPr/>
        </p:nvSpPr>
        <p:spPr>
          <a:xfrm>
            <a:off x="7257787" y="1076271"/>
            <a:ext cx="2356476" cy="2508097"/>
          </a:xfrm>
          <a:prstGeom prst="roundRect">
            <a:avLst/>
          </a:prstGeom>
          <a:solidFill>
            <a:srgbClr val="D8EF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5000" dirty="0">
                <a:solidFill>
                  <a:srgbClr val="E52D56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ê</a:t>
            </a:r>
          </a:p>
          <a:p>
            <a:pPr algn="ctr"/>
            <a:endParaRPr lang="en-GB" dirty="0"/>
          </a:p>
        </p:txBody>
      </p:sp>
      <p:sp>
        <p:nvSpPr>
          <p:cNvPr id="2" name="Rectangle 1"/>
          <p:cNvSpPr/>
          <p:nvPr/>
        </p:nvSpPr>
        <p:spPr>
          <a:xfrm>
            <a:off x="4833257" y="3926990"/>
            <a:ext cx="2254751" cy="186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1500" b="1" dirty="0">
                <a:solidFill>
                  <a:srgbClr val="0070C0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E</a:t>
            </a:r>
            <a:endParaRPr lang="en-US" sz="2000" dirty="0">
              <a:solidFill>
                <a:srgbClr val="0070C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639931" y="3926991"/>
            <a:ext cx="2104580" cy="186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1500" b="1" dirty="0">
                <a:solidFill>
                  <a:srgbClr val="0070C0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Ê</a:t>
            </a:r>
            <a:endParaRPr lang="en-US" sz="2000" dirty="0">
              <a:solidFill>
                <a:srgbClr val="0070C0"/>
              </a:solidFill>
            </a:endParaRPr>
          </a:p>
        </p:txBody>
      </p:sp>
      <p:pic>
        <p:nvPicPr>
          <p:cNvPr id="12" name="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012402" y="1105799"/>
            <a:ext cx="233027" cy="233027"/>
          </a:xfrm>
          <a:prstGeom prst="rect">
            <a:avLst/>
          </a:prstGeom>
        </p:spPr>
      </p:pic>
      <p:pic>
        <p:nvPicPr>
          <p:cNvPr id="13" name="ê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482790" y="1024310"/>
            <a:ext cx="261721" cy="26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5958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928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30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34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3096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  <p:bldLst>
      <p:bldP spid="11" grpId="0" animBg="1"/>
      <p:bldP spid="2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320800" y="3124200"/>
            <a:ext cx="3860800" cy="838200"/>
          </a:xfrm>
          <a:prstGeom prst="rect">
            <a:avLst/>
          </a:prstGeom>
          <a:ln w="28575">
            <a:solidFill>
              <a:srgbClr val="00B05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0000FF"/>
                </a:solidFill>
                <a:latin typeface=".VnAvant" pitchFamily="34" charset="0"/>
              </a:rPr>
              <a:t>b</a:t>
            </a:r>
            <a:r>
              <a:rPr lang="en-US" sz="6000" dirty="0" smtClean="0">
                <a:solidFill>
                  <a:srgbClr val="FF0000"/>
                </a:solidFill>
                <a:latin typeface=".VnAvant" pitchFamily="34" charset="0"/>
              </a:rPr>
              <a:t>e</a:t>
            </a:r>
            <a:endParaRPr lang="en-US" sz="6000" dirty="0">
              <a:solidFill>
                <a:srgbClr val="0000FF"/>
              </a:solidFill>
              <a:latin typeface=".VnAvant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320800" y="2284863"/>
            <a:ext cx="19304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0000FF"/>
                </a:solidFill>
                <a:latin typeface=".VnAvant" pitchFamily="34" charset="0"/>
              </a:rPr>
              <a:t>b</a:t>
            </a:r>
            <a:endParaRPr lang="en-US" sz="6000" dirty="0">
              <a:solidFill>
                <a:srgbClr val="0000FF"/>
              </a:solidFill>
              <a:latin typeface=".VnAvant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251200" y="2286000"/>
            <a:ext cx="19304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FF0000"/>
                </a:solidFill>
                <a:latin typeface=".VnAvant" pitchFamily="34" charset="0"/>
              </a:rPr>
              <a:t>e</a:t>
            </a:r>
            <a:endParaRPr lang="en-US" sz="6000" dirty="0">
              <a:solidFill>
                <a:srgbClr val="FF0000"/>
              </a:solidFill>
              <a:latin typeface=".VnAvant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540000" y="228600"/>
            <a:ext cx="3454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  <a:latin typeface=".VnAvant" pitchFamily="34" charset="0"/>
              </a:rPr>
              <a:t>e</a:t>
            </a:r>
            <a:endParaRPr lang="en-US" sz="9600" dirty="0">
              <a:solidFill>
                <a:srgbClr val="FF0000"/>
              </a:solidFill>
              <a:latin typeface=".VnAvant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355" y="3195411"/>
            <a:ext cx="182563" cy="171450"/>
          </a:xfrm>
          <a:prstGeom prst="rect">
            <a:avLst/>
          </a:prstGeom>
          <a:solidFill>
            <a:schemeClr val="bg1"/>
          </a:solidFill>
          <a:ln w="9525">
            <a:solidFill>
              <a:srgbClr val="FCFAF8"/>
            </a:solidFill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528584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320800" y="3124200"/>
            <a:ext cx="38608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0000FF"/>
                </a:solidFill>
                <a:latin typeface=".VnAvant" pitchFamily="34" charset="0"/>
              </a:rPr>
              <a:t>b</a:t>
            </a:r>
            <a:r>
              <a:rPr lang="en-US" sz="6000" dirty="0" smtClean="0">
                <a:solidFill>
                  <a:srgbClr val="FF0000"/>
                </a:solidFill>
                <a:latin typeface=".VnAvant" pitchFamily="34" charset="0"/>
              </a:rPr>
              <a:t>e</a:t>
            </a:r>
            <a:endParaRPr lang="en-US" sz="6000" dirty="0">
              <a:solidFill>
                <a:srgbClr val="0000FF"/>
              </a:solidFill>
              <a:latin typeface=".VnAvant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320800" y="2286000"/>
            <a:ext cx="19304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0000FF"/>
                </a:solidFill>
                <a:latin typeface=".VnAvant" pitchFamily="34" charset="0"/>
              </a:rPr>
              <a:t>b</a:t>
            </a:r>
            <a:endParaRPr lang="en-US" sz="6000" dirty="0">
              <a:solidFill>
                <a:srgbClr val="0000FF"/>
              </a:solidFill>
              <a:latin typeface=".VnAvant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251200" y="2286000"/>
            <a:ext cx="19304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FF0000"/>
                </a:solidFill>
                <a:latin typeface=".VnAvant" pitchFamily="34" charset="0"/>
              </a:rPr>
              <a:t>e</a:t>
            </a:r>
            <a:endParaRPr lang="en-US" sz="6000" dirty="0">
              <a:solidFill>
                <a:srgbClr val="FF0000"/>
              </a:solidFill>
              <a:latin typeface=".VnAvant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807200" y="3124200"/>
            <a:ext cx="38608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0000FF"/>
                </a:solidFill>
                <a:latin typeface=".VnAvant" pitchFamily="34" charset="0"/>
              </a:rPr>
              <a:t>b</a:t>
            </a:r>
            <a:r>
              <a:rPr lang="en-US" sz="6000" dirty="0" smtClean="0">
                <a:solidFill>
                  <a:srgbClr val="FF0000"/>
                </a:solidFill>
                <a:latin typeface=".VnAvant" pitchFamily="34" charset="0"/>
              </a:rPr>
              <a:t>ª</a:t>
            </a:r>
            <a:endParaRPr lang="en-US" sz="6000" dirty="0">
              <a:solidFill>
                <a:srgbClr val="0000FF"/>
              </a:solidFill>
              <a:latin typeface=".VnAvant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807200" y="2286000"/>
            <a:ext cx="19304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0000FF"/>
                </a:solidFill>
                <a:latin typeface=".VnAvant" pitchFamily="34" charset="0"/>
              </a:rPr>
              <a:t>b</a:t>
            </a:r>
            <a:endParaRPr lang="en-US" sz="6000" dirty="0">
              <a:solidFill>
                <a:srgbClr val="0000FF"/>
              </a:solidFill>
              <a:latin typeface=".VnAvant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737600" y="2286000"/>
            <a:ext cx="19304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000" dirty="0" smtClean="0">
                <a:solidFill>
                  <a:srgbClr val="FF0000"/>
                </a:solidFill>
                <a:latin typeface=".VnAvant" pitchFamily="34" charset="0"/>
              </a:rPr>
              <a:t>ª</a:t>
            </a:r>
            <a:endParaRPr lang="en-US" sz="6000" dirty="0">
              <a:solidFill>
                <a:srgbClr val="FF0000"/>
              </a:solidFill>
              <a:latin typeface=".VnAvant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540000" y="228600"/>
            <a:ext cx="3454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  <a:latin typeface=".VnAvant" pitchFamily="34" charset="0"/>
              </a:rPr>
              <a:t>e</a:t>
            </a:r>
            <a:endParaRPr lang="en-US" sz="9600" dirty="0">
              <a:solidFill>
                <a:srgbClr val="FF0000"/>
              </a:solidFill>
              <a:latin typeface=".VnAvant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924800" y="228600"/>
            <a:ext cx="3454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  <a:latin typeface=".VnAvant" pitchFamily="34" charset="0"/>
              </a:rPr>
              <a:t>ª</a:t>
            </a:r>
            <a:endParaRPr lang="en-US" sz="9600" dirty="0">
              <a:solidFill>
                <a:srgbClr val="FF0000"/>
              </a:solidFill>
              <a:latin typeface=".VnAvant" pitchFamily="34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 flipH="1">
            <a:off x="9103059" y="3161211"/>
            <a:ext cx="158507" cy="13823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V="1">
            <a:off x="3440090" y="3237601"/>
            <a:ext cx="165258" cy="12368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6728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D4C14A7-6EC4-4A7B-BF4D-1A99C7B32F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6485" y="361803"/>
            <a:ext cx="2512491" cy="110719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ACA1E1C-508E-49CC-83A2-F5A51C2846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59977" b="25348"/>
          <a:stretch>
            <a:fillRect/>
          </a:stretch>
        </p:blipFill>
        <p:spPr>
          <a:xfrm>
            <a:off x="750865" y="1782156"/>
            <a:ext cx="3636579" cy="256362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2A6F33AE-389C-4F08-B351-DC4F2330CEB4}"/>
              </a:ext>
            </a:extLst>
          </p:cNvPr>
          <p:cNvSpPr txBox="1"/>
          <p:nvPr/>
        </p:nvSpPr>
        <p:spPr>
          <a:xfrm>
            <a:off x="1881811" y="4963179"/>
            <a:ext cx="215031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 err="1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bè</a:t>
            </a:r>
            <a:r>
              <a:rPr lang="en-US" sz="5400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913084A-8AA0-4BB6-BF5B-22FEB3E75183}"/>
              </a:ext>
            </a:extLst>
          </p:cNvPr>
          <p:cNvSpPr txBox="1"/>
          <p:nvPr/>
        </p:nvSpPr>
        <p:spPr>
          <a:xfrm>
            <a:off x="8061113" y="4963178"/>
            <a:ext cx="215031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 err="1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bế</a:t>
            </a:r>
            <a:r>
              <a:rPr lang="en-US" sz="5400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A283E8F-9DDC-42F6-AFA4-23C515F2E4A2}"/>
              </a:ext>
            </a:extLst>
          </p:cNvPr>
          <p:cNvSpPr txBox="1"/>
          <p:nvPr/>
        </p:nvSpPr>
        <p:spPr>
          <a:xfrm>
            <a:off x="4929811" y="5039379"/>
            <a:ext cx="215031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 err="1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bé</a:t>
            </a:r>
            <a:r>
              <a:rPr lang="en-US" sz="5400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5DD0CC6-B486-47B7-9FDA-4E3167C90D4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3511" b="25348"/>
          <a:stretch>
            <a:fillRect/>
          </a:stretch>
        </p:blipFill>
        <p:spPr>
          <a:xfrm>
            <a:off x="7804560" y="1894829"/>
            <a:ext cx="2406869" cy="2563626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F96FA175-2EF2-40CB-8B6E-03470E3F4F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6791" r="31463" b="25348"/>
          <a:stretch>
            <a:fillRect/>
          </a:stretch>
        </p:blipFill>
        <p:spPr>
          <a:xfrm>
            <a:off x="4929816" y="1953063"/>
            <a:ext cx="1975945" cy="256362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8E585AA9-002C-4E1E-BDB0-297AB867DFD8}"/>
              </a:ext>
            </a:extLst>
          </p:cNvPr>
          <p:cNvSpPr txBox="1"/>
          <p:nvPr/>
        </p:nvSpPr>
        <p:spPr>
          <a:xfrm>
            <a:off x="2569154" y="4963178"/>
            <a:ext cx="154708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>
                <a:solidFill>
                  <a:srgbClr val="FF0000"/>
                </a:solidFill>
                <a:latin typeface="UTM Avo" panose="02040603050506020204" pitchFamily="18" charset="0"/>
              </a:rPr>
              <a:t>e</a:t>
            </a:r>
            <a:r>
              <a:rPr lang="en-US" sz="5400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51BB4D5-7501-4089-B37F-19B345DDA748}"/>
              </a:ext>
            </a:extLst>
          </p:cNvPr>
          <p:cNvSpPr txBox="1"/>
          <p:nvPr/>
        </p:nvSpPr>
        <p:spPr>
          <a:xfrm>
            <a:off x="5628335" y="5039379"/>
            <a:ext cx="154708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>
                <a:solidFill>
                  <a:srgbClr val="FF0000"/>
                </a:solidFill>
                <a:latin typeface="UTM Avo" panose="02040603050506020204" pitchFamily="18" charset="0"/>
              </a:rPr>
              <a:t>e</a:t>
            </a:r>
            <a:r>
              <a:rPr lang="en-US" sz="5400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7EF3DC3-1A61-4836-8209-527AF7B40418}"/>
              </a:ext>
            </a:extLst>
          </p:cNvPr>
          <p:cNvSpPr txBox="1"/>
          <p:nvPr/>
        </p:nvSpPr>
        <p:spPr>
          <a:xfrm>
            <a:off x="8765534" y="4963178"/>
            <a:ext cx="154708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>
                <a:solidFill>
                  <a:srgbClr val="FF0000"/>
                </a:solidFill>
                <a:latin typeface="UTM Avo" panose="02040603050506020204" pitchFamily="18" charset="0"/>
              </a:rPr>
              <a:t>ê</a:t>
            </a:r>
            <a:r>
              <a:rPr lang="en-US" sz="5400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92589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0" grpId="0"/>
      <p:bldP spid="12" grpId="0"/>
      <p:bldP spid="1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A3E082E-3249-4985-8BE5-8DF72A393F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409" y="1123025"/>
            <a:ext cx="4294751" cy="417224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830E028-8378-43DE-8A3E-17E29656DE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443" y="1123025"/>
            <a:ext cx="4705169" cy="41794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381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D4C14A7-6EC4-4A7B-BF4D-1A99C7B32F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8297" y="322047"/>
            <a:ext cx="2512491" cy="1107197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3F313086-0B92-4449-803E-31DE9516FC5B}"/>
              </a:ext>
            </a:extLst>
          </p:cNvPr>
          <p:cNvSpPr txBox="1"/>
          <p:nvPr/>
        </p:nvSpPr>
        <p:spPr>
          <a:xfrm>
            <a:off x="3472379" y="900501"/>
            <a:ext cx="990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rgbClr val="FF0000"/>
                </a:solidFill>
                <a:latin typeface=".VnAvant" pitchFamily="34" charset="0"/>
                <a:cs typeface="Arial-SGK-TV" pitchFamily="2" charset="0"/>
              </a:rPr>
              <a:t>e</a:t>
            </a:r>
            <a:endParaRPr lang="en-US" sz="9600" dirty="0">
              <a:solidFill>
                <a:srgbClr val="FF0000"/>
              </a:solidFill>
              <a:latin typeface=".VnAvant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E8410F1-3677-4440-A3BE-642F6DFFDF18}"/>
              </a:ext>
            </a:extLst>
          </p:cNvPr>
          <p:cNvSpPr/>
          <p:nvPr/>
        </p:nvSpPr>
        <p:spPr>
          <a:xfrm>
            <a:off x="2176979" y="3480801"/>
            <a:ext cx="28956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600" dirty="0" err="1" smtClean="0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</a:t>
            </a:r>
            <a:r>
              <a:rPr lang="en-US" sz="6600" dirty="0" err="1">
                <a:solidFill>
                  <a:srgbClr val="FF0000"/>
                </a:solidFill>
                <a:latin typeface="UTM Avo" panose="02040603050506020204" pitchFamily="18" charset="0"/>
                <a:cs typeface="Arial-SGK-TV" pitchFamily="2" charset="0"/>
              </a:rPr>
              <a:t>é</a:t>
            </a:r>
            <a:endParaRPr lang="en-US" sz="6600" dirty="0">
              <a:solidFill>
                <a:srgbClr val="0000FF"/>
              </a:solidFill>
              <a:latin typeface="UTM Avo" panose="02040603050506020204" pitchFamily="18" charset="0"/>
              <a:cs typeface="Arial-SGK-TV" pitchFamily="2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5BA3FE2-0078-47D7-B6BA-3B3E83F6F7EB}"/>
              </a:ext>
            </a:extLst>
          </p:cNvPr>
          <p:cNvSpPr/>
          <p:nvPr/>
        </p:nvSpPr>
        <p:spPr>
          <a:xfrm>
            <a:off x="2176979" y="2642601"/>
            <a:ext cx="14478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600" dirty="0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73057A3-5333-43C1-8FB9-7EE93C91A861}"/>
              </a:ext>
            </a:extLst>
          </p:cNvPr>
          <p:cNvSpPr/>
          <p:nvPr/>
        </p:nvSpPr>
        <p:spPr>
          <a:xfrm>
            <a:off x="3624779" y="2642601"/>
            <a:ext cx="14478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600" dirty="0">
                <a:solidFill>
                  <a:srgbClr val="FF0000"/>
                </a:solidFill>
                <a:latin typeface="UTM Avo" panose="02040603050506020204" pitchFamily="18" charset="0"/>
                <a:cs typeface="Arial-SGK-TV" pitchFamily="2" charset="0"/>
              </a:rPr>
              <a:t>e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8A708CE-2636-4801-8ED1-2E2500B0A895}"/>
              </a:ext>
            </a:extLst>
          </p:cNvPr>
          <p:cNvSpPr/>
          <p:nvPr/>
        </p:nvSpPr>
        <p:spPr>
          <a:xfrm>
            <a:off x="6291779" y="3480801"/>
            <a:ext cx="28956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600" dirty="0" err="1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</a:t>
            </a:r>
            <a:r>
              <a:rPr lang="en-US" sz="6600" dirty="0" err="1" smtClean="0">
                <a:solidFill>
                  <a:srgbClr val="FF0000"/>
                </a:solidFill>
                <a:latin typeface="UTM Avo" panose="02040603050506020204" pitchFamily="18" charset="0"/>
                <a:cs typeface="Arial-SGK-TV" pitchFamily="2" charset="0"/>
              </a:rPr>
              <a:t>ế</a:t>
            </a:r>
            <a:endParaRPr lang="en-US" sz="6600" dirty="0">
              <a:solidFill>
                <a:srgbClr val="FF0000"/>
              </a:solidFill>
              <a:latin typeface="UTM Avo" panose="02040603050506020204" pitchFamily="18" charset="0"/>
              <a:cs typeface="Arial-SGK-TV" pitchFamily="2" charset="0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1F065C9-0CDD-42E4-8CF0-8249B5CBDFB3}"/>
              </a:ext>
            </a:extLst>
          </p:cNvPr>
          <p:cNvSpPr/>
          <p:nvPr/>
        </p:nvSpPr>
        <p:spPr>
          <a:xfrm>
            <a:off x="6291779" y="2642601"/>
            <a:ext cx="14478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600" dirty="0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F74C9CB-BE2B-40B9-8630-6CBF77721252}"/>
              </a:ext>
            </a:extLst>
          </p:cNvPr>
          <p:cNvSpPr/>
          <p:nvPr/>
        </p:nvSpPr>
        <p:spPr>
          <a:xfrm>
            <a:off x="7739579" y="2642601"/>
            <a:ext cx="1447800" cy="838200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6600" dirty="0">
                <a:solidFill>
                  <a:srgbClr val="FF0000"/>
                </a:solidFill>
                <a:latin typeface="UTM Avo" panose="02040603050506020204" pitchFamily="18" charset="0"/>
                <a:cs typeface="Arial-SGK-TV" pitchFamily="2" charset="0"/>
              </a:rPr>
              <a:t>ê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D7158E2-0C85-4C2C-B1D8-8C6ACF1537C6}"/>
              </a:ext>
            </a:extLst>
          </p:cNvPr>
          <p:cNvSpPr txBox="1"/>
          <p:nvPr/>
        </p:nvSpPr>
        <p:spPr>
          <a:xfrm>
            <a:off x="2557979" y="4834482"/>
            <a:ext cx="15240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err="1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bè</a:t>
            </a:r>
            <a:r>
              <a:rPr lang="en-US" sz="4400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6AF50BD-7BEC-45B9-AA10-A2A3B261A96A}"/>
              </a:ext>
            </a:extLst>
          </p:cNvPr>
          <p:cNvSpPr txBox="1"/>
          <p:nvPr/>
        </p:nvSpPr>
        <p:spPr>
          <a:xfrm>
            <a:off x="5072579" y="4827338"/>
            <a:ext cx="15240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err="1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bé</a:t>
            </a:r>
            <a:r>
              <a:rPr lang="en-US" sz="4400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F607311-DDD2-4748-A690-27AD83F2CCC7}"/>
              </a:ext>
            </a:extLst>
          </p:cNvPr>
          <p:cNvSpPr txBox="1"/>
          <p:nvPr/>
        </p:nvSpPr>
        <p:spPr>
          <a:xfrm>
            <a:off x="7434779" y="4827338"/>
            <a:ext cx="16002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dirty="0" err="1">
                <a:solidFill>
                  <a:srgbClr val="0000FF"/>
                </a:solidFill>
                <a:latin typeface="UTM Avo" panose="02040603050506020204" pitchFamily="18" charset="0"/>
                <a:cs typeface="Arial-SGK-TV" pitchFamily="2" charset="0"/>
              </a:rPr>
              <a:t>bế</a:t>
            </a:r>
            <a:endParaRPr lang="en-US" sz="6600" dirty="0">
              <a:solidFill>
                <a:srgbClr val="0000FF"/>
              </a:solidFill>
              <a:latin typeface="UTM Avo" panose="02040603050506020204" pitchFamily="18" charset="0"/>
              <a:cs typeface="Arial-SGK-TV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015679" y="989630"/>
            <a:ext cx="3454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smtClean="0">
                <a:solidFill>
                  <a:srgbClr val="FF0000"/>
                </a:solidFill>
                <a:latin typeface=".VnAvant" pitchFamily="34" charset="0"/>
              </a:rPr>
              <a:t>ª</a:t>
            </a:r>
            <a:endParaRPr lang="en-US" sz="9600" dirty="0">
              <a:solidFill>
                <a:srgbClr val="FF0000"/>
              </a:solidFill>
              <a:latin typeface=".VnAvan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0010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988A3B5-21CE-4339-862D-51313B17DD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151" y="225090"/>
            <a:ext cx="10727276" cy="623198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B128BDC-EE99-441F-B8CF-613636605EF5}"/>
              </a:ext>
            </a:extLst>
          </p:cNvPr>
          <p:cNvSpPr/>
          <p:nvPr/>
        </p:nvSpPr>
        <p:spPr>
          <a:xfrm>
            <a:off x="2162744" y="2109206"/>
            <a:ext cx="756809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dirty="0">
                <a:ln/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 THƯ GIÃN NÀO</a:t>
            </a:r>
          </a:p>
        </p:txBody>
      </p:sp>
    </p:spTree>
    <p:extLst>
      <p:ext uri="{BB962C8B-B14F-4D97-AF65-F5344CB8AC3E}">
        <p14:creationId xmlns:p14="http://schemas.microsoft.com/office/powerpoint/2010/main" val="1901224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8848235-B0B9-47AC-9945-B61110BD70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715" y="1758869"/>
            <a:ext cx="8967327" cy="244737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7773CB8-2DCE-4D3B-B91B-A8BF92FC6D4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4623287" y="-409846"/>
            <a:ext cx="4845639" cy="3649435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107E6988-8527-458E-97D5-779243C291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4845" y="4206240"/>
            <a:ext cx="2088208" cy="2088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18486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104" y="247777"/>
            <a:ext cx="10536828" cy="6190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1096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330" y="262560"/>
            <a:ext cx="10424161" cy="62272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7247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A39D4A4-B0E4-42B3-8715-9342931C5293}"/>
              </a:ext>
            </a:extLst>
          </p:cNvPr>
          <p:cNvSpPr txBox="1"/>
          <p:nvPr/>
        </p:nvSpPr>
        <p:spPr>
          <a:xfrm>
            <a:off x="3540034" y="2651384"/>
            <a:ext cx="52843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Khởi</a:t>
            </a:r>
            <a:r>
              <a:rPr lang="en-US" sz="7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7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2334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974980" y="608255"/>
            <a:ext cx="616366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400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 CỐ - DẶN DÒ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5094" y="137769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x-none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0A9AC09-F85A-4AD1-9CC1-A9E790886E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45228" y="2124223"/>
            <a:ext cx="4421261" cy="32443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4979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7 Conector recto"/>
          <p:cNvCxnSpPr/>
          <p:nvPr/>
        </p:nvCxnSpPr>
        <p:spPr>
          <a:xfrm flipH="1">
            <a:off x="6061880" y="5053169"/>
            <a:ext cx="32590" cy="17992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5" t="2331" r="1" b="53511"/>
          <a:stretch/>
        </p:blipFill>
        <p:spPr>
          <a:xfrm>
            <a:off x="-68240" y="0"/>
            <a:ext cx="12260240" cy="50531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4" name="Rectangle 23"/>
          <p:cNvSpPr/>
          <p:nvPr/>
        </p:nvSpPr>
        <p:spPr>
          <a:xfrm>
            <a:off x="2341699" y="1928040"/>
            <a:ext cx="7714741" cy="132343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 err="1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Trò</a:t>
            </a:r>
            <a:r>
              <a:rPr kumimoji="0" lang="en-US" sz="8000" b="1" i="0" u="none" strike="noStrike" kern="1200" cap="none" spc="0" normalizeH="0" baseline="0" noProof="0" dirty="0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8000" b="1" i="0" u="none" strike="noStrike" kern="1200" cap="none" spc="0" normalizeH="0" baseline="0" noProof="0" dirty="0" err="1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Chơi</a:t>
            </a:r>
            <a:r>
              <a:rPr kumimoji="0" lang="en-US" sz="8000" b="1" i="0" u="none" strike="noStrike" kern="1200" cap="none" spc="0" normalizeH="0" baseline="0" noProof="0" dirty="0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8000" b="1" i="0" u="none" strike="noStrike" kern="1200" cap="none" spc="0" normalizeH="0" baseline="0" noProof="0" dirty="0" err="1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Kéo</a:t>
            </a:r>
            <a:r>
              <a:rPr kumimoji="0" lang="en-US" sz="8000" b="1" i="0" u="none" strike="noStrike" kern="1200" cap="none" spc="0" normalizeH="0" baseline="0" noProof="0" dirty="0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</a:t>
            </a:r>
          </a:p>
        </p:txBody>
      </p:sp>
      <p:pic>
        <p:nvPicPr>
          <p:cNvPr id="25" name="Coupe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057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261202" y="-609600"/>
            <a:ext cx="609600" cy="609600"/>
          </a:xfrm>
          <a:prstGeom prst="rect">
            <a:avLst/>
          </a:prstGeom>
        </p:spPr>
      </p:pic>
      <p:pic>
        <p:nvPicPr>
          <p:cNvPr id="29" name="9 Imagen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763" y="3803414"/>
            <a:ext cx="9682490" cy="2752209"/>
          </a:xfrm>
          <a:prstGeom prst="rect">
            <a:avLst/>
          </a:prstGeom>
          <a:effectLst>
            <a:outerShdw blurRad="76200" dist="139700" dir="18900000" sy="23000" kx="-1200000" algn="bl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693320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400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" dur="10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2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1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464 0.00926 C -0.02409 0.00487 -0.00729 0.00232 0.01107 0.00232 C 0.02955 0.00232 0.04609 0.00487 0.05742 0.00926 C 0.04609 0.01366 0.02955 0.0169 0.01107 0.0169 C -0.00729 0.0169 -0.02409 0.01366 -0.03464 0.00926 Z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96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</p:childTnLst>
        </p:cTn>
      </p:par>
    </p:tnLst>
    <p:bldLst>
      <p:bldP spid="2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5" t="2331" r="1" b="53511"/>
          <a:stretch/>
        </p:blipFill>
        <p:spPr>
          <a:xfrm>
            <a:off x="-68240" y="0"/>
            <a:ext cx="12260240" cy="50531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8" name="7 Conector recto"/>
          <p:cNvCxnSpPr/>
          <p:nvPr/>
        </p:nvCxnSpPr>
        <p:spPr>
          <a:xfrm flipH="1">
            <a:off x="6061880" y="5053169"/>
            <a:ext cx="32590" cy="17992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ảnh kéo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83" y="4269092"/>
            <a:ext cx="8752048" cy="2487735"/>
          </a:xfrm>
          <a:prstGeom prst="rect">
            <a:avLst/>
          </a:prstGeom>
          <a:effectLst>
            <a:outerShdw blurRad="76200" dist="1397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15" name="Apprehensive_at_Bes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866307" y="-911959"/>
            <a:ext cx="609600" cy="609600"/>
          </a:xfrm>
          <a:prstGeom prst="rect">
            <a:avLst/>
          </a:prstGeom>
        </p:spPr>
      </p:pic>
      <p:pic>
        <p:nvPicPr>
          <p:cNvPr id="22" name="Đội B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896" b="100000" l="9883" r="89971"/>
                    </a14:imgEffect>
                  </a14:imgLayer>
                </a14:imgProps>
              </a:ext>
            </a:extLst>
          </a:blip>
          <a:srcRect l="30643" t="31195" r="31012" b="4112"/>
          <a:stretch/>
        </p:blipFill>
        <p:spPr>
          <a:xfrm>
            <a:off x="10900071" y="5355528"/>
            <a:ext cx="1325091" cy="1401299"/>
          </a:xfrm>
          <a:prstGeom prst="rect">
            <a:avLst/>
          </a:prstGeom>
        </p:spPr>
      </p:pic>
      <p:pic>
        <p:nvPicPr>
          <p:cNvPr id="19" name="Đội A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rcRect l="24108" t="17379" r="35452" b="16393"/>
          <a:stretch/>
        </p:blipFill>
        <p:spPr>
          <a:xfrm>
            <a:off x="-94673" y="5470358"/>
            <a:ext cx="1274482" cy="1478256"/>
          </a:xfrm>
          <a:prstGeom prst="rect">
            <a:avLst/>
          </a:prstGeom>
        </p:spPr>
      </p:pic>
      <p:sp>
        <p:nvSpPr>
          <p:cNvPr id="28" name="Nội dung CH"/>
          <p:cNvSpPr/>
          <p:nvPr/>
        </p:nvSpPr>
        <p:spPr>
          <a:xfrm>
            <a:off x="533400" y="685800"/>
            <a:ext cx="11258266" cy="3390901"/>
          </a:xfrm>
          <a:prstGeom prst="roundRect">
            <a:avLst/>
          </a:prstGeom>
          <a:solidFill>
            <a:schemeClr val="accent3">
              <a:lumMod val="20000"/>
              <a:lumOff val="80000"/>
              <a:alpha val="8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 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9" name="Câu hỏi"/>
          <p:cNvSpPr/>
          <p:nvPr/>
        </p:nvSpPr>
        <p:spPr>
          <a:xfrm>
            <a:off x="4435522" y="0"/>
            <a:ext cx="2209800" cy="685800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Câu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hỏi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0" name="Đáp án"/>
          <p:cNvSpPr/>
          <p:nvPr/>
        </p:nvSpPr>
        <p:spPr>
          <a:xfrm>
            <a:off x="827964" y="2820760"/>
            <a:ext cx="10467832" cy="929138"/>
          </a:xfrm>
          <a:prstGeom prst="roundRect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Đáp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bé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796879" y="1189399"/>
            <a:ext cx="10748455" cy="150810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các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tiếng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tiếng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nào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chứa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âm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>
                <a:ln w="0"/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bé</a:t>
            </a:r>
            <a:r>
              <a:rPr kumimoji="0" lang="en-US" sz="4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</a:t>
            </a:r>
            <a:r>
              <a:rPr kumimoji="0" lang="en-US" sz="4800" b="1" i="0" u="none" strike="noStrike" kern="1200" cap="none" spc="0" normalizeH="0" noProof="0" dirty="0">
                <a:ln w="0"/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 w="0"/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bà</a:t>
            </a:r>
            <a:r>
              <a:rPr kumimoji="0" lang="en-US" sz="4800" b="1" i="0" u="none" strike="noStrike" kern="1200" cap="none" spc="0" normalizeH="0" noProof="0" dirty="0">
                <a:ln w="0"/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4800" b="1" i="0" u="none" strike="noStrike" kern="1200" cap="none" spc="0" normalizeH="0" noProof="0" dirty="0" err="1">
                <a:ln w="0"/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cà</a:t>
            </a:r>
            <a:endParaRPr kumimoji="0" lang="en-US" sz="4800" b="1" i="0" u="none" strike="noStrike" kern="1200" cap="none" spc="0" normalizeH="0" baseline="0" noProof="0" dirty="0">
              <a:ln w="0"/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49" name="Picture 115" descr="ALRMCLOK"/>
          <p:cNvPicPr>
            <a:picLocks noChangeAspect="1" noChangeArrowheads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54" y="114737"/>
            <a:ext cx="100806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51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52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70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71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72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73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74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75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76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77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78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79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80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81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82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412385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287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0.09714 -0.00601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-0.09714 -0.00601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00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10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20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30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40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0" grpId="0" animBg="1"/>
      <p:bldP spid="2" grpId="0"/>
      <p:bldP spid="50" grpId="0" animBg="1"/>
      <p:bldP spid="51" grpId="0" animBg="1"/>
      <p:bldP spid="52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5" t="2331" r="1" b="53511"/>
          <a:stretch/>
        </p:blipFill>
        <p:spPr>
          <a:xfrm>
            <a:off x="-68240" y="0"/>
            <a:ext cx="12260240" cy="50531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8" name="7 Conector recto"/>
          <p:cNvCxnSpPr/>
          <p:nvPr/>
        </p:nvCxnSpPr>
        <p:spPr>
          <a:xfrm flipH="1">
            <a:off x="6061880" y="5053169"/>
            <a:ext cx="32590" cy="17992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ảnh kéo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83" y="4269092"/>
            <a:ext cx="8752048" cy="2487735"/>
          </a:xfrm>
          <a:prstGeom prst="rect">
            <a:avLst/>
          </a:prstGeom>
          <a:effectLst>
            <a:outerShdw blurRad="76200" dist="1397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15" name="Apprehensive_at_Bes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866307" y="-911959"/>
            <a:ext cx="609600" cy="609600"/>
          </a:xfrm>
          <a:prstGeom prst="rect">
            <a:avLst/>
          </a:prstGeom>
        </p:spPr>
      </p:pic>
      <p:pic>
        <p:nvPicPr>
          <p:cNvPr id="22" name="Đội B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896" b="100000" l="9883" r="89971"/>
                    </a14:imgEffect>
                  </a14:imgLayer>
                </a14:imgProps>
              </a:ext>
            </a:extLst>
          </a:blip>
          <a:srcRect l="30643" t="31195" r="31012" b="4112"/>
          <a:stretch/>
        </p:blipFill>
        <p:spPr>
          <a:xfrm>
            <a:off x="10900071" y="5355528"/>
            <a:ext cx="1325091" cy="1401299"/>
          </a:xfrm>
          <a:prstGeom prst="rect">
            <a:avLst/>
          </a:prstGeom>
        </p:spPr>
      </p:pic>
      <p:pic>
        <p:nvPicPr>
          <p:cNvPr id="19" name="Đội A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rcRect l="24108" t="17379" r="35452" b="16393"/>
          <a:stretch/>
        </p:blipFill>
        <p:spPr>
          <a:xfrm>
            <a:off x="-94673" y="5470358"/>
            <a:ext cx="1274482" cy="1478256"/>
          </a:xfrm>
          <a:prstGeom prst="rect">
            <a:avLst/>
          </a:prstGeom>
        </p:spPr>
      </p:pic>
      <p:sp>
        <p:nvSpPr>
          <p:cNvPr id="28" name="Nội dung CH"/>
          <p:cNvSpPr/>
          <p:nvPr/>
        </p:nvSpPr>
        <p:spPr>
          <a:xfrm>
            <a:off x="533400" y="685800"/>
            <a:ext cx="11258266" cy="3390901"/>
          </a:xfrm>
          <a:prstGeom prst="roundRect">
            <a:avLst/>
          </a:prstGeom>
          <a:solidFill>
            <a:schemeClr val="accent3">
              <a:lumMod val="20000"/>
              <a:lumOff val="80000"/>
              <a:alpha val="8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 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9" name="Câu hỏi"/>
          <p:cNvSpPr/>
          <p:nvPr/>
        </p:nvSpPr>
        <p:spPr>
          <a:xfrm>
            <a:off x="4435522" y="0"/>
            <a:ext cx="2209800" cy="685800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Câu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hỏi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0" name="Đáp án"/>
          <p:cNvSpPr/>
          <p:nvPr/>
        </p:nvSpPr>
        <p:spPr>
          <a:xfrm>
            <a:off x="827964" y="2820760"/>
            <a:ext cx="10467832" cy="929138"/>
          </a:xfrm>
          <a:prstGeom prst="roundRect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Đáp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bế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96879" y="1129286"/>
            <a:ext cx="10748455" cy="150810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các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tiếng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4400" b="1" i="0" u="none" strike="noStrike" kern="1200" cap="none" spc="0" normalizeH="0" baseline="0" noProof="0" dirty="0" err="1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tiếng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nào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chứa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âm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ê</a:t>
            </a:r>
            <a:r>
              <a:rPr kumimoji="0" lang="en-US" sz="4400" b="1" i="0" u="none" strike="noStrike" kern="1200" cap="none" spc="0" normalizeH="0" baseline="0" noProof="0" dirty="0">
                <a:ln w="0"/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ln w="0"/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bé</a:t>
            </a:r>
            <a:r>
              <a:rPr lang="en-US" sz="4800" b="1" dirty="0">
                <a:ln w="0"/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lang="en-US" sz="4800" b="1" dirty="0" err="1">
                <a:ln w="0"/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bế</a:t>
            </a:r>
            <a:r>
              <a:rPr lang="en-US" sz="4800" b="1" dirty="0">
                <a:ln w="0"/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lang="en-US" sz="4800" b="1" dirty="0" err="1">
                <a:ln w="0"/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cà</a:t>
            </a:r>
            <a:endParaRPr kumimoji="0" lang="en-US" sz="4800" b="1" i="0" u="none" strike="noStrike" kern="1200" cap="none" spc="0" normalizeH="0" baseline="0" noProof="0" dirty="0">
              <a:ln w="0"/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49" name="Picture 115" descr="ALRMCLOK"/>
          <p:cNvPicPr>
            <a:picLocks noChangeAspect="1" noChangeArrowheads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54" y="114737"/>
            <a:ext cx="100806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51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52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70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71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72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73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74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75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76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77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78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79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80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81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DC2608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82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0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DC2608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934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287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0.09714 -0.00601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-0.09714 -0.00601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000"/>
                            </p:stCondLst>
                            <p:childTnLst>
                              <p:par>
                                <p:cTn id="6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0"/>
                            </p:stCondLst>
                            <p:childTnLst>
                              <p:par>
                                <p:cTn id="7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0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000"/>
                            </p:stCondLst>
                            <p:childTnLst>
                              <p:par>
                                <p:cTn id="8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1000"/>
                            </p:stCondLst>
                            <p:childTnLst>
                              <p:par>
                                <p:cTn id="8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000"/>
                            </p:stCondLst>
                            <p:childTnLst>
                              <p:par>
                                <p:cTn id="9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3000"/>
                            </p:stCondLst>
                            <p:childTnLst>
                              <p:par>
                                <p:cTn id="9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4000"/>
                            </p:stCondLst>
                            <p:childTnLst>
                              <p:par>
                                <p:cTn id="9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5000"/>
                            </p:stCondLst>
                            <p:childTnLst>
                              <p:par>
                                <p:cTn id="10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0" grpId="0" animBg="1"/>
      <p:bldP spid="2" grpId="0"/>
      <p:bldP spid="50" grpId="0" animBg="1"/>
      <p:bldP spid="51" grpId="0" animBg="1"/>
      <p:bldP spid="52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5" t="2331" r="1" b="53511"/>
          <a:stretch/>
        </p:blipFill>
        <p:spPr>
          <a:xfrm>
            <a:off x="-68240" y="0"/>
            <a:ext cx="12260240" cy="50531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8" name="7 Conector recto"/>
          <p:cNvCxnSpPr/>
          <p:nvPr/>
        </p:nvCxnSpPr>
        <p:spPr>
          <a:xfrm flipH="1">
            <a:off x="6061880" y="5053169"/>
            <a:ext cx="32590" cy="17992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ảnh kéo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83" y="4269092"/>
            <a:ext cx="8752048" cy="2487735"/>
          </a:xfrm>
          <a:prstGeom prst="rect">
            <a:avLst/>
          </a:prstGeom>
          <a:effectLst>
            <a:outerShdw blurRad="76200" dist="1397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15" name="Apprehensive_at_Bes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5866307" y="-911959"/>
            <a:ext cx="609600" cy="609600"/>
          </a:xfrm>
          <a:prstGeom prst="rect">
            <a:avLst/>
          </a:prstGeom>
        </p:spPr>
      </p:pic>
      <p:pic>
        <p:nvPicPr>
          <p:cNvPr id="22" name="Đội B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896" b="100000" l="9883" r="89971"/>
                    </a14:imgEffect>
                  </a14:imgLayer>
                </a14:imgProps>
              </a:ext>
            </a:extLst>
          </a:blip>
          <a:srcRect l="30643" t="31195" r="31012" b="4112"/>
          <a:stretch/>
        </p:blipFill>
        <p:spPr>
          <a:xfrm>
            <a:off x="10900071" y="5355528"/>
            <a:ext cx="1325091" cy="1401299"/>
          </a:xfrm>
          <a:prstGeom prst="rect">
            <a:avLst/>
          </a:prstGeom>
        </p:spPr>
      </p:pic>
      <p:pic>
        <p:nvPicPr>
          <p:cNvPr id="19" name="Đội A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rcRect l="24108" t="17379" r="35452" b="16393"/>
          <a:stretch/>
        </p:blipFill>
        <p:spPr>
          <a:xfrm>
            <a:off x="-94673" y="5470358"/>
            <a:ext cx="1274482" cy="1478256"/>
          </a:xfrm>
          <a:prstGeom prst="rect">
            <a:avLst/>
          </a:prstGeom>
        </p:spPr>
      </p:pic>
      <p:sp>
        <p:nvSpPr>
          <p:cNvPr id="28" name="Nội dung CH"/>
          <p:cNvSpPr/>
          <p:nvPr/>
        </p:nvSpPr>
        <p:spPr>
          <a:xfrm>
            <a:off x="533400" y="685800"/>
            <a:ext cx="11258266" cy="3390901"/>
          </a:xfrm>
          <a:prstGeom prst="roundRect">
            <a:avLst/>
          </a:prstGeom>
          <a:solidFill>
            <a:schemeClr val="accent3">
              <a:lumMod val="20000"/>
              <a:lumOff val="80000"/>
              <a:alpha val="8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 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9" name="Câu hỏi"/>
          <p:cNvSpPr/>
          <p:nvPr/>
        </p:nvSpPr>
        <p:spPr>
          <a:xfrm>
            <a:off x="4435522" y="0"/>
            <a:ext cx="2209800" cy="685800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Câu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hỏi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0" name="Đáp án"/>
          <p:cNvSpPr/>
          <p:nvPr/>
        </p:nvSpPr>
        <p:spPr>
          <a:xfrm>
            <a:off x="827964" y="2820760"/>
            <a:ext cx="10467832" cy="929138"/>
          </a:xfrm>
          <a:prstGeom prst="roundRect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Đáp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ê</a:t>
            </a:r>
          </a:p>
        </p:txBody>
      </p:sp>
      <p:sp>
        <p:nvSpPr>
          <p:cNvPr id="2" name="Rectangle 1"/>
          <p:cNvSpPr/>
          <p:nvPr/>
        </p:nvSpPr>
        <p:spPr>
          <a:xfrm>
            <a:off x="1700171" y="1333937"/>
            <a:ext cx="8941871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Từ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>
                <a:ln w="0"/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“</a:t>
            </a:r>
            <a:r>
              <a:rPr lang="en-US" sz="4400" b="1" dirty="0" err="1">
                <a:ln w="0"/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bê</a:t>
            </a:r>
            <a:r>
              <a:rPr lang="en-US" sz="4400" b="1" dirty="0">
                <a:ln w="0"/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”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chứa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âm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vừa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học</a:t>
            </a:r>
            <a:r>
              <a:rPr lang="en-US" sz="4400" b="1" dirty="0">
                <a:ln w="0"/>
                <a:solidFill>
                  <a:srgbClr val="00B05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?</a:t>
            </a:r>
            <a:endParaRPr kumimoji="0" lang="en-US" sz="4800" b="1" i="0" u="none" strike="noStrike" kern="1200" cap="none" spc="0" normalizeH="0" baseline="0" noProof="0" dirty="0">
              <a:ln w="0"/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49" name="Picture 115" descr="ALRMCLOK"/>
          <p:cNvPicPr>
            <a:picLocks noChangeAspect="1" noChangeArrowheads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54" y="114737"/>
            <a:ext cx="100806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51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52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70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71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72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73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74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75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76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77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78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79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80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81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DC2608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82" name="Oval 176"/>
          <p:cNvSpPr>
            <a:spLocks noChangeArrowheads="1"/>
          </p:cNvSpPr>
          <p:nvPr/>
        </p:nvSpPr>
        <p:spPr bwMode="auto">
          <a:xfrm>
            <a:off x="317854" y="495737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0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DC2608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5659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287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yp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0.09714 -0.00601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-0.09714 -0.00601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00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10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20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30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40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0" grpId="0" animBg="1"/>
      <p:bldP spid="2" grpId="0"/>
      <p:bldP spid="50" grpId="0" animBg="1"/>
      <p:bldP spid="51" grpId="0" animBg="1"/>
      <p:bldP spid="52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738852A-D5E6-4606-95F1-0781FF8F26D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201" b="1134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93DBF8A-05E3-4D95-8D97-619749467B47}"/>
              </a:ext>
            </a:extLst>
          </p:cNvPr>
          <p:cNvSpPr txBox="1"/>
          <p:nvPr/>
        </p:nvSpPr>
        <p:spPr>
          <a:xfrm>
            <a:off x="2024744" y="1601794"/>
            <a:ext cx="7380514" cy="2616101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e, ê (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  <a:p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en-US" sz="320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nộp</a:t>
            </a:r>
            <a:r>
              <a:rPr lang="en-US" sz="32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  <a:r>
              <a:rPr lang="en-US" sz="320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Azota</a:t>
            </a:r>
            <a:r>
              <a:rPr lang="en-US" sz="32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32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18 </a:t>
            </a:r>
            <a:r>
              <a:rPr lang="en-US" sz="320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32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(24/9)</a:t>
            </a:r>
          </a:p>
          <a:p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VBT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8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tăng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cường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13.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6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44101" y="533110"/>
            <a:ext cx="658276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800" b="1" dirty="0" err="1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Thứ</a:t>
            </a:r>
            <a:r>
              <a:rPr lang="en-US" sz="2800" b="1" dirty="0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 </a:t>
            </a:r>
            <a:r>
              <a:rPr lang="en-US" sz="2800" b="1" dirty="0" err="1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năm</a:t>
            </a:r>
            <a:r>
              <a:rPr lang="en-US" sz="2800" b="1" dirty="0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 </a:t>
            </a:r>
            <a:r>
              <a:rPr lang="en-US" sz="2800" b="1" dirty="0" err="1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ngày</a:t>
            </a:r>
            <a:r>
              <a:rPr lang="en-US" sz="2800" b="1" dirty="0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 23 </a:t>
            </a:r>
            <a:r>
              <a:rPr lang="en-US" sz="2800" b="1" dirty="0" err="1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tháng</a:t>
            </a:r>
            <a:r>
              <a:rPr lang="en-US" sz="2800" b="1" dirty="0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 9 </a:t>
            </a:r>
            <a:r>
              <a:rPr lang="en-US" sz="2800" b="1" dirty="0" err="1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năm</a:t>
            </a:r>
            <a:r>
              <a:rPr lang="en-US" sz="2800" b="1" dirty="0" smtClean="0">
                <a:ln w="11430"/>
                <a:solidFill>
                  <a:schemeClr val="bg1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HP001 4 hàng" panose="020B0603050302020204" pitchFamily="34" charset="0"/>
                <a:cs typeface="Arial" pitchFamily="34" charset="0"/>
              </a:rPr>
              <a:t> 2021</a:t>
            </a:r>
            <a:endParaRPr lang="en-US" sz="2800" b="1" dirty="0">
              <a:ln w="11430"/>
              <a:solidFill>
                <a:schemeClr val="bg1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HP001 4 hàng" panose="020B0603050302020204" pitchFamily="34" charset="0"/>
              <a:cs typeface="Arial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547871" y="1054569"/>
            <a:ext cx="34788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 CỐ - DẶN DÒ</a:t>
            </a:r>
          </a:p>
        </p:txBody>
      </p:sp>
    </p:spTree>
    <p:extLst>
      <p:ext uri="{BB962C8B-B14F-4D97-AF65-F5344CB8AC3E}">
        <p14:creationId xmlns:p14="http://schemas.microsoft.com/office/powerpoint/2010/main" val="603059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988A3B5-21CE-4339-862D-51313B17DD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9906" y="261258"/>
            <a:ext cx="10533340" cy="61566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B128BDC-EE99-441F-B8CF-613636605EF5}"/>
              </a:ext>
            </a:extLst>
          </p:cNvPr>
          <p:cNvSpPr/>
          <p:nvPr/>
        </p:nvSpPr>
        <p:spPr>
          <a:xfrm>
            <a:off x="1880927" y="1843594"/>
            <a:ext cx="825129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dirty="0">
                <a:ln/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HẸN GẶP LẠI CÁC CON </a:t>
            </a:r>
          </a:p>
          <a:p>
            <a:pPr algn="ctr"/>
            <a:r>
              <a:rPr lang="en-US" sz="5400" b="1" dirty="0">
                <a:ln/>
                <a:solidFill>
                  <a:schemeClr val="accent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Ở TIẾT HỌC SAU</a:t>
            </a:r>
          </a:p>
        </p:txBody>
      </p:sp>
    </p:spTree>
    <p:extLst>
      <p:ext uri="{BB962C8B-B14F-4D97-AF65-F5344CB8AC3E}">
        <p14:creationId xmlns:p14="http://schemas.microsoft.com/office/powerpoint/2010/main" val="2425965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ut_On_Your_Dancing_Pants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45117.8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765411" y="-937915"/>
            <a:ext cx="609600" cy="609600"/>
          </a:xfrm>
          <a:prstGeom prst="rect">
            <a:avLst/>
          </a:prstGeom>
        </p:spPr>
      </p:pic>
      <p:sp>
        <p:nvSpPr>
          <p:cNvPr id="10" name="Flowchart: Display 9"/>
          <p:cNvSpPr/>
          <p:nvPr/>
        </p:nvSpPr>
        <p:spPr>
          <a:xfrm>
            <a:off x="781049" y="380879"/>
            <a:ext cx="10687051" cy="5440849"/>
          </a:xfrm>
          <a:prstGeom prst="flowChartDisplay">
            <a:avLst/>
          </a:prstGeom>
          <a:solidFill>
            <a:schemeClr val="accent1">
              <a:lumMod val="20000"/>
              <a:lumOff val="80000"/>
              <a:alpha val="78000"/>
            </a:schemeClr>
          </a:solidFill>
          <a:ln w="76200">
            <a:solidFill>
              <a:srgbClr val="FFFF00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Can 12"/>
          <p:cNvSpPr/>
          <p:nvPr/>
        </p:nvSpPr>
        <p:spPr>
          <a:xfrm>
            <a:off x="647700" y="229832"/>
            <a:ext cx="266701" cy="5440849"/>
          </a:xfrm>
          <a:prstGeom prst="can">
            <a:avLst>
              <a:gd name="adj" fmla="val 60122"/>
            </a:avLst>
          </a:prstGeom>
          <a:solidFill>
            <a:srgbClr val="66FFFF"/>
          </a:solidFill>
          <a:ln w="38100">
            <a:solidFill>
              <a:srgbClr val="FFFF00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20655" y="-52813"/>
            <a:ext cx="720788" cy="565273"/>
          </a:xfrm>
          <a:prstGeom prst="ellipse">
            <a:avLst/>
          </a:prstGeom>
          <a:solidFill>
            <a:srgbClr val="FF0000"/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9086000" lon="19067999" rev="3108000"/>
            </a:camera>
            <a:lightRig rig="threePt" dir="t">
              <a:rot lat="0" lon="0" rev="0"/>
            </a:lightRig>
          </a:scene3d>
          <a:sp3d extrusionH="38100" prstMaterial="clear">
            <a:bevelT w="260350" h="50800" prst="softRound"/>
            <a:bevelB prst="softRound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20141" y="5048258"/>
            <a:ext cx="607527" cy="812923"/>
          </a:xfrm>
          <a:prstGeom prst="ellipse">
            <a:avLst/>
          </a:prstGeom>
          <a:solidFill>
            <a:srgbClr val="FF0000"/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9086000" lon="19067999" rev="3108000"/>
            </a:camera>
            <a:lightRig rig="threePt" dir="t">
              <a:rot lat="0" lon="0" rev="0"/>
            </a:lightRig>
          </a:scene3d>
          <a:sp3d extrusionH="38100" prstMaterial="clear">
            <a:bevelT w="260350" h="50800" prst="softRound"/>
            <a:bevelB prst="softRound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321" y="2000314"/>
            <a:ext cx="1885951" cy="1899868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3471779" y="2528903"/>
            <a:ext cx="5806471" cy="1446550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10160">
                  <a:noFill/>
                  <a:prstDash val="solid"/>
                </a:ln>
                <a:solidFill>
                  <a:srgbClr val="00B05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.VnAvant" panose="020B7200000000000000" pitchFamily="34" charset="0"/>
              </a:rPr>
              <a:t>ca</a:t>
            </a:r>
            <a:r>
              <a:rPr kumimoji="0" lang="en-US" sz="8800" b="1" i="0" u="none" strike="noStrike" kern="1200" cap="none" spc="0" normalizeH="0" baseline="0" noProof="0" dirty="0">
                <a:ln w="10160">
                  <a:noFill/>
                  <a:prstDash val="solid"/>
                </a:ln>
                <a:solidFill>
                  <a:srgbClr val="00B05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UTM Avo" panose="02040603050506020204" pitchFamily="18" charset="0"/>
              </a:rPr>
              <a:t> </a:t>
            </a:r>
          </a:p>
        </p:txBody>
      </p:sp>
      <p:pic>
        <p:nvPicPr>
          <p:cNvPr id="18" name="Picture 17">
            <a:hlinkClick r:id="rId7" action="ppaction://hlinksldjump"/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9036" b="80599" l="15154" r="63324"/>
                    </a14:imgEffect>
                  </a14:imgLayer>
                </a14:imgProps>
              </a:ext>
            </a:extLst>
          </a:blip>
          <a:srcRect l="14807" t="28545" r="36145" b="18756"/>
          <a:stretch/>
        </p:blipFill>
        <p:spPr>
          <a:xfrm>
            <a:off x="10435626" y="5295908"/>
            <a:ext cx="1620983" cy="1733549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39833480-6C8B-466E-A631-A19EC5D5AAED}"/>
              </a:ext>
            </a:extLst>
          </p:cNvPr>
          <p:cNvSpPr/>
          <p:nvPr/>
        </p:nvSpPr>
        <p:spPr>
          <a:xfrm>
            <a:off x="3521469" y="967235"/>
            <a:ext cx="533956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1219170">
              <a:defRPr/>
            </a:pPr>
            <a:r>
              <a:rPr lang="en-US" sz="4000" b="1" dirty="0" err="1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C¸c</a:t>
            </a:r>
            <a:r>
              <a:rPr lang="en-US" sz="4000" b="1" dirty="0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 con </a:t>
            </a:r>
            <a:r>
              <a:rPr lang="en-US" sz="4000" b="1" dirty="0" err="1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h·y</a:t>
            </a:r>
            <a:r>
              <a:rPr lang="en-US" sz="4000" b="1" dirty="0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 ®</a:t>
            </a:r>
            <a:r>
              <a:rPr lang="en-US" sz="4000" b="1" dirty="0" err="1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äc</a:t>
            </a:r>
            <a:r>
              <a:rPr lang="en-US" sz="4000" b="1" dirty="0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:</a:t>
            </a:r>
            <a:endParaRPr lang="en-US" sz="4000" b="1" dirty="0">
              <a:ln w="10160">
                <a:noFill/>
                <a:prstDash val="solid"/>
              </a:ln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6932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" showWhenStopped="0">
                <p:cTn id="51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0" grpId="0" animBg="1"/>
      <p:bldP spid="13" grpId="0" animBg="1"/>
      <p:bldP spid="14" grpId="0" animBg="1"/>
      <p:bldP spid="15" grpId="0" animBg="1"/>
      <p:bldP spid="17" grpId="0" animBg="1"/>
      <p:bldP spid="1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ut_On_Your_Dancing_Pants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45117.8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765411" y="-937915"/>
            <a:ext cx="609600" cy="609600"/>
          </a:xfrm>
          <a:prstGeom prst="rect">
            <a:avLst/>
          </a:prstGeom>
        </p:spPr>
      </p:pic>
      <p:sp>
        <p:nvSpPr>
          <p:cNvPr id="10" name="Flowchart: Display 9"/>
          <p:cNvSpPr/>
          <p:nvPr/>
        </p:nvSpPr>
        <p:spPr>
          <a:xfrm>
            <a:off x="914401" y="229832"/>
            <a:ext cx="10687051" cy="5440849"/>
          </a:xfrm>
          <a:prstGeom prst="flowChartDisplay">
            <a:avLst/>
          </a:prstGeom>
          <a:solidFill>
            <a:schemeClr val="accent1">
              <a:lumMod val="20000"/>
              <a:lumOff val="80000"/>
              <a:alpha val="78000"/>
            </a:schemeClr>
          </a:solidFill>
          <a:ln w="76200">
            <a:solidFill>
              <a:srgbClr val="FFFF00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Can 12"/>
          <p:cNvSpPr/>
          <p:nvPr/>
        </p:nvSpPr>
        <p:spPr>
          <a:xfrm>
            <a:off x="647700" y="229832"/>
            <a:ext cx="266701" cy="5440849"/>
          </a:xfrm>
          <a:prstGeom prst="can">
            <a:avLst>
              <a:gd name="adj" fmla="val 60122"/>
            </a:avLst>
          </a:prstGeom>
          <a:solidFill>
            <a:srgbClr val="66FFFF"/>
          </a:solidFill>
          <a:ln w="38100">
            <a:solidFill>
              <a:srgbClr val="FFFF00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20655" y="-52813"/>
            <a:ext cx="720788" cy="565273"/>
          </a:xfrm>
          <a:prstGeom prst="ellipse">
            <a:avLst/>
          </a:prstGeom>
          <a:solidFill>
            <a:srgbClr val="FF0000"/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9086000" lon="19067999" rev="3108000"/>
            </a:camera>
            <a:lightRig rig="threePt" dir="t">
              <a:rot lat="0" lon="0" rev="0"/>
            </a:lightRig>
          </a:scene3d>
          <a:sp3d extrusionH="38100" prstMaterial="clear">
            <a:bevelT w="260350" h="50800" prst="softRound"/>
            <a:bevelB prst="softRound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20141" y="5048258"/>
            <a:ext cx="607527" cy="812923"/>
          </a:xfrm>
          <a:prstGeom prst="ellipse">
            <a:avLst/>
          </a:prstGeom>
          <a:solidFill>
            <a:srgbClr val="FF0000"/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9086000" lon="19067999" rev="3108000"/>
            </a:camera>
            <a:lightRig rig="threePt" dir="t">
              <a:rot lat="0" lon="0" rev="0"/>
            </a:lightRig>
          </a:scene3d>
          <a:sp3d extrusionH="38100" prstMaterial="clear">
            <a:bevelT w="260350" h="50800" prst="softRound"/>
            <a:bevelB prst="softRound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072558" y="2472085"/>
            <a:ext cx="5711521" cy="1323439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lvl="0" algn="ctr">
              <a:defRPr/>
            </a:pPr>
            <a:r>
              <a:rPr lang="en-US" sz="8000" b="1" dirty="0">
                <a:ln w="10160">
                  <a:noFill/>
                  <a:prstDash val="solid"/>
                </a:ln>
                <a:solidFill>
                  <a:srgbClr val="00B05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cµ</a:t>
            </a:r>
            <a:endParaRPr kumimoji="0" lang="en-US" sz="8000" b="1" i="0" u="none" strike="noStrike" kern="1200" cap="none" spc="0" normalizeH="0" baseline="0" noProof="0" dirty="0">
              <a:ln w="10160">
                <a:noFill/>
                <a:prstDash val="solid"/>
              </a:ln>
              <a:solidFill>
                <a:srgbClr val="00B05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uLnTx/>
              <a:uFillTx/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8" name="Picture 17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9036" b="80599" l="15154" r="63324"/>
                    </a14:imgEffect>
                  </a14:imgLayer>
                </a14:imgProps>
              </a:ext>
            </a:extLst>
          </a:blip>
          <a:srcRect l="14807" t="28545" r="36145" b="18756"/>
          <a:stretch/>
        </p:blipFill>
        <p:spPr>
          <a:xfrm>
            <a:off x="10435626" y="5295908"/>
            <a:ext cx="1620983" cy="173354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1" y="2032353"/>
            <a:ext cx="2039907" cy="1496019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515EB201-5A09-4AC9-B56A-E8A119D2C03C}"/>
              </a:ext>
            </a:extLst>
          </p:cNvPr>
          <p:cNvSpPr/>
          <p:nvPr/>
        </p:nvSpPr>
        <p:spPr>
          <a:xfrm>
            <a:off x="4177303" y="778806"/>
            <a:ext cx="533956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1219170">
              <a:defRPr/>
            </a:pPr>
            <a:r>
              <a:rPr lang="en-US" sz="4000" b="1" dirty="0" err="1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C¸c</a:t>
            </a:r>
            <a:r>
              <a:rPr lang="en-US" sz="4000" b="1" dirty="0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 con </a:t>
            </a:r>
            <a:r>
              <a:rPr lang="en-US" sz="4000" b="1" dirty="0" err="1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h·y</a:t>
            </a:r>
            <a:r>
              <a:rPr lang="en-US" sz="4000" b="1" dirty="0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 ®</a:t>
            </a:r>
            <a:r>
              <a:rPr lang="en-US" sz="4000" b="1" dirty="0" err="1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äc</a:t>
            </a:r>
            <a:r>
              <a:rPr lang="en-US" sz="4000" b="1" dirty="0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:</a:t>
            </a:r>
            <a:endParaRPr lang="en-US" sz="4000" b="1" dirty="0">
              <a:ln w="10160">
                <a:noFill/>
                <a:prstDash val="solid"/>
              </a:ln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7699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" showWhenStopped="0">
                <p:cTn id="4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0" grpId="0" animBg="1"/>
      <p:bldP spid="13" grpId="0" animBg="1"/>
      <p:bldP spid="14" grpId="0" animBg="1"/>
      <p:bldP spid="15" grpId="0" animBg="1"/>
      <p:bldP spid="17" grpId="0" animBg="1"/>
      <p:bldP spid="1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ut_On_Your_Dancing_Pants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45117.8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765411" y="-937915"/>
            <a:ext cx="609600" cy="609600"/>
          </a:xfrm>
          <a:prstGeom prst="rect">
            <a:avLst/>
          </a:prstGeom>
        </p:spPr>
      </p:pic>
      <p:sp>
        <p:nvSpPr>
          <p:cNvPr id="10" name="Flowchart: Display 9"/>
          <p:cNvSpPr/>
          <p:nvPr/>
        </p:nvSpPr>
        <p:spPr>
          <a:xfrm>
            <a:off x="914401" y="229832"/>
            <a:ext cx="10687051" cy="5440849"/>
          </a:xfrm>
          <a:prstGeom prst="flowChartDisplay">
            <a:avLst/>
          </a:prstGeom>
          <a:solidFill>
            <a:schemeClr val="accent1">
              <a:lumMod val="20000"/>
              <a:lumOff val="80000"/>
              <a:alpha val="78000"/>
            </a:schemeClr>
          </a:solidFill>
          <a:ln w="76200">
            <a:solidFill>
              <a:srgbClr val="FFFF00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Can 12"/>
          <p:cNvSpPr/>
          <p:nvPr/>
        </p:nvSpPr>
        <p:spPr>
          <a:xfrm>
            <a:off x="647700" y="229832"/>
            <a:ext cx="266701" cy="5440849"/>
          </a:xfrm>
          <a:prstGeom prst="can">
            <a:avLst>
              <a:gd name="adj" fmla="val 60122"/>
            </a:avLst>
          </a:prstGeom>
          <a:solidFill>
            <a:srgbClr val="66FFFF"/>
          </a:solidFill>
          <a:ln w="38100">
            <a:solidFill>
              <a:srgbClr val="FFFF00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20655" y="-52813"/>
            <a:ext cx="720788" cy="565273"/>
          </a:xfrm>
          <a:prstGeom prst="ellipse">
            <a:avLst/>
          </a:prstGeom>
          <a:solidFill>
            <a:srgbClr val="FF0000"/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9086000" lon="19067999" rev="3108000"/>
            </a:camera>
            <a:lightRig rig="threePt" dir="t">
              <a:rot lat="0" lon="0" rev="0"/>
            </a:lightRig>
          </a:scene3d>
          <a:sp3d extrusionH="38100" prstMaterial="clear">
            <a:bevelT w="260350" h="50800" prst="softRound"/>
            <a:bevelB prst="softRound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20141" y="5048258"/>
            <a:ext cx="607527" cy="812923"/>
          </a:xfrm>
          <a:prstGeom prst="ellipse">
            <a:avLst/>
          </a:prstGeom>
          <a:solidFill>
            <a:srgbClr val="FF0000"/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9086000" lon="19067999" rev="3108000"/>
            </a:camera>
            <a:lightRig rig="threePt" dir="t">
              <a:rot lat="0" lon="0" rev="0"/>
            </a:lightRig>
          </a:scene3d>
          <a:sp3d extrusionH="38100" prstMaterial="clear">
            <a:bevelT w="260350" h="50800" prst="softRound"/>
            <a:bevelB prst="softRound"/>
          </a:sp3d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177303" y="778806"/>
            <a:ext cx="533956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1219170">
              <a:defRPr/>
            </a:pPr>
            <a:r>
              <a:rPr lang="en-US" sz="4000" b="1" dirty="0" err="1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C¸c</a:t>
            </a:r>
            <a:r>
              <a:rPr lang="en-US" sz="4000" b="1" dirty="0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 con </a:t>
            </a:r>
            <a:r>
              <a:rPr lang="en-US" sz="4000" b="1" dirty="0" err="1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h·y</a:t>
            </a:r>
            <a:r>
              <a:rPr lang="en-US" sz="4000" b="1" dirty="0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 ®</a:t>
            </a:r>
            <a:r>
              <a:rPr lang="en-US" sz="4000" b="1" dirty="0" err="1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äc</a:t>
            </a:r>
            <a:r>
              <a:rPr lang="en-US" sz="4000" b="1" dirty="0">
                <a:ln w="10160">
                  <a:noFill/>
                  <a:prstDash val="solid"/>
                </a:ln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:</a:t>
            </a:r>
            <a:endParaRPr lang="en-US" sz="4000" b="1" dirty="0">
              <a:ln w="10160">
                <a:noFill/>
                <a:prstDash val="solid"/>
              </a:ln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511918" y="2329170"/>
            <a:ext cx="5363601" cy="1323439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lvl="0" algn="ctr">
              <a:defRPr/>
            </a:pPr>
            <a:r>
              <a:rPr lang="en-US" sz="8000" b="1" dirty="0">
                <a:ln w="10160">
                  <a:noFill/>
                  <a:prstDash val="solid"/>
                </a:ln>
                <a:solidFill>
                  <a:srgbClr val="00B05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.VnAvant" panose="020B7200000000000000" pitchFamily="34" charset="0"/>
              </a:rPr>
              <a:t>c¸</a:t>
            </a:r>
            <a:endParaRPr lang="en-US" sz="8000" b="1" dirty="0">
              <a:ln w="10160">
                <a:noFill/>
                <a:prstDash val="solid"/>
              </a:ln>
              <a:solidFill>
                <a:srgbClr val="00B05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8" name="Picture 17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9036" b="80599" l="15154" r="63324"/>
                    </a14:imgEffect>
                  </a14:imgLayer>
                </a14:imgProps>
              </a:ext>
            </a:extLst>
          </a:blip>
          <a:srcRect l="14807" t="28545" r="36145" b="18756"/>
          <a:stretch/>
        </p:blipFill>
        <p:spPr>
          <a:xfrm>
            <a:off x="10435626" y="5295908"/>
            <a:ext cx="1620983" cy="173354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19224" y="1981201"/>
            <a:ext cx="1133477" cy="1619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9992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" showWhenStopped="0">
                <p:cTn id="4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0" grpId="0" animBg="1"/>
      <p:bldP spid="13" grpId="0" animBg="1"/>
      <p:bldP spid="14" grpId="0" animBg="1"/>
      <p:bldP spid="15" grpId="0" animBg="1"/>
      <p:bldP spid="16" grpId="0"/>
      <p:bldP spid="1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576809" y="919423"/>
            <a:ext cx="5514651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kumimoji="0" lang="en-US" sz="5400" b="1" i="0" u="none" strike="noStrike" kern="120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Khỉ</a:t>
            </a:r>
            <a:r>
              <a:rPr kumimoji="0" lang="en-US" sz="5400" b="1" i="0" u="none" strike="noStrike" kern="120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5400" b="1" i="0" u="none" strike="noStrike" kern="120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endParaRPr kumimoji="0" lang="en-US" sz="5400" b="1" i="0" u="none" strike="noStrike" kern="120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The_Wheels_On_The_Bus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11686.1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02581" y="-1044140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8548" y="1627600"/>
            <a:ext cx="3405419" cy="4540559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5498027"/>
            <a:ext cx="7401385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Khỉ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vượt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</a:p>
          <a:p>
            <a:pPr lvl="0" algn="ctr">
              <a:defRPr/>
            </a:pP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chướng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ngại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3200" b="1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32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nhé</a:t>
            </a:r>
            <a:endParaRPr lang="en-US" sz="3200" b="1" dirty="0">
              <a:ln w="9525">
                <a:solidFill>
                  <a:prstClr val="white"/>
                </a:solidFill>
                <a:prstDash val="solid"/>
              </a:ln>
              <a:solidFill>
                <a:srgbClr val="002060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8347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" showWhenStopped="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15054" y="3678967"/>
            <a:ext cx="3116707" cy="1496019"/>
          </a:xfrm>
          <a:prstGeom prst="rect">
            <a:avLst/>
          </a:prstGeom>
        </p:spPr>
      </p:pic>
      <p:sp>
        <p:nvSpPr>
          <p:cNvPr id="29" name="Pentagon 28"/>
          <p:cNvSpPr/>
          <p:nvPr/>
        </p:nvSpPr>
        <p:spPr>
          <a:xfrm>
            <a:off x="555961" y="1684354"/>
            <a:ext cx="1661955" cy="557875"/>
          </a:xfrm>
          <a:prstGeom prst="homePlate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Times New Roman" panose="02020603050405020304" pitchFamily="18" charset="0"/>
              </a:rPr>
              <a:t>Đi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Times New Roman" panose="02020603050405020304" pitchFamily="18" charset="0"/>
              </a:rPr>
              <a:t> Qua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30343" flipH="1">
            <a:off x="-402736" y="-239566"/>
            <a:ext cx="2772387" cy="2287447"/>
          </a:xfrm>
          <a:prstGeom prst="rect">
            <a:avLst/>
          </a:prstGeom>
        </p:spPr>
      </p:pic>
      <p:pic>
        <p:nvPicPr>
          <p:cNvPr id="6" name="con xanh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41621" y="894774"/>
            <a:ext cx="2024351" cy="2039290"/>
          </a:xfrm>
          <a:prstGeom prst="rect">
            <a:avLst/>
          </a:prstGeom>
        </p:spPr>
      </p:pic>
      <p:sp>
        <p:nvSpPr>
          <p:cNvPr id="22" name="Pentagon 21"/>
          <p:cNvSpPr/>
          <p:nvPr/>
        </p:nvSpPr>
        <p:spPr>
          <a:xfrm>
            <a:off x="555961" y="1684354"/>
            <a:ext cx="1661955" cy="557875"/>
          </a:xfrm>
          <a:prstGeom prst="homePlate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Times New Roman" panose="02020603050405020304" pitchFamily="18" charset="0"/>
              </a:rPr>
              <a:t>Đi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Times New Roman" panose="02020603050405020304" pitchFamily="18" charset="0"/>
              </a:rPr>
              <a:t> Qua</a:t>
            </a:r>
          </a:p>
        </p:txBody>
      </p:sp>
      <p:sp>
        <p:nvSpPr>
          <p:cNvPr id="23" name="Pentagon 22"/>
          <p:cNvSpPr/>
          <p:nvPr/>
        </p:nvSpPr>
        <p:spPr>
          <a:xfrm>
            <a:off x="555961" y="1684354"/>
            <a:ext cx="1661955" cy="557875"/>
          </a:xfrm>
          <a:prstGeom prst="homePlate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Times New Roman" panose="02020603050405020304" pitchFamily="18" charset="0"/>
              </a:rPr>
              <a:t>Đi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Times New Roman" panose="02020603050405020304" pitchFamily="18" charset="0"/>
              </a:rPr>
              <a:t> Qua</a:t>
            </a:r>
          </a:p>
        </p:txBody>
      </p:sp>
      <p:sp>
        <p:nvSpPr>
          <p:cNvPr id="24" name="Pentagon 23"/>
          <p:cNvSpPr/>
          <p:nvPr/>
        </p:nvSpPr>
        <p:spPr>
          <a:xfrm>
            <a:off x="457201" y="1684354"/>
            <a:ext cx="1854926" cy="557875"/>
          </a:xfrm>
          <a:prstGeom prst="homePlate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Qua</a:t>
            </a:r>
          </a:p>
        </p:txBody>
      </p:sp>
      <p:pic>
        <p:nvPicPr>
          <p:cNvPr id="16" name="chim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4629" y="4585191"/>
            <a:ext cx="1699168" cy="2002409"/>
          </a:xfrm>
          <a:prstGeom prst="rect">
            <a:avLst/>
          </a:prstGeom>
        </p:spPr>
      </p:pic>
      <p:pic>
        <p:nvPicPr>
          <p:cNvPr id="30" name="The_Wheels_On_The_Bus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11686.1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2897640" y="904157"/>
            <a:ext cx="304800" cy="3048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0798" y="242644"/>
            <a:ext cx="2018565" cy="26914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684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1.48148E-6 L 0.17214 0.05718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07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1.48148E-6 L 0.26602 0.33241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94" y="166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533 0.30486 L 0.14467 0.55486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80000" numSld="2" showWhenStopped="0">
                <p:cTn id="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9" grpId="0" animBg="1"/>
      <p:bldP spid="22" grpId="0" animBg="1"/>
      <p:bldP spid="23" grpId="0" animBg="1"/>
      <p:bldP spid="2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CD8A8D48-6293-461C-9404-E6CF3D465A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25601" y="1421244"/>
            <a:ext cx="7957475" cy="2236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26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C362E968-AE8C-4A26-A60A-B195703162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7071" y="437450"/>
            <a:ext cx="2737767" cy="76941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01FAADC-120C-434F-A3A7-46BFE3617E2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458" y="2229873"/>
            <a:ext cx="2176420" cy="278540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0A01DA7-ED81-45BC-B967-CA3086E5303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0168" y="1518074"/>
            <a:ext cx="5803325" cy="34713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39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6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1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3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C362E968-AE8C-4A26-A60A-B195703162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7071" y="437450"/>
            <a:ext cx="2737767" cy="76941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32CCED-94AA-4D2F-AC5E-23D6C24D87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8291" y="1414635"/>
            <a:ext cx="8663519" cy="320040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1FCCA04F-364E-431B-AE77-9BEB9DFA4DB7}"/>
              </a:ext>
            </a:extLst>
          </p:cNvPr>
          <p:cNvSpPr txBox="1"/>
          <p:nvPr/>
        </p:nvSpPr>
        <p:spPr>
          <a:xfrm>
            <a:off x="1701219" y="4706556"/>
            <a:ext cx="8305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    BÐ </a:t>
            </a:r>
            <a:r>
              <a:rPr lang="en-US" sz="4400" dirty="0" err="1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kÓ</a:t>
            </a:r>
            <a:r>
              <a:rPr lang="en-US" sz="4400" dirty="0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 </a:t>
            </a:r>
            <a:r>
              <a:rPr lang="en-US" sz="4400" dirty="0" err="1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mÑ</a:t>
            </a:r>
            <a:r>
              <a:rPr lang="en-US" sz="4400" dirty="0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 </a:t>
            </a:r>
            <a:r>
              <a:rPr lang="en-US" sz="4400" dirty="0" err="1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nghe</a:t>
            </a:r>
            <a:r>
              <a:rPr lang="en-US" sz="4400" dirty="0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 </a:t>
            </a:r>
            <a:r>
              <a:rPr lang="en-US" sz="4400" dirty="0" err="1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vÒ</a:t>
            </a:r>
            <a:r>
              <a:rPr lang="en-US" sz="4400" dirty="0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 b¹n </a:t>
            </a:r>
            <a:r>
              <a:rPr lang="en-US" sz="4400" dirty="0" err="1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bÌ</a:t>
            </a:r>
            <a:r>
              <a:rPr lang="en-US" sz="4400" dirty="0">
                <a:solidFill>
                  <a:srgbClr val="0000FF"/>
                </a:solidFill>
                <a:latin typeface=".VnAvant" panose="020B7200000000000000" pitchFamily="34" charset="0"/>
                <a:cs typeface="Arial-SGK-TV" pitchFamily="2" charset="0"/>
              </a:rPr>
              <a:t>. </a:t>
            </a:r>
            <a:r>
              <a:rPr lang="en-US" sz="4400" dirty="0">
                <a:solidFill>
                  <a:srgbClr val="0000FF"/>
                </a:solidFill>
                <a:latin typeface=".VnAvant" panose="020B7200000000000000" pitchFamily="34" charset="0"/>
              </a:rPr>
              <a:t>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4388E91-B39D-411D-B5F2-28030511E421}"/>
              </a:ext>
            </a:extLst>
          </p:cNvPr>
          <p:cNvSpPr txBox="1"/>
          <p:nvPr/>
        </p:nvSpPr>
        <p:spPr>
          <a:xfrm>
            <a:off x="2647880" y="4712514"/>
            <a:ext cx="762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  <a:cs typeface="Arial-SGK-TV" pitchFamily="2" charset="0"/>
              </a:rPr>
              <a:t>e  </a:t>
            </a:r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</a:rPr>
              <a:t>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BDFB2E6-E8D6-43BC-8B3E-85AF9D500744}"/>
              </a:ext>
            </a:extLst>
          </p:cNvPr>
          <p:cNvSpPr txBox="1"/>
          <p:nvPr/>
        </p:nvSpPr>
        <p:spPr>
          <a:xfrm>
            <a:off x="3444838" y="4712514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  <a:cs typeface="Arial-SGK-TV" pitchFamily="2" charset="0"/>
              </a:rPr>
              <a:t>ª </a:t>
            </a:r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</a:rPr>
              <a:t>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F94BDBC-6EBE-4941-B5C7-C9192C7D5281}"/>
              </a:ext>
            </a:extLst>
          </p:cNvPr>
          <p:cNvSpPr txBox="1"/>
          <p:nvPr/>
        </p:nvSpPr>
        <p:spPr>
          <a:xfrm>
            <a:off x="6877090" y="4724693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  <a:cs typeface="Arial-SGK-TV" pitchFamily="2" charset="0"/>
              </a:rPr>
              <a:t>ª </a:t>
            </a:r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</a:rPr>
              <a:t>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3541B55-CDEF-44CE-91D1-B757C6C28568}"/>
              </a:ext>
            </a:extLst>
          </p:cNvPr>
          <p:cNvSpPr txBox="1"/>
          <p:nvPr/>
        </p:nvSpPr>
        <p:spPr>
          <a:xfrm>
            <a:off x="4460828" y="4712514"/>
            <a:ext cx="762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  <a:cs typeface="Arial-SGK-TV" pitchFamily="2" charset="0"/>
              </a:rPr>
              <a:t>e  </a:t>
            </a:r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</a:rPr>
              <a:t>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C7B337C-A7C6-4342-BB78-7ACDCA901343}"/>
              </a:ext>
            </a:extLst>
          </p:cNvPr>
          <p:cNvSpPr txBox="1"/>
          <p:nvPr/>
        </p:nvSpPr>
        <p:spPr>
          <a:xfrm>
            <a:off x="6030610" y="4700335"/>
            <a:ext cx="762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  <a:cs typeface="Arial-SGK-TV" pitchFamily="2" charset="0"/>
              </a:rPr>
              <a:t>e  </a:t>
            </a:r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</a:rPr>
              <a:t>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6732A5E-7DE0-487A-811A-1AFE883A9229}"/>
              </a:ext>
            </a:extLst>
          </p:cNvPr>
          <p:cNvSpPr txBox="1"/>
          <p:nvPr/>
        </p:nvSpPr>
        <p:spPr>
          <a:xfrm>
            <a:off x="9020256" y="4724693"/>
            <a:ext cx="762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  <a:cs typeface="Arial-SGK-TV" pitchFamily="2" charset="0"/>
              </a:rPr>
              <a:t>e  </a:t>
            </a:r>
            <a:r>
              <a:rPr lang="en-US" sz="4400" dirty="0">
                <a:solidFill>
                  <a:srgbClr val="FF0000"/>
                </a:solidFill>
                <a:latin typeface=".VnAvant" panose="020B7200000000000000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10286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  <p:bldP spid="17" grpId="0"/>
      <p:bldP spid="18" grpId="0"/>
      <p:bldP spid="19" grpId="0"/>
      <p:bldP spid="20" grpId="0"/>
      <p:bldP spid="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5094" y="137769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x-none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1575A62-37CC-44C9-9CAE-762C5E9DCE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9162" y="2816613"/>
            <a:ext cx="1401031" cy="3383280"/>
          </a:xfrm>
          <a:prstGeom prst="rect">
            <a:avLst/>
          </a:prstGeom>
        </p:spPr>
      </p:pic>
      <p:sp>
        <p:nvSpPr>
          <p:cNvPr id="6" name="Google Shape;54;p13">
            <a:extLst>
              <a:ext uri="{FF2B5EF4-FFF2-40B4-BE49-F238E27FC236}">
                <a16:creationId xmlns:a16="http://schemas.microsoft.com/office/drawing/2014/main" id="{932F1E6B-849C-42CA-BF98-8B7CC5540089}"/>
              </a:ext>
            </a:extLst>
          </p:cNvPr>
          <p:cNvSpPr txBox="1">
            <a:spLocks/>
          </p:cNvSpPr>
          <p:nvPr/>
        </p:nvSpPr>
        <p:spPr>
          <a:xfrm>
            <a:off x="3408833" y="2424055"/>
            <a:ext cx="5486973" cy="200989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8000" b="1" dirty="0" smtClean="0">
                <a:solidFill>
                  <a:srgbClr val="002060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BÀI </a:t>
            </a:r>
            <a:r>
              <a:rPr lang="pt-BR" sz="8000" b="1" dirty="0">
                <a:solidFill>
                  <a:srgbClr val="002060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4: </a:t>
            </a:r>
            <a:br>
              <a:rPr lang="pt-BR" sz="8000" b="1" dirty="0">
                <a:solidFill>
                  <a:srgbClr val="002060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</a:br>
            <a:r>
              <a:rPr lang="pt-BR" sz="8000" b="1" dirty="0">
                <a:solidFill>
                  <a:srgbClr val="002060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E  </a:t>
            </a:r>
            <a:r>
              <a:rPr lang="pt-BR" sz="8000" b="1" dirty="0" smtClean="0">
                <a:solidFill>
                  <a:srgbClr val="002060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e  </a:t>
            </a:r>
            <a:r>
              <a:rPr lang="pt-BR" sz="8000" b="1" dirty="0">
                <a:solidFill>
                  <a:srgbClr val="002060"/>
                </a:solidFill>
                <a:latin typeface="UTM Avo" panose="02040603050506020204" pitchFamily="18" charset="0"/>
                <a:ea typeface="Arial-Rounded" panose="020B0500000000000000" pitchFamily="34" charset="0"/>
                <a:cs typeface="Arial-Rounded" panose="020B0500000000000000" pitchFamily="34" charset="0"/>
              </a:rPr>
              <a:t>Ê  ê  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4474821-3B2A-4F37-B0AF-2E43FA1C3D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41989" y="1516904"/>
            <a:ext cx="6490995" cy="2860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076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Doodle Sketchbook by Slidesgo">
  <a:themeElements>
    <a:clrScheme name="Simple Light">
      <a:dk1>
        <a:srgbClr val="213054"/>
      </a:dk1>
      <a:lt1>
        <a:srgbClr val="BAE5E4"/>
      </a:lt1>
      <a:dk2>
        <a:srgbClr val="A889CC"/>
      </a:dk2>
      <a:lt2>
        <a:srgbClr val="FC7D77"/>
      </a:lt2>
      <a:accent1>
        <a:srgbClr val="FFAB40"/>
      </a:accent1>
      <a:accent2>
        <a:srgbClr val="FFFFFF"/>
      </a:accent2>
      <a:accent3>
        <a:srgbClr val="213054"/>
      </a:accent3>
      <a:accent4>
        <a:srgbClr val="BAE5E4"/>
      </a:accent4>
      <a:accent5>
        <a:srgbClr val="A889CC"/>
      </a:accent5>
      <a:accent6>
        <a:srgbClr val="FC7D77"/>
      </a:accent6>
      <a:hlink>
        <a:srgbClr val="21305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3462</TotalTime>
  <Words>317</Words>
  <Application>Microsoft Office PowerPoint</Application>
  <PresentationFormat>Widescreen</PresentationFormat>
  <Paragraphs>134</Paragraphs>
  <Slides>29</Slides>
  <Notes>0</Notes>
  <HiddenSlides>0</HiddenSlides>
  <MMClips>11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29</vt:i4>
      </vt:variant>
    </vt:vector>
  </HeadingPairs>
  <TitlesOfParts>
    <vt:vector size="51" baseType="lpstr">
      <vt:lpstr>宋体</vt:lpstr>
      <vt:lpstr>.VnAvant</vt:lpstr>
      <vt:lpstr>Arial</vt:lpstr>
      <vt:lpstr>Arial Black</vt:lpstr>
      <vt:lpstr>Arial-Rounded</vt:lpstr>
      <vt:lpstr>Arial-SGK-TV</vt:lpstr>
      <vt:lpstr>Arvo</vt:lpstr>
      <vt:lpstr>Calibri</vt:lpstr>
      <vt:lpstr>Calibri Light</vt:lpstr>
      <vt:lpstr>HP001 4 hàng</vt:lpstr>
      <vt:lpstr>Kalam</vt:lpstr>
      <vt:lpstr>Montserrat</vt:lpstr>
      <vt:lpstr>Montserrat Medium</vt:lpstr>
      <vt:lpstr>Times New Roman</vt:lpstr>
      <vt:lpstr>UTM Avo</vt:lpstr>
      <vt:lpstr>UTM Cookies</vt:lpstr>
      <vt:lpstr>Office Theme</vt:lpstr>
      <vt:lpstr>1_Office Theme</vt:lpstr>
      <vt:lpstr>2_Office Theme</vt:lpstr>
      <vt:lpstr>3_Office Theme</vt:lpstr>
      <vt:lpstr>4_Office Theme</vt:lpstr>
      <vt:lpstr>Doodle Sketchbook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SingPC</cp:lastModifiedBy>
  <cp:revision>331</cp:revision>
  <dcterms:created xsi:type="dcterms:W3CDTF">2021-06-02T01:34:28Z</dcterms:created>
  <dcterms:modified xsi:type="dcterms:W3CDTF">2024-10-22T06:45:52Z</dcterms:modified>
</cp:coreProperties>
</file>