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22" r:id="rId2"/>
    <p:sldId id="2927" r:id="rId3"/>
    <p:sldId id="256" r:id="rId4"/>
    <p:sldId id="2928" r:id="rId5"/>
    <p:sldId id="2932" r:id="rId6"/>
    <p:sldId id="2936" r:id="rId7"/>
    <p:sldId id="2933" r:id="rId8"/>
    <p:sldId id="2934" r:id="rId9"/>
    <p:sldId id="2935" r:id="rId10"/>
    <p:sldId id="2937" r:id="rId11"/>
    <p:sldId id="2944" r:id="rId12"/>
    <p:sldId id="2929" r:id="rId13"/>
    <p:sldId id="2940" r:id="rId14"/>
    <p:sldId id="2941" r:id="rId15"/>
    <p:sldId id="2930" r:id="rId16"/>
    <p:sldId id="2942" r:id="rId17"/>
    <p:sldId id="2931" r:id="rId18"/>
    <p:sldId id="2925" r:id="rId19"/>
    <p:sldId id="2943" r:id="rId20"/>
  </p:sldIdLst>
  <p:sldSz cx="12192000" cy="6858000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-Rounded" panose="020B0500000000000000" charset="0"/>
      <p:regular r:id="rId29"/>
    </p:embeddedFont>
    <p:embeddedFont>
      <p:font typeface="微软雅黑" panose="020B0503020204020204" pitchFamily="34" charset="-122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EE9"/>
    <a:srgbClr val="EB694B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B3D2BC5-F594-29B6-11EA-8063720B42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28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1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4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17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180052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2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14175" y="1039804"/>
            <a:ext cx="9773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6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sp>
        <p:nvSpPr>
          <p:cNvPr id="29" name="20">
            <a:extLst>
              <a:ext uri="{FF2B5EF4-FFF2-40B4-BE49-F238E27FC236}">
                <a16:creationId xmlns:a16="http://schemas.microsoft.com/office/drawing/2014/main" id="{7E484386-66F1-469D-A193-51FE00E35C89}"/>
              </a:ext>
            </a:extLst>
          </p:cNvPr>
          <p:cNvSpPr txBox="1"/>
          <p:nvPr/>
        </p:nvSpPr>
        <p:spPr>
          <a:xfrm>
            <a:off x="3068904" y="2826146"/>
            <a:ext cx="6809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Ph </a:t>
            </a:r>
            <a:r>
              <a:rPr lang="en-US" altLang="zh-CN" sz="8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ph</a:t>
            </a:r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  Qu </a:t>
            </a:r>
            <a:r>
              <a:rPr lang="en-US" altLang="zh-CN" sz="8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qu</a:t>
            </a:r>
            <a:endParaRPr lang="zh-CN" altLang="en-US" sz="8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12870" y="4555093"/>
            <a:ext cx="2899366" cy="1015663"/>
            <a:chOff x="2065519" y="5437614"/>
            <a:chExt cx="2899366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065519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58583" y="4555093"/>
            <a:ext cx="2888349" cy="1015663"/>
            <a:chOff x="2076536" y="5437614"/>
            <a:chExt cx="2888349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076536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khế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1826799" y="459290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6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D480D-3420-4DC8-86BF-0BAF8AD3FDAA}"/>
              </a:ext>
            </a:extLst>
          </p:cNvPr>
          <p:cNvSpPr txBox="1"/>
          <p:nvPr/>
        </p:nvSpPr>
        <p:spPr>
          <a:xfrm>
            <a:off x="7305784" y="4594609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6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706ED3-4C64-4A79-B12B-384FBA860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0"/>
          <a:stretch/>
        </p:blipFill>
        <p:spPr>
          <a:xfrm>
            <a:off x="1881655" y="1318399"/>
            <a:ext cx="2839380" cy="30221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682FB-14C5-43A6-97DB-18E5A5A47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4" y="1318399"/>
            <a:ext cx="2876794" cy="29319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254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9827BF-8141-4B36-8DF7-E906526B1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6" y="782759"/>
            <a:ext cx="4901568" cy="2827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7ACC8-F22B-49A9-B9E0-DAAAC4E75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20" y="946116"/>
            <a:ext cx="5705348" cy="254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C698D-172E-43F6-B814-2CD947948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825" y="3631127"/>
            <a:ext cx="2667086" cy="2827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8F621-8EE4-4B0F-B984-39D0EEDF4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185" y="3631127"/>
            <a:ext cx="2299055" cy="2827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889FB5-8F3E-4BBD-AACE-2EA10042A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13" y="3631127"/>
            <a:ext cx="2389927" cy="28272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7776E6-038D-4C06-8E39-7AC7CCAB5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371" y="3631127"/>
            <a:ext cx="2608020" cy="28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723FF-2FFD-4C71-83DC-08B956BB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736" y="1783612"/>
            <a:ext cx="80718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262805-2A3C-4BED-B064-F2066C1B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A5F4E0-1272-489C-8C6F-EE28FF9E3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497" y="1916251"/>
            <a:ext cx="6951006" cy="257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9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262805-2A3C-4BED-B064-F2066C1B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E49EC-183B-4AFA-B552-CF191F7AA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945" y="1957697"/>
            <a:ext cx="7522110" cy="29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93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230C2-D4E8-45FE-9D21-51DEE4D77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575" y="2008236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F8676-678A-4273-BEC4-AA8091E2A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6" y="955482"/>
            <a:ext cx="3638957" cy="411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F2B7F-F3F8-4A49-B09D-C87CA641F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42" y="955482"/>
            <a:ext cx="4077048" cy="427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97862-CEAB-4384-97E2-25995B528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7508"/>
            <a:ext cx="2438961" cy="13104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36B2B-FB65-412B-AF76-8BBA4F447243}"/>
              </a:ext>
            </a:extLst>
          </p:cNvPr>
          <p:cNvSpPr/>
          <p:nvPr/>
        </p:nvSpPr>
        <p:spPr>
          <a:xfrm>
            <a:off x="442253" y="4964793"/>
            <a:ext cx="11373028" cy="16312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AF49D-6638-4219-9F37-C50576FD4B30}"/>
              </a:ext>
            </a:extLst>
          </p:cNvPr>
          <p:cNvSpPr/>
          <p:nvPr/>
        </p:nvSpPr>
        <p:spPr>
          <a:xfrm>
            <a:off x="593792" y="4936841"/>
            <a:ext cx="11069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016BA-8495-4A2C-9B5C-CEEF763FC389}"/>
              </a:ext>
            </a:extLst>
          </p:cNvPr>
          <p:cNvSpPr txBox="1"/>
          <p:nvPr/>
        </p:nvSpPr>
        <p:spPr>
          <a:xfrm>
            <a:off x="5826520" y="5726507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5000" dirty="0">
              <a:solidFill>
                <a:srgbClr val="EB694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9F7CB-DE2E-4CC4-8A0C-DC14849F8C69}"/>
              </a:ext>
            </a:extLst>
          </p:cNvPr>
          <p:cNvSpPr txBox="1"/>
          <p:nvPr/>
        </p:nvSpPr>
        <p:spPr>
          <a:xfrm>
            <a:off x="8098948" y="496479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9CD2B-0CFD-4DE8-A249-10C4D8B426FA}"/>
              </a:ext>
            </a:extLst>
          </p:cNvPr>
          <p:cNvSpPr txBox="1"/>
          <p:nvPr/>
        </p:nvSpPr>
        <p:spPr>
          <a:xfrm>
            <a:off x="9386162" y="496479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998410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82906-E765-4609-BC82-C6AB039B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594" y="1904201"/>
            <a:ext cx="495647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95731-B7E7-48BB-9B77-5500E069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35"/>
            <a:ext cx="2478406" cy="1384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B94E3-5B41-4AB6-94DA-D26D66AC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179" y="1961003"/>
            <a:ext cx="8657642" cy="40629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BC5678-4795-413C-860F-E1F54C6BC18F}"/>
              </a:ext>
            </a:extLst>
          </p:cNvPr>
          <p:cNvGrpSpPr/>
          <p:nvPr/>
        </p:nvGrpSpPr>
        <p:grpSpPr>
          <a:xfrm>
            <a:off x="4602655" y="743361"/>
            <a:ext cx="2986690" cy="889726"/>
            <a:chOff x="593792" y="4936841"/>
            <a:chExt cx="2986690" cy="8897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3BAC59-B8A3-45F2-8F92-2B13C30AC3F2}"/>
                </a:ext>
              </a:extLst>
            </p:cNvPr>
            <p:cNvSpPr/>
            <p:nvPr/>
          </p:nvSpPr>
          <p:spPr>
            <a:xfrm>
              <a:off x="938014" y="4964793"/>
              <a:ext cx="2478406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8006C2-CFA3-400E-B9CD-04707BC34977}"/>
                </a:ext>
              </a:extLst>
            </p:cNvPr>
            <p:cNvSpPr/>
            <p:nvPr/>
          </p:nvSpPr>
          <p:spPr>
            <a:xfrm>
              <a:off x="593792" y="4936841"/>
              <a:ext cx="298669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22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0079D-5928-4D56-A0AB-BF125027B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577" y="1733358"/>
            <a:ext cx="7998645" cy="2761727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4979F-83FA-49F7-94D6-A28FB9C6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70"/>
            <a:ext cx="3500605" cy="1208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BE5A5-A87F-4722-82BA-6D457611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88" y="819149"/>
            <a:ext cx="8970823" cy="434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88328-5E7F-414F-8000-13764BCF6634}"/>
              </a:ext>
            </a:extLst>
          </p:cNvPr>
          <p:cNvSpPr/>
          <p:nvPr/>
        </p:nvSpPr>
        <p:spPr>
          <a:xfrm>
            <a:off x="2065570" y="5302015"/>
            <a:ext cx="8011682" cy="8617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86F2F-8AC2-4B49-BA49-85119518F488}"/>
              </a:ext>
            </a:extLst>
          </p:cNvPr>
          <p:cNvSpPr/>
          <p:nvPr/>
        </p:nvSpPr>
        <p:spPr>
          <a:xfrm>
            <a:off x="2303115" y="5302015"/>
            <a:ext cx="76246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61284-1A05-4C1B-AE77-B17D8F24009C}"/>
              </a:ext>
            </a:extLst>
          </p:cNvPr>
          <p:cNvSpPr txBox="1"/>
          <p:nvPr/>
        </p:nvSpPr>
        <p:spPr>
          <a:xfrm>
            <a:off x="5061844" y="5331339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D4BCC-6132-4054-BBB1-570593E4D841}"/>
              </a:ext>
            </a:extLst>
          </p:cNvPr>
          <p:cNvSpPr txBox="1"/>
          <p:nvPr/>
        </p:nvSpPr>
        <p:spPr>
          <a:xfrm>
            <a:off x="8525040" y="5330900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035721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01DC4-603A-4E06-80F0-6C883BA15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995" y="1904201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5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7C2C42-479E-42C7-A533-97D46C25EA89}"/>
              </a:ext>
            </a:extLst>
          </p:cNvPr>
          <p:cNvSpPr/>
          <p:nvPr/>
        </p:nvSpPr>
        <p:spPr>
          <a:xfrm>
            <a:off x="2017493" y="1205865"/>
            <a:ext cx="8148965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382AC-5C24-444B-9760-CD492D293F4F}"/>
              </a:ext>
            </a:extLst>
          </p:cNvPr>
          <p:cNvSpPr/>
          <p:nvPr/>
        </p:nvSpPr>
        <p:spPr>
          <a:xfrm>
            <a:off x="2822507" y="1109035"/>
            <a:ext cx="654698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- </a:t>
            </a:r>
            <a:r>
              <a:rPr lang="en-US" sz="2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2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64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147141-D6CB-461B-8388-205C5471EB2F}"/>
              </a:ext>
            </a:extLst>
          </p:cNvPr>
          <p:cNvSpPr/>
          <p:nvPr/>
        </p:nvSpPr>
        <p:spPr>
          <a:xfrm>
            <a:off x="3826221" y="1205865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F0A89-DE6B-4CDF-BEC6-5F01807C1085}"/>
              </a:ext>
            </a:extLst>
          </p:cNvPr>
          <p:cNvSpPr/>
          <p:nvPr/>
        </p:nvSpPr>
        <p:spPr>
          <a:xfrm>
            <a:off x="4639238" y="1109035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2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3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35B062-B9BF-4F5F-B8E9-CF0919D1281D}"/>
              </a:ext>
            </a:extLst>
          </p:cNvPr>
          <p:cNvSpPr/>
          <p:nvPr/>
        </p:nvSpPr>
        <p:spPr>
          <a:xfrm>
            <a:off x="1250654" y="408393"/>
            <a:ext cx="400622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- </a:t>
            </a:r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FC9BC-2283-4B8E-A743-5E9A31223E23}"/>
              </a:ext>
            </a:extLst>
          </p:cNvPr>
          <p:cNvSpPr/>
          <p:nvPr/>
        </p:nvSpPr>
        <p:spPr>
          <a:xfrm>
            <a:off x="8023846" y="409992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589B4D-9D82-4D02-B60F-36988C3D2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556421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90E0DE4D-6FE3-4E78-808F-1BCB4ADE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646" y="2426443"/>
            <a:ext cx="16593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409E111E-CDBC-4577-88F2-4C8FC2D6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26443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112D02D-B54E-47EB-8D6B-111C59C4F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99609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3CC62952-305F-4F06-923E-C6BA762CC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26443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D6DA3562-AD2D-447F-8E14-3AEC62879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26443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EA3F2067-E6AD-4035-A930-C953706EF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74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 Box 66">
            <a:extLst>
              <a:ext uri="{FF2B5EF4-FFF2-40B4-BE49-F238E27FC236}">
                <a16:creationId xmlns:a16="http://schemas.microsoft.com/office/drawing/2014/main" id="{92C8A1E3-29C6-4D23-AEC6-6A5D8DF1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110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8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1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B3206-690A-4B83-8CB1-61B594241C07}"/>
              </a:ext>
            </a:extLst>
          </p:cNvPr>
          <p:cNvGrpSpPr/>
          <p:nvPr/>
        </p:nvGrpSpPr>
        <p:grpSpPr>
          <a:xfrm>
            <a:off x="839103" y="1311033"/>
            <a:ext cx="3738163" cy="1564369"/>
            <a:chOff x="839103" y="1311033"/>
            <a:chExt cx="3738163" cy="1564369"/>
          </a:xfrm>
        </p:grpSpPr>
        <p:sp>
          <p:nvSpPr>
            <p:cNvPr id="8" name="îṥļîḑé-Freeform 13">
              <a:extLst>
                <a:ext uri="{FF2B5EF4-FFF2-40B4-BE49-F238E27FC236}">
                  <a16:creationId xmlns:a16="http://schemas.microsoft.com/office/drawing/2014/main" id="{0B2A346E-77A4-4B3F-96F7-97191E73C413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6910FD6-F824-4C27-97E4-47050479E4BB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67BB25-4C41-4A0C-BD49-E1FA93088108}"/>
              </a:ext>
            </a:extLst>
          </p:cNvPr>
          <p:cNvGrpSpPr/>
          <p:nvPr/>
        </p:nvGrpSpPr>
        <p:grpSpPr>
          <a:xfrm>
            <a:off x="4154411" y="1311033"/>
            <a:ext cx="3738163" cy="1564369"/>
            <a:chOff x="4154411" y="1311033"/>
            <a:chExt cx="3738163" cy="1564369"/>
          </a:xfrm>
        </p:grpSpPr>
        <p:sp>
          <p:nvSpPr>
            <p:cNvPr id="7" name="îṥļîḑé-Freeform 10">
              <a:extLst>
                <a:ext uri="{FF2B5EF4-FFF2-40B4-BE49-F238E27FC236}">
                  <a16:creationId xmlns:a16="http://schemas.microsoft.com/office/drawing/2014/main" id="{E940E91D-C42B-4386-B6D9-7006F3E72D2C}"/>
                </a:ext>
              </a:extLst>
            </p:cNvPr>
            <p:cNvSpPr/>
            <p:nvPr/>
          </p:nvSpPr>
          <p:spPr>
            <a:xfrm>
              <a:off x="4154411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868DF7ED-A18A-49F0-8704-ADBC4B57C09D}"/>
                </a:ext>
              </a:extLst>
            </p:cNvPr>
            <p:cNvSpPr/>
            <p:nvPr/>
          </p:nvSpPr>
          <p:spPr>
            <a:xfrm>
              <a:off x="4438345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EF77D6-C069-4E7D-9F7F-D363D17B80B6}"/>
              </a:ext>
            </a:extLst>
          </p:cNvPr>
          <p:cNvGrpSpPr/>
          <p:nvPr/>
        </p:nvGrpSpPr>
        <p:grpSpPr>
          <a:xfrm>
            <a:off x="839103" y="3646609"/>
            <a:ext cx="3738163" cy="1564369"/>
            <a:chOff x="839103" y="3646609"/>
            <a:chExt cx="3738163" cy="1564369"/>
          </a:xfrm>
        </p:grpSpPr>
        <p:sp>
          <p:nvSpPr>
            <p:cNvPr id="12" name="îṥļîḑé-Freeform 13">
              <a:extLst>
                <a:ext uri="{FF2B5EF4-FFF2-40B4-BE49-F238E27FC236}">
                  <a16:creationId xmlns:a16="http://schemas.microsoft.com/office/drawing/2014/main" id="{5E1CD24E-B3C2-426B-88C2-6A047C0D1657}"/>
                </a:ext>
              </a:extLst>
            </p:cNvPr>
            <p:cNvSpPr/>
            <p:nvPr/>
          </p:nvSpPr>
          <p:spPr>
            <a:xfrm>
              <a:off x="839103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A53F1F36-5DA8-4402-BECB-90AE5E6C5CB3}"/>
                </a:ext>
              </a:extLst>
            </p:cNvPr>
            <p:cNvSpPr/>
            <p:nvPr/>
          </p:nvSpPr>
          <p:spPr>
            <a:xfrm>
              <a:off x="1124994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BF1F21-C6FC-45A7-BA09-0EDAE7F4427F}"/>
              </a:ext>
            </a:extLst>
          </p:cNvPr>
          <p:cNvGrpSpPr/>
          <p:nvPr/>
        </p:nvGrpSpPr>
        <p:grpSpPr>
          <a:xfrm>
            <a:off x="4154411" y="3646609"/>
            <a:ext cx="3738163" cy="1564369"/>
            <a:chOff x="4154411" y="3646609"/>
            <a:chExt cx="3738163" cy="1564369"/>
          </a:xfrm>
        </p:grpSpPr>
        <p:sp>
          <p:nvSpPr>
            <p:cNvPr id="11" name="îṥļîḑé-Freeform 10">
              <a:extLst>
                <a:ext uri="{FF2B5EF4-FFF2-40B4-BE49-F238E27FC236}">
                  <a16:creationId xmlns:a16="http://schemas.microsoft.com/office/drawing/2014/main" id="{ABF3DC7E-79B4-4EE2-8238-B100E81D7920}"/>
                </a:ext>
              </a:extLst>
            </p:cNvPr>
            <p:cNvSpPr/>
            <p:nvPr/>
          </p:nvSpPr>
          <p:spPr>
            <a:xfrm>
              <a:off x="4154411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9E42DFF0-BD7D-4AD3-9BC3-A0683270957F}"/>
                </a:ext>
              </a:extLst>
            </p:cNvPr>
            <p:cNvSpPr/>
            <p:nvPr/>
          </p:nvSpPr>
          <p:spPr>
            <a:xfrm>
              <a:off x="4438345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AB18F5-670D-417B-A53F-C5E206463F64}"/>
              </a:ext>
            </a:extLst>
          </p:cNvPr>
          <p:cNvGrpSpPr/>
          <p:nvPr/>
        </p:nvGrpSpPr>
        <p:grpSpPr>
          <a:xfrm>
            <a:off x="7498334" y="1311033"/>
            <a:ext cx="3738163" cy="1564369"/>
            <a:chOff x="839103" y="1311033"/>
            <a:chExt cx="3738163" cy="1564369"/>
          </a:xfrm>
        </p:grpSpPr>
        <p:sp>
          <p:nvSpPr>
            <p:cNvPr id="29" name="îṥļîḑé-Freeform 13">
              <a:extLst>
                <a:ext uri="{FF2B5EF4-FFF2-40B4-BE49-F238E27FC236}">
                  <a16:creationId xmlns:a16="http://schemas.microsoft.com/office/drawing/2014/main" id="{8412CED7-3C2E-46BF-9B96-4E8C7FA70E27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63D18D35-9561-4886-9E18-2E6A4581DAF4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6CDE6F-CB40-41FF-A74A-596CCB7A9428}"/>
              </a:ext>
            </a:extLst>
          </p:cNvPr>
          <p:cNvGrpSpPr/>
          <p:nvPr/>
        </p:nvGrpSpPr>
        <p:grpSpPr>
          <a:xfrm>
            <a:off x="7498334" y="3646111"/>
            <a:ext cx="3738163" cy="1564369"/>
            <a:chOff x="839103" y="1311033"/>
            <a:chExt cx="3738163" cy="1564369"/>
          </a:xfrm>
        </p:grpSpPr>
        <p:sp>
          <p:nvSpPr>
            <p:cNvPr id="32" name="îṥļîḑé-Freeform 13">
              <a:extLst>
                <a:ext uri="{FF2B5EF4-FFF2-40B4-BE49-F238E27FC236}">
                  <a16:creationId xmlns:a16="http://schemas.microsoft.com/office/drawing/2014/main" id="{34D01F84-5C79-4411-85D0-8CDC369A1854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580FCC63-37D3-4417-9532-C5C40E6072F9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593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04937-1820-430A-BF81-F8C3AA55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178" y="1318399"/>
            <a:ext cx="2876795" cy="293195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50688" y="4555093"/>
            <a:ext cx="2861548" cy="1015663"/>
            <a:chOff x="2103337" y="5437614"/>
            <a:chExt cx="2861548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EBCFA-6C56-4DCF-838A-C1E26558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4" y="1318399"/>
            <a:ext cx="2876794" cy="29319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85384" y="4555093"/>
            <a:ext cx="2861548" cy="1015663"/>
            <a:chOff x="2103337" y="5437614"/>
            <a:chExt cx="2861548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phố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2067100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6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D480D-3420-4DC8-86BF-0BAF8AD3FDAA}"/>
              </a:ext>
            </a:extLst>
          </p:cNvPr>
          <p:cNvSpPr txBox="1"/>
          <p:nvPr/>
        </p:nvSpPr>
        <p:spPr>
          <a:xfrm>
            <a:off x="7561419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0709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</TotalTime>
  <Words>84</Words>
  <Application>Microsoft Office PowerPoint</Application>
  <PresentationFormat>Widescreen</PresentationFormat>
  <Paragraphs>44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江西拙楷</vt:lpstr>
      <vt:lpstr>等线</vt:lpstr>
      <vt:lpstr>Arial Rounded MT Bold</vt:lpstr>
      <vt:lpstr>Arial</vt:lpstr>
      <vt:lpstr>Calibri Light</vt:lpstr>
      <vt:lpstr>Calibri</vt:lpstr>
      <vt:lpstr>Arial-Rounded</vt:lpstr>
      <vt:lpstr>微软雅黑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SingPC</cp:lastModifiedBy>
  <cp:revision>79</cp:revision>
  <dcterms:created xsi:type="dcterms:W3CDTF">2021-07-02T14:06:40Z</dcterms:created>
  <dcterms:modified xsi:type="dcterms:W3CDTF">2024-10-22T09:17:57Z</dcterms:modified>
  <cp:category>9Slide.vn</cp:category>
</cp:coreProperties>
</file>