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78" r:id="rId4"/>
    <p:sldId id="264" r:id="rId5"/>
    <p:sldId id="260" r:id="rId6"/>
    <p:sldId id="269" r:id="rId7"/>
    <p:sldId id="270" r:id="rId8"/>
    <p:sldId id="271" r:id="rId9"/>
    <p:sldId id="274" r:id="rId10"/>
    <p:sldId id="272" r:id="rId11"/>
    <p:sldId id="265" r:id="rId12"/>
    <p:sldId id="275" r:id="rId13"/>
    <p:sldId id="277" r:id="rId14"/>
    <p:sldId id="266" r:id="rId15"/>
    <p:sldId id="262" r:id="rId16"/>
    <p:sldId id="267" r:id="rId17"/>
    <p:sldId id="263" r:id="rId18"/>
    <p:sldId id="268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Arial-Rounded" panose="020B0500000000000000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375"/>
    <a:srgbClr val="5DBF86"/>
    <a:srgbClr val="D6E9CD"/>
    <a:srgbClr val="FF7543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0FA654C-5BDB-B860-F24B-C375C1C5F9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23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605187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5CFC46-E22A-44B1-9358-7E0F73BB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857" y="1249536"/>
            <a:ext cx="6986622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10070877" y="65682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1088174" y="813796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196496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5F48C-A018-4ED0-B198-0CD6A05A9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6" y="738350"/>
            <a:ext cx="4666990" cy="2771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132B2-E7E3-440C-8519-774D4A433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146" y="1061049"/>
            <a:ext cx="5740167" cy="12920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0EBFEC-99E6-46E8-A2A3-C0DB618F4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245" y="2517945"/>
            <a:ext cx="5756068" cy="12880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BEF74D-D085-4AB4-941A-14831E187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17" y="3905608"/>
            <a:ext cx="2356521" cy="25454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F93E87-A5DC-4DAB-B682-27FD20AA4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540" y="3917033"/>
            <a:ext cx="2356521" cy="25333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87E7CF-2FD4-4B52-9DB6-55CA2F82C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2563" y="3905608"/>
            <a:ext cx="2356521" cy="254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77922E5-FE5C-4B13-BA07-DFFDE9CAD9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2585" y="3911321"/>
            <a:ext cx="2356521" cy="25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91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672057" y="3031596"/>
            <a:ext cx="3001143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VÀ 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241598-B2B6-421E-AA20-08982F1489BA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C6217A7-9A2E-4A6D-998E-41C7D560BB8E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EF142E-3E79-45C2-8057-4AF658604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08126" y="1411277"/>
              <a:ext cx="8391516" cy="4051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0868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9D21F-81FA-4E38-94D0-4D071EB57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0" y="-48579"/>
            <a:ext cx="3168233" cy="829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3E227B0-9B14-45FD-92BB-266953B97BC7}"/>
              </a:ext>
            </a:extLst>
          </p:cNvPr>
          <p:cNvGrpSpPr/>
          <p:nvPr/>
        </p:nvGrpSpPr>
        <p:grpSpPr>
          <a:xfrm>
            <a:off x="0" y="1052242"/>
            <a:ext cx="12192000" cy="4661230"/>
            <a:chOff x="0" y="1052242"/>
            <a:chExt cx="12192000" cy="46612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106162-D78C-45F0-AE7A-7FE265A0FBF7}"/>
                </a:ext>
              </a:extLst>
            </p:cNvPr>
            <p:cNvSpPr/>
            <p:nvPr/>
          </p:nvSpPr>
          <p:spPr>
            <a:xfrm>
              <a:off x="0" y="1052242"/>
              <a:ext cx="12192000" cy="4661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BA4E19-F61C-4748-840A-EC470DEF5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74524" y="1668542"/>
              <a:ext cx="5442952" cy="381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213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04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2767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3DEB12-220C-4AE2-8E7D-B65E68F27D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629" y="295819"/>
            <a:ext cx="9145662" cy="484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749776-8D21-4F1B-8BC1-514D7E46C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5" y="-10658"/>
            <a:ext cx="1987508" cy="88223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8FF3A2-F1FE-48CD-B939-343D672A8D54}"/>
              </a:ext>
            </a:extLst>
          </p:cNvPr>
          <p:cNvSpPr/>
          <p:nvPr/>
        </p:nvSpPr>
        <p:spPr>
          <a:xfrm>
            <a:off x="491295" y="4755264"/>
            <a:ext cx="11209409" cy="14641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E50070-4CA6-48FF-88DF-70DFDD6AB2D3}"/>
              </a:ext>
            </a:extLst>
          </p:cNvPr>
          <p:cNvSpPr/>
          <p:nvPr/>
        </p:nvSpPr>
        <p:spPr>
          <a:xfrm>
            <a:off x="745517" y="4664830"/>
            <a:ext cx="107835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38114-59BF-45D6-A85C-6112BE82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478" y="4977556"/>
            <a:ext cx="566977" cy="4084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1436A-FF7F-4BF4-A26D-E908C8F355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9475" y="4977556"/>
            <a:ext cx="566977" cy="4084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019289-924F-4199-8214-2D3258816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90" y="4977509"/>
            <a:ext cx="566977" cy="408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45AE51-38B0-4EEA-A745-275C7ED4E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35" y="4977509"/>
            <a:ext cx="566977" cy="408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1A2D8C1-9EFD-42B7-85FD-C8873DD5C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4423" y="4975089"/>
            <a:ext cx="566977" cy="4084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95665E-E6EA-4BB0-9A1B-56030F6CA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69" y="5736179"/>
            <a:ext cx="566977" cy="4084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870B10-03E2-4369-BAE4-01716E37D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892" y="5738598"/>
            <a:ext cx="566977" cy="4084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9AC33B-C370-4D68-ACAC-4CAE453E7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919" y="5736179"/>
            <a:ext cx="566977" cy="4084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5B6AC3-CC08-4B99-9882-6360A8F4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78" y="4512741"/>
            <a:ext cx="1261981" cy="1341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FCAF7C-064E-4C2E-9BC2-ECA325720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2961" y="4512741"/>
            <a:ext cx="1377815" cy="13412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FAB3CE4-BDF6-444E-B50A-CEBB0F790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405" y="5272991"/>
            <a:ext cx="1377815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05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5019" y="3031596"/>
            <a:ext cx="118173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865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13B69-1858-476E-963E-EE09C1D8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602"/>
            <a:ext cx="2037269" cy="89212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E33A34-5FB2-4883-A41E-0A9D45B8AB08}"/>
              </a:ext>
            </a:extLst>
          </p:cNvPr>
          <p:cNvSpPr/>
          <p:nvPr/>
        </p:nvSpPr>
        <p:spPr>
          <a:xfrm>
            <a:off x="4761048" y="535208"/>
            <a:ext cx="2873195" cy="682625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12D64-3361-4FC8-87FC-BAEDD2846D06}"/>
              </a:ext>
            </a:extLst>
          </p:cNvPr>
          <p:cNvSpPr/>
          <p:nvPr/>
        </p:nvSpPr>
        <p:spPr>
          <a:xfrm>
            <a:off x="5118598" y="457289"/>
            <a:ext cx="2214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4FD5FC-7CF0-451C-A897-6AC1D36C1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95" y="1570816"/>
            <a:ext cx="3823877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127503-B2E9-43EC-BAC1-7935DA6CE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16" y="1570816"/>
            <a:ext cx="3823878" cy="4509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74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10930" y="1611320"/>
            <a:ext cx="5734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Củng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cố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</a:p>
          <a:p>
            <a:pPr algn="ctr"/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bài</a:t>
            </a:r>
            <a:r>
              <a:rPr lang="en-US" altLang="zh-CN" sz="8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 </a:t>
            </a:r>
            <a:r>
              <a:rPr lang="en-US" altLang="zh-CN" sz="8000" spc="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học</a:t>
            </a:r>
            <a:endParaRPr lang="zh-CN" altLang="en-US" sz="8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0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702801" y="3038837"/>
            <a:ext cx="3047629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BIẾT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C28A79A-9593-48B3-BA6F-B98E11112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413548" y="945757"/>
            <a:ext cx="11364904" cy="443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EC1D2-4AD8-40AC-8850-B4280A131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13601"/>
            <a:ext cx="3265687" cy="1105609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C64F9EA-9994-42DD-9FEB-E7920729FA05}"/>
              </a:ext>
            </a:extLst>
          </p:cNvPr>
          <p:cNvSpPr/>
          <p:nvPr/>
        </p:nvSpPr>
        <p:spPr>
          <a:xfrm>
            <a:off x="753095" y="5254548"/>
            <a:ext cx="10689646" cy="921377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9435E5-1742-4FF0-B668-FD234DA2589D}"/>
              </a:ext>
            </a:extLst>
          </p:cNvPr>
          <p:cNvSpPr/>
          <p:nvPr/>
        </p:nvSpPr>
        <p:spPr>
          <a:xfrm>
            <a:off x="1460333" y="5160781"/>
            <a:ext cx="93330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0A329D-9C2E-4283-B629-A3DDE184AA70}"/>
              </a:ext>
            </a:extLst>
          </p:cNvPr>
          <p:cNvSpPr/>
          <p:nvPr/>
        </p:nvSpPr>
        <p:spPr>
          <a:xfrm>
            <a:off x="8318855" y="5161351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136C06-947E-40AC-9B16-E6CB0DBEE97A}"/>
              </a:ext>
            </a:extLst>
          </p:cNvPr>
          <p:cNvSpPr/>
          <p:nvPr/>
        </p:nvSpPr>
        <p:spPr>
          <a:xfrm>
            <a:off x="3448326" y="5159999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5" grpId="0" animBg="1"/>
      <p:bldP spid="16" grpId="0"/>
      <p:bldP spid="18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390518" y="3031596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0714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18" grpId="0"/>
      <p:bldP spid="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87F6D2-89D8-4E40-83FC-22C6FBB81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88" y="1408444"/>
            <a:ext cx="5072262" cy="4931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CDA559-D508-42A0-AF82-DA72BB912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890" y="1408444"/>
            <a:ext cx="4790771" cy="49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CB2639-1F15-4589-B391-573261892F0A}"/>
              </a:ext>
            </a:extLst>
          </p:cNvPr>
          <p:cNvSpPr/>
          <p:nvPr/>
        </p:nvSpPr>
        <p:spPr>
          <a:xfrm>
            <a:off x="2632790" y="672801"/>
            <a:ext cx="13789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0F4E96-6183-41E6-9171-77729D69D369}"/>
              </a:ext>
            </a:extLst>
          </p:cNvPr>
          <p:cNvSpPr/>
          <p:nvPr/>
        </p:nvSpPr>
        <p:spPr>
          <a:xfrm>
            <a:off x="8282260" y="674400"/>
            <a:ext cx="13548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94A22E4-E9A1-4C6A-8787-83A7776902E0}"/>
              </a:ext>
            </a:extLst>
          </p:cNvPr>
          <p:cNvGraphicFramePr>
            <a:graphicFrameLocks noGrp="1"/>
          </p:cNvGraphicFramePr>
          <p:nvPr/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0B802306-54C7-4728-B9A9-3AE6DDDF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088" y="2492545"/>
            <a:ext cx="12685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743F9BB4-80F6-436B-84B3-1DC78EE73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D8FF7CB1-ADB3-4989-B2EB-D3FEE4167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068725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0D5CA1F6-D6A8-4466-BE95-714C2F43F09E}"/>
              </a:ext>
            </a:extLst>
          </p:cNvPr>
          <p:cNvGraphicFramePr>
            <a:graphicFrameLocks noGrp="1"/>
          </p:cNvGraphicFramePr>
          <p:nvPr/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1" name="Text Box 66">
            <a:extLst>
              <a:ext uri="{FF2B5EF4-FFF2-40B4-BE49-F238E27FC236}">
                <a16:creationId xmlns:a16="http://schemas.microsoft.com/office/drawing/2014/main" id="{8A5F37F1-31EE-4710-91E1-DCB801489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255" y="2492545"/>
            <a:ext cx="14941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 Box 66">
            <a:extLst>
              <a:ext uri="{FF2B5EF4-FFF2-40B4-BE49-F238E27FC236}">
                <a16:creationId xmlns:a16="http://schemas.microsoft.com/office/drawing/2014/main" id="{1D0617C1-5839-4EA6-B14C-CE1DD91BC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492545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66">
            <a:extLst>
              <a:ext uri="{FF2B5EF4-FFF2-40B4-BE49-F238E27FC236}">
                <a16:creationId xmlns:a16="http://schemas.microsoft.com/office/drawing/2014/main" id="{6544E037-0CC4-4DEE-B061-E6CB09DE2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635" y="4068725"/>
            <a:ext cx="2840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23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/>
      <p:bldP spid="15" grpId="0"/>
      <p:bldP spid="17" grpId="0"/>
      <p:bldP spid="18" grpId="0"/>
      <p:bldP spid="19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846677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2422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2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0F6C3-23D9-4CDE-BB50-738625ACE3EE}"/>
              </a:ext>
            </a:extLst>
          </p:cNvPr>
          <p:cNvGrpSpPr/>
          <p:nvPr/>
        </p:nvGrpSpPr>
        <p:grpSpPr>
          <a:xfrm>
            <a:off x="1665818" y="1199188"/>
            <a:ext cx="2739202" cy="1949822"/>
            <a:chOff x="1375896" y="1339041"/>
            <a:chExt cx="2125367" cy="15128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B45CD2A-B3FA-4589-BDB9-624C48035C8D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11" name="17">
                <a:extLst>
                  <a:ext uri="{FF2B5EF4-FFF2-40B4-BE49-F238E27FC236}">
                    <a16:creationId xmlns:a16="http://schemas.microsoft.com/office/drawing/2014/main" id="{86F0D839-8D08-4075-8FE5-7EA1CCE3699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2" name="19">
                <a:extLst>
                  <a:ext uri="{FF2B5EF4-FFF2-40B4-BE49-F238E27FC236}">
                    <a16:creationId xmlns:a16="http://schemas.microsoft.com/office/drawing/2014/main" id="{30123F17-8387-4CC0-8B19-1A8FED8CD319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129A472-93F1-4C64-9A73-0F7A0C39CCB2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ẻ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A43220D-BCD7-47EB-A68F-C88B4D0BA1D2}"/>
              </a:ext>
            </a:extLst>
          </p:cNvPr>
          <p:cNvGrpSpPr/>
          <p:nvPr/>
        </p:nvGrpSpPr>
        <p:grpSpPr>
          <a:xfrm>
            <a:off x="4741864" y="1199188"/>
            <a:ext cx="2739202" cy="1949822"/>
            <a:chOff x="1375896" y="1339041"/>
            <a:chExt cx="2125367" cy="151288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6460C6-02B4-45E7-8965-DFEED2C3A27A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26" name="17">
                <a:extLst>
                  <a:ext uri="{FF2B5EF4-FFF2-40B4-BE49-F238E27FC236}">
                    <a16:creationId xmlns:a16="http://schemas.microsoft.com/office/drawing/2014/main" id="{6DE52041-6678-48C2-8425-A9E61C9554D0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7" name="19">
                <a:extLst>
                  <a:ext uri="{FF2B5EF4-FFF2-40B4-BE49-F238E27FC236}">
                    <a16:creationId xmlns:a16="http://schemas.microsoft.com/office/drawing/2014/main" id="{C11B2CC6-8CF1-4DB9-950F-D79E45CDDAB6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23A371B4-B060-4462-B705-F5B00A7CF118}"/>
                </a:ext>
              </a:extLst>
            </p:cNvPr>
            <p:cNvSpPr/>
            <p:nvPr/>
          </p:nvSpPr>
          <p:spPr>
            <a:xfrm>
              <a:off x="1375896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ọ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2E5F9-CD67-45B4-82A0-DCF5B2BD039E}"/>
              </a:ext>
            </a:extLst>
          </p:cNvPr>
          <p:cNvGrpSpPr/>
          <p:nvPr/>
        </p:nvGrpSpPr>
        <p:grpSpPr>
          <a:xfrm>
            <a:off x="7727720" y="1199188"/>
            <a:ext cx="2739202" cy="1949822"/>
            <a:chOff x="1356003" y="1339041"/>
            <a:chExt cx="2125367" cy="151288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E612EA-08AD-495E-BD85-A4C5171326E7}"/>
                </a:ext>
              </a:extLst>
            </p:cNvPr>
            <p:cNvGrpSpPr/>
            <p:nvPr/>
          </p:nvGrpSpPr>
          <p:grpSpPr>
            <a:xfrm>
              <a:off x="1682140" y="1339041"/>
              <a:ext cx="1512881" cy="1512881"/>
              <a:chOff x="1682140" y="1339041"/>
              <a:chExt cx="1512881" cy="1512881"/>
            </a:xfrm>
          </p:grpSpPr>
          <p:sp>
            <p:nvSpPr>
              <p:cNvPr id="31" name="17">
                <a:extLst>
                  <a:ext uri="{FF2B5EF4-FFF2-40B4-BE49-F238E27FC236}">
                    <a16:creationId xmlns:a16="http://schemas.microsoft.com/office/drawing/2014/main" id="{81FBC5B1-DA5F-485C-992D-6640E1DB26E7}"/>
                  </a:ext>
                </a:extLst>
              </p:cNvPr>
              <p:cNvSpPr/>
              <p:nvPr/>
            </p:nvSpPr>
            <p:spPr>
              <a:xfrm>
                <a:off x="1742167" y="1392751"/>
                <a:ext cx="1392827" cy="1392827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2" name="19">
                <a:extLst>
                  <a:ext uri="{FF2B5EF4-FFF2-40B4-BE49-F238E27FC236}">
                    <a16:creationId xmlns:a16="http://schemas.microsoft.com/office/drawing/2014/main" id="{7698180E-6E91-437C-AE57-92FD00FA1163}"/>
                  </a:ext>
                </a:extLst>
              </p:cNvPr>
              <p:cNvSpPr/>
              <p:nvPr/>
            </p:nvSpPr>
            <p:spPr>
              <a:xfrm rot="10800000">
                <a:off x="1682140" y="1339041"/>
                <a:ext cx="1512881" cy="1512881"/>
              </a:xfrm>
              <a:prstGeom prst="ellipse">
                <a:avLst/>
              </a:prstGeom>
              <a:noFill/>
              <a:ln w="12700" cmpd="sng">
                <a:gradFill>
                  <a:gsLst>
                    <a:gs pos="17000">
                      <a:srgbClr val="73A06A">
                        <a:alpha val="0"/>
                      </a:srgbClr>
                    </a:gs>
                    <a:gs pos="100000">
                      <a:srgbClr val="73A06A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F9BD321A-6B2E-43DF-A4EF-1BC19F59922F}"/>
                </a:ext>
              </a:extLst>
            </p:cNvPr>
            <p:cNvSpPr/>
            <p:nvPr/>
          </p:nvSpPr>
          <p:spPr>
            <a:xfrm>
              <a:off x="1356003" y="141533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449B0F-DBB5-4724-9217-A5CFEADB13F2}"/>
              </a:ext>
            </a:extLst>
          </p:cNvPr>
          <p:cNvGrpSpPr/>
          <p:nvPr/>
        </p:nvGrpSpPr>
        <p:grpSpPr>
          <a:xfrm>
            <a:off x="1665818" y="3891578"/>
            <a:ext cx="2739202" cy="1949822"/>
            <a:chOff x="1665818" y="3891578"/>
            <a:chExt cx="2739202" cy="1949822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76A7B30-676B-41C0-9571-6A44F79A625A}"/>
                </a:ext>
              </a:extLst>
            </p:cNvPr>
            <p:cNvGrpSpPr/>
            <p:nvPr/>
          </p:nvGrpSpPr>
          <p:grpSpPr>
            <a:xfrm>
              <a:off x="166581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6E6C2B1B-6F31-41FB-80A5-9D956BEB379E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75" name="17">
                  <a:extLst>
                    <a:ext uri="{FF2B5EF4-FFF2-40B4-BE49-F238E27FC236}">
                      <a16:creationId xmlns:a16="http://schemas.microsoft.com/office/drawing/2014/main" id="{C1BEEFF2-AF2E-420B-AACE-F22BA57E3C4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6" name="19">
                  <a:extLst>
                    <a:ext uri="{FF2B5EF4-FFF2-40B4-BE49-F238E27FC236}">
                      <a16:creationId xmlns:a16="http://schemas.microsoft.com/office/drawing/2014/main" id="{3F82134A-1318-4EDB-A28B-ADAA74F65B8E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4" name="Rounded Rectangle 5">
                <a:extLst>
                  <a:ext uri="{FF2B5EF4-FFF2-40B4-BE49-F238E27FC236}">
                    <a16:creationId xmlns:a16="http://schemas.microsoft.com/office/drawing/2014/main" id="{991C687B-BB18-49EC-88B4-942BCC8302FB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đĩa</a:t>
                </a:r>
                <a:endParaRPr lang="vi-VN" sz="7200" dirty="0">
                  <a:solidFill>
                    <a:srgbClr val="FF7543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F577FF-D08C-4A69-8583-65368E242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25985" y="4509354"/>
              <a:ext cx="670618" cy="55478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2F9706-E141-4C84-AD89-2A9891C4A922}"/>
              </a:ext>
            </a:extLst>
          </p:cNvPr>
          <p:cNvGrpSpPr/>
          <p:nvPr/>
        </p:nvGrpSpPr>
        <p:grpSpPr>
          <a:xfrm>
            <a:off x="4741864" y="3891578"/>
            <a:ext cx="2739202" cy="1949822"/>
            <a:chOff x="4741864" y="3891578"/>
            <a:chExt cx="2739202" cy="194982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B0FCB5D-FAD5-46FA-B198-ACB2073EABEE}"/>
                </a:ext>
              </a:extLst>
            </p:cNvPr>
            <p:cNvGrpSpPr/>
            <p:nvPr/>
          </p:nvGrpSpPr>
          <p:grpSpPr>
            <a:xfrm>
              <a:off x="4741864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086D198-FBAF-485D-B6A4-8DB9C92F602A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0" name="17">
                  <a:extLst>
                    <a:ext uri="{FF2B5EF4-FFF2-40B4-BE49-F238E27FC236}">
                      <a16:creationId xmlns:a16="http://schemas.microsoft.com/office/drawing/2014/main" id="{1240AEBB-CA73-4624-9F36-A5400E3315E8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19">
                  <a:extLst>
                    <a:ext uri="{FF2B5EF4-FFF2-40B4-BE49-F238E27FC236}">
                      <a16:creationId xmlns:a16="http://schemas.microsoft.com/office/drawing/2014/main" id="{0ACD5E13-90BC-47E8-B02F-2A0ABC848CF0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9" name="Rounded Rectangle 5">
                <a:extLst>
                  <a:ext uri="{FF2B5EF4-FFF2-40B4-BE49-F238E27FC236}">
                    <a16:creationId xmlns:a16="http://schemas.microsoft.com/office/drawing/2014/main" id="{82E6BD15-940E-4309-816E-8344723BBCF5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mía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0DE0F8B-1EA3-4BC0-B55F-21AAE9BD7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9612" y="4509683"/>
              <a:ext cx="670618" cy="55478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23D9C-B26A-4736-AC65-D3C13435E1AE}"/>
              </a:ext>
            </a:extLst>
          </p:cNvPr>
          <p:cNvGrpSpPr/>
          <p:nvPr/>
        </p:nvGrpSpPr>
        <p:grpSpPr>
          <a:xfrm>
            <a:off x="7753358" y="3891578"/>
            <a:ext cx="2739202" cy="1949822"/>
            <a:chOff x="7753358" y="3891578"/>
            <a:chExt cx="2739202" cy="1949822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6F62F5E8-08A1-4C48-9424-699E2ACDAA8E}"/>
                </a:ext>
              </a:extLst>
            </p:cNvPr>
            <p:cNvGrpSpPr/>
            <p:nvPr/>
          </p:nvGrpSpPr>
          <p:grpSpPr>
            <a:xfrm>
              <a:off x="7753358" y="3891578"/>
              <a:ext cx="2739202" cy="1949822"/>
              <a:chOff x="1375896" y="1339041"/>
              <a:chExt cx="2125367" cy="1512881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F518D706-E61D-48D7-927C-00847945EA61}"/>
                  </a:ext>
                </a:extLst>
              </p:cNvPr>
              <p:cNvGrpSpPr/>
              <p:nvPr/>
            </p:nvGrpSpPr>
            <p:grpSpPr>
              <a:xfrm>
                <a:off x="1682140" y="1339041"/>
                <a:ext cx="1512881" cy="1512881"/>
                <a:chOff x="1682140" y="1339041"/>
                <a:chExt cx="1512881" cy="1512881"/>
              </a:xfrm>
            </p:grpSpPr>
            <p:sp>
              <p:nvSpPr>
                <p:cNvPr id="85" name="17">
                  <a:extLst>
                    <a:ext uri="{FF2B5EF4-FFF2-40B4-BE49-F238E27FC236}">
                      <a16:creationId xmlns:a16="http://schemas.microsoft.com/office/drawing/2014/main" id="{897F5BA2-CB89-4C5E-BE48-FD383AC9C361}"/>
                    </a:ext>
                  </a:extLst>
                </p:cNvPr>
                <p:cNvSpPr/>
                <p:nvPr/>
              </p:nvSpPr>
              <p:spPr>
                <a:xfrm>
                  <a:off x="1742167" y="1392751"/>
                  <a:ext cx="1392827" cy="1392827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19">
                  <a:extLst>
                    <a:ext uri="{FF2B5EF4-FFF2-40B4-BE49-F238E27FC236}">
                      <a16:creationId xmlns:a16="http://schemas.microsoft.com/office/drawing/2014/main" id="{3894940F-FC0F-49CE-9E6C-0E5B392470E4}"/>
                    </a:ext>
                  </a:extLst>
                </p:cNvPr>
                <p:cNvSpPr/>
                <p:nvPr/>
              </p:nvSpPr>
              <p:spPr>
                <a:xfrm rot="10800000">
                  <a:off x="1682140" y="1339041"/>
                  <a:ext cx="1512881" cy="1512881"/>
                </a:xfrm>
                <a:prstGeom prst="ellipse">
                  <a:avLst/>
                </a:prstGeom>
                <a:noFill/>
                <a:ln w="12700" cmpd="sng">
                  <a:gradFill>
                    <a:gsLst>
                      <a:gs pos="17000">
                        <a:srgbClr val="73A06A">
                          <a:alpha val="0"/>
                        </a:srgbClr>
                      </a:gs>
                      <a:gs pos="100000">
                        <a:srgbClr val="73A06A"/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Rounded Rectangle 5">
                <a:extLst>
                  <a:ext uri="{FF2B5EF4-FFF2-40B4-BE49-F238E27FC236}">
                    <a16:creationId xmlns:a16="http://schemas.microsoft.com/office/drawing/2014/main" id="{D03042BF-5D10-449C-9DFC-F423A27BC9B4}"/>
                  </a:ext>
                </a:extLst>
              </p:cNvPr>
              <p:cNvSpPr/>
              <p:nvPr/>
            </p:nvSpPr>
            <p:spPr>
              <a:xfrm>
                <a:off x="1375896" y="1415335"/>
                <a:ext cx="2125367" cy="107790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 err="1">
                    <a:solidFill>
                      <a:schemeClr val="tx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thìa</a:t>
                </a:r>
                <a:endParaRPr lang="vi-VN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239F312-BB5B-4F97-B2BD-1A8851DD8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2486" y="4509354"/>
              <a:ext cx="670618" cy="554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32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414648" y="5468686"/>
              <a:ext cx="23939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21216"/>
            <a:ext cx="2861548" cy="1015663"/>
            <a:chOff x="2103337" y="5440978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560690" y="5440978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A0A091-F592-47CD-B732-AC524159A55E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04FFDEF-1DFE-47A9-9216-D7BCFC88D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46" y="1910075"/>
              <a:ext cx="2446702" cy="198562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A3555A-4D5E-45DE-8D69-FCEC149B9ECB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AE85D76-6DCB-471B-8AF5-5FA7F87F7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0" t="7191" r="7902" b="4559"/>
            <a:stretch/>
          </p:blipFill>
          <p:spPr>
            <a:xfrm>
              <a:off x="7458410" y="1795347"/>
              <a:ext cx="2408117" cy="201837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01DD15E-D593-46CD-812A-9BEB79F5F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153" y="4665065"/>
            <a:ext cx="1505843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7DF0C46-9D07-4C36-A923-1B0F986F2D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5321" y="4639263"/>
            <a:ext cx="150584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3C0F0AE3-3B05-4E11-9333-0E47B584C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25992"/>
            <a:ext cx="2014060" cy="9129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1F96EA5-AD1C-4A69-A8D7-07D1F68AE17D}"/>
              </a:ext>
            </a:extLst>
          </p:cNvPr>
          <p:cNvGrpSpPr/>
          <p:nvPr/>
        </p:nvGrpSpPr>
        <p:grpSpPr>
          <a:xfrm>
            <a:off x="1948443" y="4848924"/>
            <a:ext cx="2861548" cy="1015663"/>
            <a:chOff x="2103337" y="5468686"/>
            <a:chExt cx="2861548" cy="1015663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1CBC41-0C32-4613-872B-0563B9E331E2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78939B-9DB6-4C58-8F36-97A1DAC82F33}"/>
                </a:ext>
              </a:extLst>
            </p:cNvPr>
            <p:cNvSpPr/>
            <p:nvPr/>
          </p:nvSpPr>
          <p:spPr>
            <a:xfrm>
              <a:off x="2251719" y="5468686"/>
              <a:ext cx="26406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dĩa</a:t>
              </a:r>
              <a:endPara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74941-BCC8-403A-AEE5-453AF2E3F009}"/>
              </a:ext>
            </a:extLst>
          </p:cNvPr>
          <p:cNvGrpSpPr/>
          <p:nvPr/>
        </p:nvGrpSpPr>
        <p:grpSpPr>
          <a:xfrm>
            <a:off x="7281856" y="4831490"/>
            <a:ext cx="2861548" cy="1015663"/>
            <a:chOff x="2103337" y="5451252"/>
            <a:chExt cx="2861548" cy="1015663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160644E-C943-4D2A-BDB5-CE350AA18C06}"/>
                </a:ext>
              </a:extLst>
            </p:cNvPr>
            <p:cNvSpPr/>
            <p:nvPr/>
          </p:nvSpPr>
          <p:spPr>
            <a:xfrm>
              <a:off x="2103337" y="5556676"/>
              <a:ext cx="2861548" cy="879869"/>
            </a:xfrm>
            <a:prstGeom prst="roundRect">
              <a:avLst/>
            </a:prstGeom>
            <a:solidFill>
              <a:srgbClr val="E1EA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39EC0F8-DEC4-40E5-88B0-9651ACAAEB44}"/>
                </a:ext>
              </a:extLst>
            </p:cNvPr>
            <p:cNvSpPr/>
            <p:nvPr/>
          </p:nvSpPr>
          <p:spPr>
            <a:xfrm>
              <a:off x="2306372" y="5451252"/>
              <a:ext cx="255830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tía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DC8AF1-5E1D-4075-8197-08F3EBBB08E6}"/>
              </a:ext>
            </a:extLst>
          </p:cNvPr>
          <p:cNvGrpSpPr/>
          <p:nvPr/>
        </p:nvGrpSpPr>
        <p:grpSpPr>
          <a:xfrm>
            <a:off x="6834762" y="1160986"/>
            <a:ext cx="3632436" cy="3562640"/>
            <a:chOff x="6834762" y="1160986"/>
            <a:chExt cx="3632436" cy="356264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E3ED68-1B43-40F0-894C-CE023D94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4762" y="1160986"/>
              <a:ext cx="3632436" cy="35626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93ACAF-4137-45E5-831A-72A9C977C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4" t="14658" b="8642"/>
            <a:stretch/>
          </p:blipFill>
          <p:spPr>
            <a:xfrm>
              <a:off x="7390356" y="1856428"/>
              <a:ext cx="2598938" cy="1901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199350-3D68-4A86-BEE2-6AAFE0655A26}"/>
              </a:ext>
            </a:extLst>
          </p:cNvPr>
          <p:cNvGrpSpPr/>
          <p:nvPr/>
        </p:nvGrpSpPr>
        <p:grpSpPr>
          <a:xfrm>
            <a:off x="1562434" y="1160986"/>
            <a:ext cx="3632436" cy="3562640"/>
            <a:chOff x="1562434" y="1160986"/>
            <a:chExt cx="3632436" cy="3562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C34003A-8445-46A8-9860-4186406A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2434" y="1160986"/>
              <a:ext cx="3632436" cy="35626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F53E190-5718-409F-96A9-1CC4888D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494" y="1946569"/>
              <a:ext cx="2419760" cy="1811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30567F4-7062-427F-BA2D-0EEF2003F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519" y="5203901"/>
            <a:ext cx="621846" cy="5121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8946D94-21A1-48AE-87E9-B22BD02E2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318" y="5201184"/>
            <a:ext cx="621846" cy="5121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658FBC-67BC-42E1-B432-311F55B7CC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3259" y="5182193"/>
            <a:ext cx="621846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14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6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67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231</TotalTime>
  <Words>77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 Light</vt:lpstr>
      <vt:lpstr>阿里巴巴普惠体 2.0 105 Heavy</vt:lpstr>
      <vt:lpstr>Calibri</vt:lpstr>
      <vt:lpstr>Arial-Rounded</vt:lpstr>
      <vt:lpstr>问藏书房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SingPC</cp:lastModifiedBy>
  <cp:revision>125</cp:revision>
  <dcterms:created xsi:type="dcterms:W3CDTF">2021-07-02T02:07:32Z</dcterms:created>
  <dcterms:modified xsi:type="dcterms:W3CDTF">2024-10-22T09:19:10Z</dcterms:modified>
  <cp:category>9Slide.vn</cp:category>
</cp:coreProperties>
</file>