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326" r:id="rId2"/>
    <p:sldId id="351" r:id="rId3"/>
    <p:sldId id="313" r:id="rId4"/>
    <p:sldId id="331" r:id="rId5"/>
    <p:sldId id="314" r:id="rId6"/>
    <p:sldId id="328" r:id="rId7"/>
    <p:sldId id="355" r:id="rId8"/>
    <p:sldId id="356" r:id="rId9"/>
    <p:sldId id="347" r:id="rId10"/>
    <p:sldId id="320" r:id="rId11"/>
    <p:sldId id="321" r:id="rId12"/>
    <p:sldId id="352" r:id="rId13"/>
    <p:sldId id="353" r:id="rId14"/>
    <p:sldId id="354" r:id="rId15"/>
    <p:sldId id="322" r:id="rId16"/>
    <p:sldId id="324" r:id="rId17"/>
    <p:sldId id="325" r:id="rId18"/>
    <p:sldId id="299" r:id="rId19"/>
    <p:sldId id="330" r:id="rId20"/>
    <p:sldId id="329" r:id="rId21"/>
  </p:sldIdLst>
  <p:sldSz cx="9144000" cy="6858000" type="screen4x3"/>
  <p:notesSz cx="6858000" cy="9144000"/>
  <p:embeddedFontLst>
    <p:embeddedFont>
      <p:font typeface="Microsoft YaHei" panose="020B0503020204020204" pitchFamily="34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vant" panose="020B7200000000000000"/>
      <p:regular r:id="rId29"/>
      <p:bold r:id="rId30"/>
      <p:italic r:id="rId31"/>
      <p:boldItalic r:id="rId32"/>
    </p:embeddedFont>
    <p:embeddedFont>
      <p:font typeface=".VnTimeH" panose="020BE200000000000000"/>
      <p:regular r:id="rId33"/>
      <p:bold r:id="rId34"/>
      <p:italic r:id="rId35"/>
      <p:boldItalic r:id="rId36"/>
    </p:embeddedFont>
    <p:embeddedFont>
      <p:font typeface="HP001 4H" panose="020B0604020202020204" charset="0"/>
      <p:regular r:id="rId37"/>
      <p:bold r:id="rId38"/>
    </p:embeddedFont>
    <p:embeddedFont>
      <p:font typeface="宋体" panose="02010600030101010101" pitchFamily="2" charset="-122"/>
      <p:regular r:id="rId39"/>
    </p:embeddedFont>
  </p:embeddedFontLst>
  <p:custDataLst>
    <p:tags r:id="rId40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107" d="100"/>
          <a:sy n="107" d="100"/>
        </p:scale>
        <p:origin x="19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8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11</a:t>
            </a:fld>
            <a:endParaRPr lang="en-US" sz="1200" dirty="0"/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11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2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36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8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5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7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8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9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12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4" y="160331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5" y="156140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5" y="153183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9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80" y="221718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92" y="217528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12" y="214571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7" y="283106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8" y="278916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9" y="275959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32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4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5" y="340304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6" y="337347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9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601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12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32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6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7" y="467270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9" y="46308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9" y="460122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3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4" y="528658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5" y="52446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6" y="521510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9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21" y="590046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32" y="58585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3" y="582898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</p:spTree>
    <p:extLst>
      <p:ext uri="{BB962C8B-B14F-4D97-AF65-F5344CB8AC3E}">
        <p14:creationId xmlns:p14="http://schemas.microsoft.com/office/powerpoint/2010/main" val="364507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654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21724" y="2838867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19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dirty="0">
                <a:latin typeface=".VnAvant" panose="020B7200000000000000" pitchFamily="34" charset="0"/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Ng  ng   Ngh  ngh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1400" y="541020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6000" b="1">
                <a:latin typeface=".VnTimeH" panose="020B7200000000000000" pitchFamily="34" charset="0"/>
              </a:rPr>
              <a:t>TiÕt 1</a:t>
            </a:r>
            <a:r>
              <a:rPr lang="en-US" altLang="en-US" sz="9600" b="1">
                <a:latin typeface=".VnTimeH" panose="020B7200000000000000" pitchFamily="34" charset="0"/>
              </a:rPr>
              <a:t/>
            </a:r>
            <a:br>
              <a:rPr lang="en-US" altLang="en-US" sz="9600" b="1">
                <a:latin typeface=".VnTimeH" panose="020B7200000000000000" pitchFamily="34" charset="0"/>
              </a:rPr>
            </a:b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8512" y="609600"/>
            <a:ext cx="8790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CHÀO MỪNG CÁC</a:t>
            </a:r>
            <a:r>
              <a:rPr lang="en-US" altLang="en-US" sz="48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CON HỌC </a:t>
            </a:r>
            <a:r>
              <a:rPr lang="en-US" altLang="en-US" sz="2400" b="1" smtClean="0">
                <a:solidFill>
                  <a:srgbClr val="FF0000"/>
                </a:solidFill>
                <a:latin typeface="+mj-lt"/>
              </a:rPr>
              <a:t>SINH  ĐẾN </a:t>
            </a: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VỚI TIẾT HỌC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MÔN TIẾNG VIỆT</a:t>
            </a:r>
          </a:p>
          <a:p>
            <a:pPr eaLnBrk="1" hangingPunct="1">
              <a:lnSpc>
                <a:spcPct val="150000"/>
              </a:lnSpc>
            </a:pPr>
            <a:endParaRPr lang="en-US" altLang="en-US" sz="24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81400" y="4572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2004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220" name="TextBox 5"/>
          <p:cNvSpPr txBox="1"/>
          <p:nvPr/>
        </p:nvSpPr>
        <p:spPr>
          <a:xfrm>
            <a:off x="2286000" y="762000"/>
            <a:ext cx="1295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600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1600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2133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2133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1600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600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900" y="47244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nghÖ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228" name="TextBox 15"/>
          <p:cNvSpPr txBox="1"/>
          <p:nvPr/>
        </p:nvSpPr>
        <p:spPr>
          <a:xfrm>
            <a:off x="6248400" y="838200"/>
            <a:ext cx="113823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8000" y="3352800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nghÜ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85799"/>
            <a:ext cx="7581900" cy="5686425"/>
          </a:xfrm>
        </p:spPr>
      </p:pic>
    </p:spTree>
    <p:extLst>
      <p:ext uri="{BB962C8B-B14F-4D97-AF65-F5344CB8AC3E}">
        <p14:creationId xmlns:p14="http://schemas.microsoft.com/office/powerpoint/2010/main" val="42393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518400" cy="5638800"/>
          </a:xfrm>
        </p:spPr>
      </p:pic>
    </p:spTree>
    <p:extLst>
      <p:ext uri="{BB962C8B-B14F-4D97-AF65-F5344CB8AC3E}">
        <p14:creationId xmlns:p14="http://schemas.microsoft.com/office/powerpoint/2010/main" val="18302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904" y="5591563"/>
            <a:ext cx="2932152" cy="41648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 rotWithShape="1">
          <a:blip r:embed="rId4"/>
          <a:srcRect r="-466" b="27778"/>
          <a:stretch/>
        </p:blipFill>
        <p:spPr>
          <a:xfrm>
            <a:off x="6444208" y="1098832"/>
            <a:ext cx="1828800" cy="74295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0638" y="4862420"/>
            <a:ext cx="1485900" cy="1050799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1" y="753309"/>
            <a:ext cx="4043006" cy="784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533400" y="2357418"/>
            <a:ext cx="82034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vở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15/10/2021).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 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165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5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15/10/2021</a:t>
            </a:r>
            <a:r>
              <a:rPr lang="en-US" sz="16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395" indent="-192395">
              <a:lnSpc>
                <a:spcPct val="150000"/>
              </a:lnSpc>
              <a:buFontTx/>
              <a:buChar char="-"/>
            </a:pP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1356" y="1537692"/>
            <a:ext cx="4343400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/>
            <a:r>
              <a:rPr lang="en-US" sz="1875" b="1" dirty="0" err="1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875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1875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875" b="1" err="1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1875" b="1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875" b="1" smtClean="0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14 </a:t>
            </a:r>
            <a:r>
              <a:rPr lang="en-US" sz="1875" b="1" dirty="0" err="1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1875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1875" b="1" dirty="0" err="1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1875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708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5257800"/>
            <a:ext cx="86106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.VnAvant" panose="020B7200000000000000" pitchFamily="34" charset="0"/>
              </a:rPr>
              <a:t> NghÐ ®· no cá. NghÐ ngñ ë bê ®ª.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0010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1371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8" name="Oval 7"/>
          <p:cNvSpPr/>
          <p:nvPr/>
        </p:nvSpPr>
        <p:spPr>
          <a:xfrm>
            <a:off x="914400" y="685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318" name="TextBox 8"/>
          <p:cNvSpPr txBox="1"/>
          <p:nvPr/>
        </p:nvSpPr>
        <p:spPr>
          <a:xfrm>
            <a:off x="646113" y="5257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3319" name="TextBox 9"/>
          <p:cNvSpPr txBox="1"/>
          <p:nvPr/>
        </p:nvSpPr>
        <p:spPr>
          <a:xfrm>
            <a:off x="4243388" y="5257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3320" name="TextBox 12"/>
          <p:cNvSpPr txBox="1"/>
          <p:nvPr/>
        </p:nvSpPr>
        <p:spPr>
          <a:xfrm>
            <a:off x="5575300" y="5259388"/>
            <a:ext cx="76676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318" grpId="0"/>
      <p:bldP spid="13319" grpId="0"/>
      <p:bldP spid="133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533400"/>
            <a:ext cx="1295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533400"/>
            <a:ext cx="4572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340" name="TextBox 7"/>
          <p:cNvSpPr txBox="1"/>
          <p:nvPr/>
        </p:nvSpPr>
        <p:spPr>
          <a:xfrm>
            <a:off x="1905000" y="838200"/>
            <a:ext cx="5867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>
                <a:latin typeface=".VnAvant" panose="020B7200000000000000" pitchFamily="34" charset="0"/>
              </a:rPr>
              <a:t>Th¨m </a:t>
            </a:r>
            <a:r>
              <a:rPr sz="4400" b="1" smtClean="0">
                <a:latin typeface=".VnAvant" panose="020B7200000000000000" pitchFamily="34" charset="0"/>
              </a:rPr>
              <a:t>v­</a:t>
            </a:r>
            <a:r>
              <a:rPr lang="en-US" sz="4400" b="1" smtClean="0"/>
              <a:t>Ư</a:t>
            </a:r>
            <a:r>
              <a:rPr sz="4400" b="1" smtClean="0">
                <a:latin typeface=".VnAvant" panose="020B7200000000000000" pitchFamily="34" charset="0"/>
              </a:rPr>
              <a:t>ên </a:t>
            </a:r>
            <a:r>
              <a:rPr sz="4400" b="1" dirty="0">
                <a:latin typeface=".VnAvant" panose="020B7200000000000000" pitchFamily="34" charset="0"/>
              </a:rPr>
              <a:t>b¸ch thó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4963"/>
            <a:ext cx="7086600" cy="4494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0" y="6858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95400" y="7493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0"/>
            <a:ext cx="8077200" cy="127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" y="4147744"/>
            <a:ext cx="8525021" cy="4695092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4324041" y="1169883"/>
            <a:ext cx="1257889" cy="987857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7" name="Hexagon 6"/>
          <p:cNvSpPr/>
          <p:nvPr/>
        </p:nvSpPr>
        <p:spPr>
          <a:xfrm>
            <a:off x="5347508" y="1685127"/>
            <a:ext cx="1165868" cy="1001151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8" name="Hexagon 7"/>
          <p:cNvSpPr/>
          <p:nvPr/>
        </p:nvSpPr>
        <p:spPr>
          <a:xfrm>
            <a:off x="6315666" y="2176751"/>
            <a:ext cx="1326106" cy="1012874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</a:p>
        </p:txBody>
      </p:sp>
      <p:sp>
        <p:nvSpPr>
          <p:cNvPr id="9" name="Hexagon 8"/>
          <p:cNvSpPr/>
          <p:nvPr/>
        </p:nvSpPr>
        <p:spPr>
          <a:xfrm>
            <a:off x="7302794" y="1686729"/>
            <a:ext cx="1202207" cy="980045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37">
            <a:off x="3504803" y="905783"/>
            <a:ext cx="1155533" cy="109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3285" y="980376"/>
            <a:ext cx="1733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2" y="2942162"/>
            <a:ext cx="1238897" cy="2415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57" y="3037732"/>
            <a:ext cx="1671638" cy="2421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2766" y="2743800"/>
            <a:ext cx="1860326" cy="2771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53" y="3451227"/>
            <a:ext cx="1671638" cy="2035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14" y="3740981"/>
            <a:ext cx="1671638" cy="182597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37780" y="1990082"/>
            <a:ext cx="3429359" cy="1733466"/>
            <a:chOff x="454333" y="2787011"/>
            <a:chExt cx="3779952" cy="1863663"/>
          </a:xfrm>
        </p:grpSpPr>
        <p:sp>
          <p:nvSpPr>
            <p:cNvPr id="17" name="Cloud 16"/>
            <p:cNvSpPr/>
            <p:nvPr/>
          </p:nvSpPr>
          <p:spPr>
            <a:xfrm rot="227480">
              <a:off x="454333" y="2787011"/>
              <a:ext cx="3779952" cy="1490324"/>
            </a:xfrm>
            <a:prstGeom prst="clou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403" y="2988681"/>
              <a:ext cx="324453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latin typeface="+mj-lt"/>
                  <a:cs typeface="Times New Roman" panose="02020603050405020304" pitchFamily="18" charset="0"/>
                </a:rPr>
                <a:t>Hãy đọc nào:</a:t>
              </a:r>
            </a:p>
            <a:p>
              <a:pPr algn="ctr"/>
              <a:r>
                <a:rPr lang="en-US" sz="2700" b="1" smtClean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ghế gỗ    gà gô</a:t>
              </a:r>
              <a:endParaRPr lang="en-US" sz="27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6987" y="2037852"/>
            <a:ext cx="3873272" cy="1281308"/>
            <a:chOff x="7226819" y="457335"/>
            <a:chExt cx="3891566" cy="1708410"/>
          </a:xfrm>
        </p:grpSpPr>
        <p:sp>
          <p:nvSpPr>
            <p:cNvPr id="22" name="Double Wave 21"/>
            <p:cNvSpPr/>
            <p:nvPr/>
          </p:nvSpPr>
          <p:spPr>
            <a:xfrm>
              <a:off x="7303174" y="457335"/>
              <a:ext cx="3815211" cy="1708410"/>
            </a:xfrm>
            <a:prstGeom prst="doubleWave">
              <a:avLst/>
            </a:prstGeom>
            <a:solidFill>
              <a:srgbClr val="0585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6819" y="729734"/>
              <a:ext cx="374643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latin typeface="+mj-lt"/>
                  <a:cs typeface="Times New Roman" panose="02020603050405020304" pitchFamily="18" charset="0"/>
                </a:rPr>
                <a:t>Hãy đọc nào:</a:t>
              </a:r>
            </a:p>
            <a:p>
              <a:pPr algn="ctr"/>
              <a:r>
                <a:rPr lang="en-US" sz="2700" b="1" smtClean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giỏ cá    ghi nhớ</a:t>
              </a:r>
              <a:endParaRPr lang="en-US" sz="27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62000" y="1913527"/>
            <a:ext cx="3991107" cy="1478224"/>
            <a:chOff x="57856" y="2637047"/>
            <a:chExt cx="4716434" cy="1738231"/>
          </a:xfrm>
        </p:grpSpPr>
        <p:sp>
          <p:nvSpPr>
            <p:cNvPr id="24" name="Horizontal Scroll 23"/>
            <p:cNvSpPr/>
            <p:nvPr/>
          </p:nvSpPr>
          <p:spPr>
            <a:xfrm>
              <a:off x="57856" y="2637047"/>
              <a:ext cx="4696396" cy="1738231"/>
            </a:xfrm>
            <a:prstGeom prst="horizontalScroll">
              <a:avLst/>
            </a:prstGeom>
            <a:solidFill>
              <a:srgbClr val="ACD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216" y="2879376"/>
              <a:ext cx="4473074" cy="97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đọc nào:</a:t>
              </a:r>
            </a:p>
            <a:p>
              <a:pPr algn="ctr"/>
              <a:r>
                <a:rPr lang="en-US" sz="27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nhờ Hà bê ghế nhỏ.</a:t>
              </a:r>
              <a:endPara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36" y="3998103"/>
            <a:ext cx="1309401" cy="1545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48" y="4055624"/>
            <a:ext cx="1528730" cy="14740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07" y="4040747"/>
            <a:ext cx="1221965" cy="14188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14" y="4220352"/>
            <a:ext cx="1221965" cy="13347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702" y="3740980"/>
            <a:ext cx="777583" cy="15745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0" y="3552980"/>
            <a:ext cx="1221965" cy="19341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81" y="3728298"/>
            <a:ext cx="1221965" cy="1790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92" y="3169704"/>
            <a:ext cx="1221965" cy="22498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82" y="936391"/>
            <a:ext cx="1010072" cy="9569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299">
            <a:off x="6784483" y="1452906"/>
            <a:ext cx="1080356" cy="102349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06367" y="1693334"/>
            <a:ext cx="3921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con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5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29"/>
    </mc:Choice>
    <mc:Fallback xmlns="">
      <p:transition spd="slow" advTm="9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17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46 C 0.00716 -0.01227 0.03216 -0.02384 0.04114 -0.02384 C 0.09674 -0.02384 0.15416 0.16065 0.15416 0.34537 C 0.15416 0.25209 0.18281 0.16065 0.20976 0.16065 C 0.23841 0.16065 0.26523 0.25348 0.26523 0.34537 C 0.26523 0.29931 0.27955 0.25209 0.29388 0.25209 C 0.3082 0.25209 0.32265 0.29792 0.32265 0.34537 C 0.32265 0.32153 0.32981 0.29931 0.33684 0.29931 C 0.34414 0.29931 0.35104 0.32292 0.35104 0.34537 C 0.35104 0.3331 0.35468 0.32153 0.35833 0.32153 C 0.36028 0.32153 0.36562 0.33334 0.36562 0.34537 C 0.36562 0.33935 0.36744 0.3331 0.36901 0.3331 C 0.36901 0.33449 0.37252 0.33889 0.37252 0.34537 C 0.37252 0.34213 0.37252 0.33935 0.37434 0.33935 C 0.37434 0.34074 0.3763 0.34236 0.3763 0.34537 C 0.3763 0.34375 0.3763 0.34213 0.3763 0.34074 C 0.37812 0.34074 0.37812 0.34213 0.37812 0.34375 C 0.38007 0.34375 0.38007 0.34236 0.38007 0.34074 C 0.38203 0.34074 0.38203 0.34213 0.38203 0.34375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0.42662 L -0.01497 0.04676 L -0.04648 0.42662 L -0.08073 0.04676 L -0.11458 0.42662 L -0.14674 0.04676 L -0.1806 0.42662 L -0.21276 0.04676 L -0.24661 0.42662 L -0.2806 0.04676 L -0.3125 0.42662 L -0.34635 0.04676 L -0.37838 0.42662 L -0.41237 0.04676 L -0.44661 0.42662 L -0.47812 0.04676 L -0.51185 0.42662 " pathEditMode="relative" rAng="0" ptsTypes="AAAAAAAAAAAAAAAAA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6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4 0.42638 C -0.11159 0.53773 -0.11666 0.69305 -0.13489 0.69097 C -0.16081 0.69097 -0.16289 0.17013 -0.19401 0.16851 C -0.22213 0.16851 -0.20716 0.62361 -0.23437 0.62129 C -0.26237 0.62129 -0.24739 0.29236 -0.2776 0.29236 C -0.30456 0.29236 -0.28971 0.51435 -0.31354 0.51435 C -0.33685 0.51435 -0.32474 0.34444 -0.34583 0.34444 C -0.35807 0.34444 -0.35911 0.39074 -0.3595 0.42638 " pathEditMode="relative" rAng="0" ptsTypes="AAAAAA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.VnAvant" panose="020B7200000000000000" pitchFamily="34" charset="0"/>
              </a:rPr>
              <a:t>?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.VnAvant" panose="020B7200000000000000" pitchFamily="34" charset="0"/>
              </a:rPr>
              <a:t>? Nãi c©u víi mét trong c¸c tõ ng÷ mµ con võa t×m ®­îc 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0400" y="7620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â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2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1538"/>
            <a:ext cx="8159750" cy="3776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838200" y="16764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1676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19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dirty="0">
                <a:latin typeface=".VnAvant" panose="020B7200000000000000" pitchFamily="34" charset="0"/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Ng  ng   Ngh  ngh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71600" y="4572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914400" y="5334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72" name="TextBox 5"/>
          <p:cNvSpPr txBox="1"/>
          <p:nvPr/>
        </p:nvSpPr>
        <p:spPr>
          <a:xfrm>
            <a:off x="2133600" y="12954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3622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3622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2766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â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32766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2362200"/>
            <a:ext cx="1524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2362200"/>
            <a:ext cx="838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7244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nghÜ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180" name="TextBox 13"/>
          <p:cNvSpPr txBox="1"/>
          <p:nvPr/>
        </p:nvSpPr>
        <p:spPr>
          <a:xfrm>
            <a:off x="5791200" y="1219200"/>
            <a:ext cx="14716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1" name="TextBox 14"/>
          <p:cNvSpPr txBox="1"/>
          <p:nvPr/>
        </p:nvSpPr>
        <p:spPr>
          <a:xfrm>
            <a:off x="458788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2" name="TextBox 15"/>
          <p:cNvSpPr txBox="1"/>
          <p:nvPr/>
        </p:nvSpPr>
        <p:spPr>
          <a:xfrm>
            <a:off x="1839913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3" name="TextBox 16"/>
          <p:cNvSpPr txBox="1"/>
          <p:nvPr/>
        </p:nvSpPr>
        <p:spPr>
          <a:xfrm>
            <a:off x="4427538" y="4860925"/>
            <a:ext cx="1042987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4" name="TextBox 17"/>
          <p:cNvSpPr txBox="1"/>
          <p:nvPr/>
        </p:nvSpPr>
        <p:spPr>
          <a:xfrm>
            <a:off x="3195638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5" name="TextBox 18"/>
          <p:cNvSpPr txBox="1"/>
          <p:nvPr/>
        </p:nvSpPr>
        <p:spPr>
          <a:xfrm>
            <a:off x="5945188" y="4864100"/>
            <a:ext cx="10445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6" name="TextBox 19"/>
          <p:cNvSpPr txBox="1"/>
          <p:nvPr/>
        </p:nvSpPr>
        <p:spPr>
          <a:xfrm>
            <a:off x="7340600" y="4864100"/>
            <a:ext cx="10445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180" grpId="0"/>
      <p:bldP spid="7181" grpId="0"/>
      <p:bldP spid="7182" grpId="0"/>
      <p:bldP spid="7183" grpId="0"/>
      <p:bldP spid="7184" grpId="0"/>
      <p:bldP spid="7185" grpId="0"/>
      <p:bldP spid="71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533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5334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4200" y="4419600"/>
            <a:ext cx="1676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6800" y="44196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4419600"/>
            <a:ext cx="18288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400" y="44196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201" name="TextBox 20"/>
          <p:cNvSpPr txBox="1"/>
          <p:nvPr/>
        </p:nvSpPr>
        <p:spPr>
          <a:xfrm>
            <a:off x="1036638" y="4559300"/>
            <a:ext cx="70326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202" name="TextBox 21"/>
          <p:cNvSpPr txBox="1"/>
          <p:nvPr/>
        </p:nvSpPr>
        <p:spPr>
          <a:xfrm>
            <a:off x="3048000" y="4546600"/>
            <a:ext cx="7016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203" name="TextBox 22"/>
          <p:cNvSpPr txBox="1"/>
          <p:nvPr/>
        </p:nvSpPr>
        <p:spPr>
          <a:xfrm>
            <a:off x="5473700" y="4548188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8204" name="TextBox 23"/>
          <p:cNvSpPr txBox="1"/>
          <p:nvPr/>
        </p:nvSpPr>
        <p:spPr>
          <a:xfrm>
            <a:off x="6946900" y="4548188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pic>
        <p:nvPicPr>
          <p:cNvPr id="8206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929563" cy="2292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20" grpId="0" animBg="1"/>
      <p:bldP spid="8201" grpId="0"/>
      <p:bldP spid="8202" grpId="0"/>
      <p:bldP spid="8203" grpId="0"/>
      <p:bldP spid="8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4" y="280915"/>
            <a:ext cx="8433192" cy="62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9300" y="2000752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ngh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019300" y="2000752"/>
            <a:ext cx="2514600" cy="3048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19300" y="3016415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gh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957" y="4033089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k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5" idx="3"/>
          </p:cNvCxnSpPr>
          <p:nvPr/>
        </p:nvCxnSpPr>
        <p:spPr>
          <a:xfrm flipV="1">
            <a:off x="4533900" y="2508583"/>
            <a:ext cx="1447800" cy="10161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4533900" y="3524752"/>
            <a:ext cx="160020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</p:cNvCxnSpPr>
          <p:nvPr/>
        </p:nvCxnSpPr>
        <p:spPr>
          <a:xfrm flipV="1">
            <a:off x="4533900" y="3448552"/>
            <a:ext cx="1600200" cy="76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34100" y="1907174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28194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ª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3606" y="3731626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2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03712" y="857251"/>
            <a:ext cx="8258991" cy="457724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783">
              <a:defRPr/>
            </a:pPr>
            <a:endParaRPr lang="zh-CN" altLang="en-US" sz="54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061490" y="2151515"/>
            <a:ext cx="4867557" cy="158522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altLang="zh-CN" sz="90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THƯ GIÃN</a:t>
            </a:r>
            <a:endParaRPr lang="zh-CN" altLang="en-US" sz="9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357369" y="155836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5727207" y="401880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686647" y="3893476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 rot="1275709">
            <a:off x="5831823" y="11763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884868" y="3890980"/>
            <a:ext cx="916520" cy="7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4.2|1.4|7|14.5|1.1|6.7|13.3|1.4|6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284</TotalTime>
  <Words>337</Words>
  <Application>Microsoft Office PowerPoint</Application>
  <PresentationFormat>On-screen Show (4:3)</PresentationFormat>
  <Paragraphs>97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Microsoft YaHei</vt:lpstr>
      <vt:lpstr>Calibri</vt:lpstr>
      <vt:lpstr>.VnAvant</vt:lpstr>
      <vt:lpstr>.VnTimeH</vt:lpstr>
      <vt:lpstr>HP001 4H</vt:lpstr>
      <vt:lpstr>Times New Roman</vt:lpstr>
      <vt:lpstr>Arial</vt:lpstr>
      <vt:lpstr>A3.BoosterNextFYBlackRegular-San</vt:lpstr>
      <vt:lpstr>宋体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SingPC</cp:lastModifiedBy>
  <cp:revision>125</cp:revision>
  <dcterms:created xsi:type="dcterms:W3CDTF">2002-08-27T21:28:28Z</dcterms:created>
  <dcterms:modified xsi:type="dcterms:W3CDTF">2024-10-22T08:34:40Z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