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8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257" r:id="rId3"/>
    <p:sldId id="258" r:id="rId4"/>
    <p:sldId id="260" r:id="rId5"/>
    <p:sldId id="261" r:id="rId6"/>
    <p:sldId id="282" r:id="rId7"/>
    <p:sldId id="262" r:id="rId8"/>
    <p:sldId id="283" r:id="rId9"/>
    <p:sldId id="294" r:id="rId10"/>
    <p:sldId id="267" r:id="rId11"/>
    <p:sldId id="295" r:id="rId12"/>
    <p:sldId id="266" r:id="rId13"/>
    <p:sldId id="259" r:id="rId14"/>
    <p:sldId id="268" r:id="rId15"/>
    <p:sldId id="296" r:id="rId16"/>
    <p:sldId id="263" r:id="rId17"/>
    <p:sldId id="265" r:id="rId18"/>
    <p:sldId id="271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E6BCE-51DF-40B0-B81B-611B98782A8E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B8215-1EE9-490A-A954-48466BC72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4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15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68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0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00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08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62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69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6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A87709-F3AC-4400-852A-21C74F054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5885" y="-1333288"/>
            <a:ext cx="6943718" cy="9524578"/>
          </a:xfrm>
          <a:prstGeom prst="rect">
            <a:avLst/>
          </a:prstGeom>
        </p:spPr>
      </p:pic>
      <p:pic>
        <p:nvPicPr>
          <p:cNvPr id="11" name="图片 10" descr="图片包含 文字, 矢量图形&#10;&#10;描述已自动生成">
            <a:extLst>
              <a:ext uri="{FF2B5EF4-FFF2-40B4-BE49-F238E27FC236}">
                <a16:creationId xmlns:a16="http://schemas.microsoft.com/office/drawing/2014/main" id="{4CB7BAE9-EF8B-48C3-B3B8-590E238D7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3" name="图片 12" descr="图片包含 物体&#10;&#10;描述已自动生成">
            <a:extLst>
              <a:ext uri="{FF2B5EF4-FFF2-40B4-BE49-F238E27FC236}">
                <a16:creationId xmlns:a16="http://schemas.microsoft.com/office/drawing/2014/main" id="{B04DB290-7148-45F3-B4E3-9E71F268CE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180E837B-2AED-4DF5-AC41-A3F78FC91D07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FA50CD8-E2F0-423A-B38A-580017F4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0206956-1549-480B-850E-287BA9149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D78F30B-CB1F-407D-B86F-E42949C0C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8BB60E4-8D31-467E-AE7F-39EDEC49D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5C9BD76-FACC-499D-95CF-302546A2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7043" y="-906623"/>
            <a:ext cx="4991750" cy="867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AEC587-D3B0-4488-AD93-24F5AA534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3318" y="5451"/>
            <a:ext cx="4991751" cy="6847098"/>
          </a:xfrm>
          <a:prstGeom prst="rect">
            <a:avLst/>
          </a:prstGeom>
        </p:spPr>
      </p:pic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AA8AE659-6F66-4BD2-A4FD-925D6643C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02" y="674551"/>
            <a:ext cx="4316102" cy="4991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0A365F-D06E-421D-ADEA-5BFAF2563A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489962" y="545535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D07966-0B53-4AE3-BD48-2489E9EE19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6810" y="460314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32B113E-4300-4A7B-B898-12A92B3A6C10}"/>
              </a:ext>
            </a:extLst>
          </p:cNvPr>
          <p:cNvGrpSpPr/>
          <p:nvPr userDrawn="1"/>
        </p:nvGrpSpPr>
        <p:grpSpPr>
          <a:xfrm>
            <a:off x="881848" y="852617"/>
            <a:ext cx="10428303" cy="5550954"/>
            <a:chOff x="914882" y="446400"/>
            <a:chExt cx="10362236" cy="59651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7814AF8-C63B-4249-AA70-16EE9974E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BC04B69-5576-4241-AB3C-A26E39007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7255F9A0-EC32-4569-8E95-9B0D96260A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82" y="230684"/>
            <a:ext cx="5377706" cy="62195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2BCC7B-E526-4B67-8DBA-F35C5E793E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4741" y="3367220"/>
            <a:ext cx="2212122" cy="2709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61DABE-BC5C-44DB-8454-D2D6A1DAF4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7908" y="4722204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ECFE59-F213-477F-B35C-97ADB5DF1C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8454" y="5121592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CC4283-162E-4952-8D2E-46D98FA66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49CC47-32CC-4FFD-B98E-4A73EACC4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10634099" y="4423971"/>
            <a:ext cx="1850198" cy="19111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3C676D-8DF2-4636-B97A-1D4F2D3D40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0411" y="5082744"/>
            <a:ext cx="1627179" cy="19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0635C4-D4CB-4974-A3D7-3FA0AB635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E41EB2F-233C-41F1-B432-3F6918410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22" name="图片 21" descr="图片包含 物体&#10;&#10;描述已自动生成">
            <a:extLst>
              <a:ext uri="{FF2B5EF4-FFF2-40B4-BE49-F238E27FC236}">
                <a16:creationId xmlns:a16="http://schemas.microsoft.com/office/drawing/2014/main" id="{973BE0EE-9D40-4CDA-8D39-D1A6874F4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674" y="4328915"/>
            <a:ext cx="2223831" cy="25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819EE-7F7E-4F5A-89C7-801375358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B7D356-AB65-4EF2-9A0A-9942247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A1A39AF-1753-4C0D-8821-A06A8B2D0FF0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D4CD058-FC12-49B2-8F7E-619C87931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7619390-0F28-4372-B1D8-7B51A65F0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DF38433-5FAC-434C-AB65-C3839E98F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60BD61-C84D-453E-9CD7-499B92C08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0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5B281-CD71-435E-9D28-29FFBD280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445B63-B2CC-4459-9CC2-1015794A3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id="{3676C95C-339B-4E7B-9EBD-4B307FD53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32" y="2755557"/>
            <a:ext cx="3584230" cy="41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7B3B183-FEC8-4D79-B68C-72CDEF69C12E}"/>
              </a:ext>
            </a:extLst>
          </p:cNvPr>
          <p:cNvGrpSpPr/>
          <p:nvPr userDrawn="1"/>
        </p:nvGrpSpPr>
        <p:grpSpPr>
          <a:xfrm>
            <a:off x="64982" y="-42859"/>
            <a:ext cx="12062036" cy="6943718"/>
            <a:chOff x="914882" y="446400"/>
            <a:chExt cx="10362236" cy="59651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37FADD-DF7D-46F8-89B2-D2DD8AAE7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D6643C-3CF7-4EDD-A325-786E53E18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15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4CC4B0D0-B466-40C2-A703-1F2C78E3A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6" name="图片 15" descr="图片包含 物体&#10;&#10;描述已自动生成">
            <a:extLst>
              <a:ext uri="{FF2B5EF4-FFF2-40B4-BE49-F238E27FC236}">
                <a16:creationId xmlns:a16="http://schemas.microsoft.com/office/drawing/2014/main" id="{938D7478-0B78-45B4-8A9D-8EB20CD3D9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DDBE430-D7A7-4401-8ABD-B6ADEE6E927E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EEBF091-2B1C-4DC8-B1D5-6C5A9AAAA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42FEA1-E0B0-446A-B8BE-DD0091CC5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810A891-2DC6-48D7-BE88-2643A20EE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A9F9C1F-7895-4EF7-B85E-313165A21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1E8814-E3AF-4679-833B-E531922D74C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228600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69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33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CFCD58-3C6C-404B-AADD-5DEB5CEB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551" y="613385"/>
            <a:ext cx="5065051" cy="937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8BCF4E-13CE-4FA9-9BAC-BBC1AF557FD9}"/>
              </a:ext>
            </a:extLst>
          </p:cNvPr>
          <p:cNvSpPr txBox="1"/>
          <p:nvPr/>
        </p:nvSpPr>
        <p:spPr>
          <a:xfrm>
            <a:off x="3409950" y="6667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31CFE5-6DFD-49B9-8BC6-ADF5ADE1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63" y="1166933"/>
            <a:ext cx="3206774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AA90BA-AFE1-40E3-B3A7-AA68C942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93" y="2431824"/>
            <a:ext cx="673666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324" y="2108004"/>
            <a:ext cx="5992247" cy="80664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589FB4-5417-4F20-B489-AB6C65E33567}"/>
              </a:ext>
            </a:extLst>
          </p:cNvPr>
          <p:cNvGrpSpPr/>
          <p:nvPr/>
        </p:nvGrpSpPr>
        <p:grpSpPr>
          <a:xfrm>
            <a:off x="1590676" y="1700244"/>
            <a:ext cx="9382124" cy="3614706"/>
            <a:chOff x="1179194" y="781050"/>
            <a:chExt cx="4112895" cy="17564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A1A25BC-B245-434D-B4A5-B518132C412E}"/>
                </a:ext>
              </a:extLst>
            </p:cNvPr>
            <p:cNvSpPr/>
            <p:nvPr/>
          </p:nvSpPr>
          <p:spPr>
            <a:xfrm>
              <a:off x="1303971" y="887730"/>
              <a:ext cx="3863340" cy="1543050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sở thích của người thân: Người ấy yêu thích gì</a:t>
              </a:r>
              <a:r>
                <a:rPr lang="en-US" altLang="zh-CN" sz="2800" b="1" dirty="0">
                  <a:solidFill>
                    <a:prstClr val="white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thói quen của người thân: Người ấy hay làm việc gì?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còn có thể nhắc nhở về một kỉ niệm của người thân nữa: Có điều gì đáng nhớ liên quan đến đồ vật ấy?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0180223-25C5-4B3A-8F49-6493CF44E197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E593D33B-C389-42E7-B7B3-A7A4D4D9162D}"/>
              </a:ext>
            </a:extLst>
          </p:cNvPr>
          <p:cNvSpPr/>
          <p:nvPr/>
        </p:nvSpPr>
        <p:spPr>
          <a:xfrm>
            <a:off x="4433991" y="717035"/>
            <a:ext cx="351938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GHI NHỚ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1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A72F9-EE62-4D46-9A41-8E82E489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53" y="2699698"/>
            <a:ext cx="641964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việc làm phù hợp thể hiện sự quan tâm, chăm sóc người thân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F9653-573D-4AFA-84ED-EE01654B71F3}"/>
              </a:ext>
            </a:extLst>
          </p:cNvPr>
          <p:cNvSpPr txBox="1"/>
          <p:nvPr/>
        </p:nvSpPr>
        <p:spPr>
          <a:xfrm>
            <a:off x="847726" y="1571625"/>
            <a:ext cx="1015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 kiến những việc em sẽ làm để: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sóc, bảo quản đồ dùng yêu thích của người thân.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 hiện sự quan tâm đ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sở thích, thói quen, mong muốn của người thân.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5DA645-6438-477F-B401-A13E58A5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3471862"/>
            <a:ext cx="6961616" cy="2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tâm, chăm sóc người thân, làm cho người thân của mình được vui bằng những cách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A9AD06EB-DAAE-4985-B316-02F4AF49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25687"/>
            <a:ext cx="9590502" cy="19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4BBFCC51-13CD-4E5E-96CD-F2E2B275EAA4}"/>
              </a:ext>
            </a:extLst>
          </p:cNvPr>
          <p:cNvSpPr/>
          <p:nvPr/>
        </p:nvSpPr>
        <p:spPr>
          <a:xfrm>
            <a:off x="2638426" y="717035"/>
            <a:ext cx="719137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Bí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kíp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bày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tỏ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sự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quan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tâm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89FE6-7779-4C3A-8C67-BE070062B570}"/>
              </a:ext>
            </a:extLst>
          </p:cNvPr>
          <p:cNvSpPr txBox="1"/>
          <p:nvPr/>
        </p:nvSpPr>
        <p:spPr>
          <a:xfrm>
            <a:off x="3257550" y="1885950"/>
            <a:ext cx="5981700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“Hỏi han để chia sẻ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làm để vui thêm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Tặng món quà hợp ý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 vật luôn giữ gìn!”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E9209-2F49-49D1-854B-DA063A3F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793" y="2674171"/>
            <a:ext cx="603556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22D441BE-AF43-458A-8B6B-DB3C171F0563}"/>
              </a:ext>
            </a:extLst>
          </p:cNvPr>
          <p:cNvGrpSpPr/>
          <p:nvPr/>
        </p:nvGrpSpPr>
        <p:grpSpPr>
          <a:xfrm>
            <a:off x="1438275" y="1441275"/>
            <a:ext cx="10001249" cy="3017520"/>
            <a:chOff x="1059180" y="3006090"/>
            <a:chExt cx="10187940" cy="301752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A056B32-9A28-4C09-8C84-08240A8C1603}"/>
                </a:ext>
              </a:extLst>
            </p:cNvPr>
            <p:cNvGrpSpPr/>
            <p:nvPr/>
          </p:nvGrpSpPr>
          <p:grpSpPr>
            <a:xfrm>
              <a:off x="1059180" y="3006090"/>
              <a:ext cx="10187940" cy="3017520"/>
              <a:chOff x="1179194" y="781050"/>
              <a:chExt cx="4112895" cy="1756410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83E4DFE7-A701-49E3-8C1C-4231B9D5BCD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rgbClr val="036445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36445"/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</a:endParaRPr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EC41592D-6BC6-4F6F-971D-9E725A39D25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1A5F3B4-6275-420C-8C45-B6FE3FF39377}"/>
                </a:ext>
              </a:extLst>
            </p:cNvPr>
            <p:cNvSpPr/>
            <p:nvPr/>
          </p:nvSpPr>
          <p:spPr>
            <a:xfrm>
              <a:off x="1541645" y="3364501"/>
              <a:ext cx="924944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iết vào vở hoặc nhật kí sau khi đã thực hiện kế hoạch: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“Mình đã làm gì (cho ai) và người ấy có cảm xúc thế nào khi nhận sự chăm sóc của mình”.</a:t>
              </a:r>
              <a:endPara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04CB89-7630-43F3-82B2-7B273815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74" y="1809041"/>
            <a:ext cx="798645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0B61DB-6F11-4B29-8818-3DFAAA96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581" y="2653226"/>
            <a:ext cx="55539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É QUÉT NHÀ">
            <a:hlinkClick r:id="" action="ppaction://media"/>
            <a:extLst>
              <a:ext uri="{FF2B5EF4-FFF2-40B4-BE49-F238E27FC236}">
                <a16:creationId xmlns:a16="http://schemas.microsoft.com/office/drawing/2014/main" id="{12DD6D9A-0E04-4CD0-A063-D4F2F50D0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8CE23-595A-48A0-BDFB-6C834BB4C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852804"/>
            <a:ext cx="5014595" cy="5014595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D4A7FEF6-28FB-4C35-A6F1-87BA5C7D37D4}"/>
              </a:ext>
            </a:extLst>
          </p:cNvPr>
          <p:cNvSpPr/>
          <p:nvPr/>
        </p:nvSpPr>
        <p:spPr>
          <a:xfrm flipH="1">
            <a:off x="3638550" y="106373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bà bện có đẹp không? Bà bện những loại chổi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CD1A0F95-E858-4CB1-8AAF-E1558F3FA0C6}"/>
              </a:ext>
            </a:extLst>
          </p:cNvPr>
          <p:cNvSpPr/>
          <p:nvPr/>
        </p:nvSpPr>
        <p:spPr>
          <a:xfrm flipH="1">
            <a:off x="3619500" y="249248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to dùng để làm gì?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nhỏ dùng để làm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A1B62-BAA1-487D-BE0D-17AD6261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78" y="2681801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5B65F6-DD96-4C91-8DF7-E8A2DDB9D1FA}"/>
              </a:ext>
            </a:extLst>
          </p:cNvPr>
          <p:cNvSpPr txBox="1"/>
          <p:nvPr/>
        </p:nvSpPr>
        <p:spPr>
          <a:xfrm>
            <a:off x="809625" y="197451"/>
            <a:ext cx="10487025" cy="715089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người thân qua đồ dùng yêu thích của họ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E95BA3-ADEC-4518-AD36-37C50D56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2057400"/>
            <a:ext cx="3613331" cy="2933964"/>
          </a:xfrm>
          <a:prstGeom prst="rect">
            <a:avLst/>
          </a:prstGeom>
        </p:spPr>
      </p:pic>
      <p:sp>
        <p:nvSpPr>
          <p:cNvPr id="17" name="对话气泡: 圆角矩形 6">
            <a:extLst>
              <a:ext uri="{FF2B5EF4-FFF2-40B4-BE49-F238E27FC236}">
                <a16:creationId xmlns:a16="http://schemas.microsoft.com/office/drawing/2014/main" id="{C7D7B58E-CF7B-41EE-8E80-1FD5BD591C56}"/>
              </a:ext>
            </a:extLst>
          </p:cNvPr>
          <p:cNvSpPr/>
          <p:nvPr/>
        </p:nvSpPr>
        <p:spPr>
          <a:xfrm>
            <a:off x="3236595" y="1211873"/>
            <a:ext cx="4383405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Nghĩ đến một người thân trong gia đình.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对话气泡: 圆角矩形 6">
            <a:extLst>
              <a:ext uri="{FF2B5EF4-FFF2-40B4-BE49-F238E27FC236}">
                <a16:creationId xmlns:a16="http://schemas.microsoft.com/office/drawing/2014/main" id="{21A2FD7D-FDD4-48A1-9B8D-6896800D3F7D}"/>
              </a:ext>
            </a:extLst>
          </p:cNvPr>
          <p:cNvSpPr/>
          <p:nvPr/>
        </p:nvSpPr>
        <p:spPr>
          <a:xfrm>
            <a:off x="3705226" y="2716823"/>
            <a:ext cx="7277100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Nhớ lại xem người ấy thường làm gì, thường thích sử dụng món đồ gì nhất.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对话气泡: 圆角矩形 6">
            <a:extLst>
              <a:ext uri="{FF2B5EF4-FFF2-40B4-BE49-F238E27FC236}">
                <a16:creationId xmlns:a16="http://schemas.microsoft.com/office/drawing/2014/main" id="{37C959B7-7E05-4D77-87F5-E828EC67105C}"/>
              </a:ext>
            </a:extLst>
          </p:cNvPr>
          <p:cNvSpPr/>
          <p:nvPr/>
        </p:nvSpPr>
        <p:spPr>
          <a:xfrm>
            <a:off x="3314701" y="4183673"/>
            <a:ext cx="7705724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Kể cho bạn nghe về món đồ ấy: hình dáng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 thân sử dụng, giữ gìn nó ra sao.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82078-329F-42C3-B5EE-5B01F32C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57" y="1670049"/>
            <a:ext cx="3802924" cy="290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7140-F41D-4DB8-88F6-A7C40540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02" y="1617345"/>
            <a:ext cx="3959255" cy="2945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FB5C7-6A15-4B2E-8FAA-546616603198}"/>
              </a:ext>
            </a:extLst>
          </p:cNvPr>
          <p:cNvSpPr txBox="1"/>
          <p:nvPr/>
        </p:nvSpPr>
        <p:spPr>
          <a:xfrm>
            <a:off x="5219700" y="638175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1161D66-1F6E-486B-A185-6269C385523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351384" y="1288010"/>
            <a:ext cx="1631612" cy="1823461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 kern="0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等腰三角形 2">
            <a:extLst>
              <a:ext uri="{FF2B5EF4-FFF2-40B4-BE49-F238E27FC236}">
                <a16:creationId xmlns:a16="http://schemas.microsoft.com/office/drawing/2014/main" id="{BE6B09A9-5381-436D-9411-265C8FB52157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800767" y="1825243"/>
            <a:ext cx="1422625" cy="164541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813CBFE0-7B91-4EA1-8295-BB78313F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877" y="2394405"/>
            <a:ext cx="529138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Chia</a:t>
            </a:r>
          </a:p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sẻ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97CF9-4AC0-45B7-B276-96B50830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095" y="1911000"/>
            <a:ext cx="1535846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</a:p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đôi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63A39EC-5323-46B6-BDCD-05CA80431E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226" y="2863545"/>
            <a:ext cx="2206112" cy="4118280"/>
          </a:xfrm>
          <a:prstGeom prst="rect">
            <a:avLst/>
          </a:prstGeom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8190899-17DB-47C4-B1EC-920BD8F44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246" y="3079319"/>
            <a:ext cx="1853629" cy="36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autoUpdateAnimBg="0"/>
      <p:bldP spid="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1726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45-70÷2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43FA140-DFDB-4AE1-933B-971DA50B2434}"/>
              </a:ext>
            </a:extLst>
          </p:cNvPr>
          <p:cNvSpPr/>
          <p:nvPr/>
        </p:nvSpPr>
        <p:spPr>
          <a:xfrm>
            <a:off x="5495925" y="1520103"/>
            <a:ext cx="3771900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Đồ vật đó nói lên điều gì về người thân của em?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50B1555F-A95A-4CC8-9768-8D57A18DD6CF}"/>
              </a:ext>
            </a:extLst>
          </p:cNvPr>
          <p:cNvSpPr/>
          <p:nvPr/>
        </p:nvSpPr>
        <p:spPr>
          <a:xfrm>
            <a:off x="3681453" y="4673112"/>
            <a:ext cx="4595772" cy="1024536"/>
          </a:xfrm>
          <a:prstGeom prst="wedgeRoundRectCallout">
            <a:avLst>
              <a:gd name="adj1" fmla="val -67531"/>
              <a:gd name="adj2" fmla="val 13208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4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Theo em, vì sao người thân của em lại gắn bó với món đồ ấy?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F698F9-2D04-47A6-9B14-EF2832CC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8" y="2974376"/>
            <a:ext cx="2293898" cy="27327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572EC0-7162-414D-AC05-FAF74FEF1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69" y="2379750"/>
            <a:ext cx="2363056" cy="3225114"/>
          </a:xfrm>
          <a:prstGeom prst="rect">
            <a:avLst/>
          </a:prstGeom>
        </p:spPr>
      </p:pic>
      <p:sp>
        <p:nvSpPr>
          <p:cNvPr id="8" name="对话气泡: 圆角矩形 3">
            <a:extLst>
              <a:ext uri="{FF2B5EF4-FFF2-40B4-BE49-F238E27FC236}">
                <a16:creationId xmlns:a16="http://schemas.microsoft.com/office/drawing/2014/main" id="{96FE920D-C12D-41BD-B165-C7F1B62A0B16}"/>
              </a:ext>
            </a:extLst>
          </p:cNvPr>
          <p:cNvSpPr/>
          <p:nvPr/>
        </p:nvSpPr>
        <p:spPr>
          <a:xfrm>
            <a:off x="4002294" y="2996478"/>
            <a:ext cx="3846306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Nếu vật này chẳng may bị mất thì người thân của em có buồn không?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438</Words>
  <Application>Microsoft Office PowerPoint</Application>
  <PresentationFormat>Widescreen</PresentationFormat>
  <Paragraphs>55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字魂27号-布丁体</vt:lpstr>
      <vt:lpstr>Arial</vt:lpstr>
      <vt:lpstr>Calibri</vt:lpstr>
      <vt:lpstr>Georgia</vt:lpstr>
      <vt:lpstr>千图网海量PPT模板www.58pic.com​​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2022-09-11T07:47:03Z</dcterms:created>
  <dcterms:modified xsi:type="dcterms:W3CDTF">2022-09-30T10:08:16Z</dcterms:modified>
</cp:coreProperties>
</file>