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36"/>
  </p:notesMasterIdLst>
  <p:sldIdLst>
    <p:sldId id="257" r:id="rId3"/>
    <p:sldId id="256" r:id="rId4"/>
    <p:sldId id="258" r:id="rId5"/>
    <p:sldId id="259" r:id="rId6"/>
    <p:sldId id="260" r:id="rId7"/>
    <p:sldId id="261" r:id="rId8"/>
    <p:sldId id="262" r:id="rId9"/>
    <p:sldId id="1817239091" r:id="rId10"/>
    <p:sldId id="8951" r:id="rId11"/>
    <p:sldId id="1075" r:id="rId12"/>
    <p:sldId id="2007577548" r:id="rId13"/>
    <p:sldId id="2007577528" r:id="rId14"/>
    <p:sldId id="2007577552" r:id="rId15"/>
    <p:sldId id="2007577549" r:id="rId16"/>
    <p:sldId id="2007577502" r:id="rId17"/>
    <p:sldId id="2007577550" r:id="rId18"/>
    <p:sldId id="2007577529" r:id="rId19"/>
    <p:sldId id="2007577551" r:id="rId20"/>
    <p:sldId id="1817239092" r:id="rId21"/>
    <p:sldId id="2007577031" r:id="rId22"/>
    <p:sldId id="8428" r:id="rId23"/>
    <p:sldId id="2007577553" r:id="rId24"/>
    <p:sldId id="8401" r:id="rId25"/>
    <p:sldId id="3770" r:id="rId26"/>
    <p:sldId id="2007577554" r:id="rId27"/>
    <p:sldId id="2007577555" r:id="rId28"/>
    <p:sldId id="2007577556" r:id="rId29"/>
    <p:sldId id="2007577557" r:id="rId30"/>
    <p:sldId id="303" r:id="rId31"/>
    <p:sldId id="415" r:id="rId32"/>
    <p:sldId id="379" r:id="rId33"/>
    <p:sldId id="2007577558" r:id="rId34"/>
    <p:sldId id="18172390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33" autoAdjust="0"/>
  </p:normalViewPr>
  <p:slideViewPr>
    <p:cSldViewPr snapToGrid="0">
      <p:cViewPr varScale="1">
        <p:scale>
          <a:sx n="74" d="100"/>
          <a:sy n="74" d="100"/>
        </p:scale>
        <p:origin x="96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1CFB4-F5C2-4085-ABCD-D48DACD93773}" type="datetimeFigureOut">
              <a:rPr lang="en-US" smtClean="0"/>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BD761-791E-413E-AE3D-53030D084F24}" type="slidenum">
              <a:rPr lang="en-US" smtClean="0"/>
              <a:t>‹#›</a:t>
            </a:fld>
            <a:endParaRPr lang="en-US"/>
          </a:p>
        </p:txBody>
      </p:sp>
    </p:spTree>
    <p:extLst>
      <p:ext uri="{BB962C8B-B14F-4D97-AF65-F5344CB8AC3E}">
        <p14:creationId xmlns:p14="http://schemas.microsoft.com/office/powerpoint/2010/main" val="442445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bẫm</a:t>
            </a:r>
            <a:r>
              <a:rPr lang="en-US" dirty="0"/>
              <a:t> </a:t>
            </a:r>
            <a:r>
              <a:rPr lang="en-US" dirty="0" err="1"/>
              <a:t>vào</a:t>
            </a:r>
            <a:r>
              <a:rPr lang="en-US" dirty="0"/>
              <a:t> </a:t>
            </a:r>
            <a:r>
              <a:rPr lang="en-US" dirty="0" err="1"/>
              <a:t>mầm</a:t>
            </a:r>
            <a:r>
              <a:rPr lang="en-US" dirty="0"/>
              <a:t> </a:t>
            </a:r>
            <a:r>
              <a:rPr lang="en-US" dirty="0" err="1"/>
              <a:t>cây</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385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20B35-AF84-4547-9F96-1FDE4E592D7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9715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6701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3734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369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9555-B347-4E65-9B80-32C3F751CC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1867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9555-B347-4E65-9B80-32C3F751CC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6218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255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0827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3481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0359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9E84F-CDFB-4D59-BBF8-F03EAAC1139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4571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9303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3839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CD501-6BB7-45B6-B183-6435F0E3813A}" type="slidenum">
              <a:rPr kumimoji="0" lang="th-TH" sz="1200" b="0" i="0" u="none" strike="noStrike" kern="1200" cap="none" spc="0" normalizeH="0" baseline="0" noProof="0" smtClean="0">
                <a:ln>
                  <a:noFill/>
                </a:ln>
                <a:solidFill>
                  <a:prstClr val="black"/>
                </a:solidFill>
                <a:effectLst/>
                <a:uLnTx/>
                <a:uFillTx/>
                <a:latin typeface="等线" panose="020F0502020204030204"/>
                <a:ea typeface="+mn-ea"/>
                <a:cs typeface="Cordia New" panose="020B0304020202020204" pitchFamily="34" charset="-34"/>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h-TH" sz="12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Tree>
    <p:extLst>
      <p:ext uri="{BB962C8B-B14F-4D97-AF65-F5344CB8AC3E}">
        <p14:creationId xmlns:p14="http://schemas.microsoft.com/office/powerpoint/2010/main" val="4043409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EF6603-31EC-41BE-878B-F60B532C12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5006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CD501-6BB7-45B6-B183-6435F0E3813A}" type="slidenum">
              <a:rPr kumimoji="0" lang="th-TH" sz="1200" b="0" i="0" u="none" strike="noStrike" kern="1200" cap="none" spc="0" normalizeH="0" baseline="0" noProof="0" smtClean="0">
                <a:ln>
                  <a:noFill/>
                </a:ln>
                <a:solidFill>
                  <a:prstClr val="black"/>
                </a:solidFill>
                <a:effectLst/>
                <a:uLnTx/>
                <a:uFillTx/>
                <a:latin typeface="等线" panose="020F0502020204030204"/>
                <a:ea typeface="+mn-ea"/>
                <a:cs typeface="Cordia New" panose="020B0304020202020204" pitchFamily="34" charset="-34"/>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th-TH" sz="12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Tree>
    <p:extLst>
      <p:ext uri="{BB962C8B-B14F-4D97-AF65-F5344CB8AC3E}">
        <p14:creationId xmlns:p14="http://schemas.microsoft.com/office/powerpoint/2010/main" val="2130624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928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9E84F-CDFB-4D59-BBF8-F03EAAC1139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9288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F6CC8-5871-45B9-A3A9-F3E291D223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72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067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837B1-3942-4B36-A9A2-6AF914CEB0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6222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819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8283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6620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23F884-948F-4040-8E8A-B5C309F3345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9BE13DF-ACE7-48E7-9A31-D30C0C628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9BF5B2C-6EB2-4EBB-8333-6BDA6519E355}"/>
              </a:ext>
            </a:extLst>
          </p:cNvPr>
          <p:cNvSpPr>
            <a:spLocks noGrp="1"/>
          </p:cNvSpPr>
          <p:nvPr>
            <p:ph type="dt" sz="half" idx="10"/>
          </p:nvPr>
        </p:nvSpPr>
        <p:spPr/>
        <p:txBody>
          <a:bodyPr/>
          <a:lstStyle/>
          <a:p>
            <a:fld id="{F0A31E99-F089-4AE7-B749-B20D65C29C7B}"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A3E61EF4-4F82-47CA-B785-AA669205FF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E9221E-BFCC-4400-A0FD-CF0E9C10D469}"/>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146735222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92F141-0C0A-47EC-B802-6F6FF944A7E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3A09415-7A43-4BE2-BF9C-7885D285211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41DAD8-28CC-4BFB-9B0C-E52D69C40311}"/>
              </a:ext>
            </a:extLst>
          </p:cNvPr>
          <p:cNvSpPr>
            <a:spLocks noGrp="1"/>
          </p:cNvSpPr>
          <p:nvPr>
            <p:ph type="dt" sz="half" idx="10"/>
          </p:nvPr>
        </p:nvSpPr>
        <p:spPr/>
        <p:txBody>
          <a:bodyPr/>
          <a:lstStyle/>
          <a:p>
            <a:fld id="{F0A31E99-F089-4AE7-B749-B20D65C29C7B}"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5D7FC940-669D-4373-8ECB-4CC1E583EC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C73C3C7-DB2E-4FCF-95F3-66DA24CC197D}"/>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28042957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07F1BE1-FB93-404F-ABDE-E5E7F38742C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EE1E8-684C-4E16-8C5A-7677132C34A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4BFD948-100B-447D-B644-B9D5AEC1A807}"/>
              </a:ext>
            </a:extLst>
          </p:cNvPr>
          <p:cNvSpPr>
            <a:spLocks noGrp="1"/>
          </p:cNvSpPr>
          <p:nvPr>
            <p:ph type="dt" sz="half" idx="10"/>
          </p:nvPr>
        </p:nvSpPr>
        <p:spPr/>
        <p:txBody>
          <a:bodyPr/>
          <a:lstStyle/>
          <a:p>
            <a:fld id="{F0A31E99-F089-4AE7-B749-B20D65C29C7B}"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3D1B5E66-9AED-444F-88CC-180A46C7C4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351463E-76D0-424A-8BF4-433461CDA6B5}"/>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5774422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13272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45496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4880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62886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82904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lumMod val="95000"/>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77676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EDDB-6436-4CAB-A717-9974237B2C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4243D-6F76-4165-ABC1-C8BDC9FF09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7FF8F-3A4B-4604-A614-C592EC6EA42C}"/>
              </a:ext>
            </a:extLst>
          </p:cNvPr>
          <p:cNvSpPr>
            <a:spLocks noGrp="1"/>
          </p:cNvSpPr>
          <p:nvPr>
            <p:ph type="dt" sz="half" idx="10"/>
          </p:nvPr>
        </p:nvSpPr>
        <p:spPr/>
        <p:txBody>
          <a:bodyPr/>
          <a:lstStyle/>
          <a:p>
            <a:fld id="{CA1300F0-9CD4-4179-AF2E-5A5E7AEFBFF8}" type="datetimeFigureOut">
              <a:rPr lang="en-US" smtClean="0"/>
              <a:t>12/30/2024</a:t>
            </a:fld>
            <a:endParaRPr lang="en-US"/>
          </a:p>
        </p:txBody>
      </p:sp>
      <p:sp>
        <p:nvSpPr>
          <p:cNvPr id="5" name="Footer Placeholder 4">
            <a:extLst>
              <a:ext uri="{FF2B5EF4-FFF2-40B4-BE49-F238E27FC236}">
                <a16:creationId xmlns:a16="http://schemas.microsoft.com/office/drawing/2014/main" id="{56B49C2D-91C2-4C5A-BBB2-055C0F77E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C2D1E-D0C9-46B4-9A07-6466E62EEE4F}"/>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687852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7CE-66CE-44BD-9915-0B7EF93C98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F3FDCF-9284-4429-87D5-2C8E4B662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7285B-B8C2-4979-A6F6-747DD30C9FFE}"/>
              </a:ext>
            </a:extLst>
          </p:cNvPr>
          <p:cNvSpPr>
            <a:spLocks noGrp="1"/>
          </p:cNvSpPr>
          <p:nvPr>
            <p:ph type="dt" sz="half" idx="10"/>
          </p:nvPr>
        </p:nvSpPr>
        <p:spPr/>
        <p:txBody>
          <a:bodyPr/>
          <a:lstStyle/>
          <a:p>
            <a:fld id="{CA1300F0-9CD4-4179-AF2E-5A5E7AEFBFF8}" type="datetimeFigureOut">
              <a:rPr lang="en-US" smtClean="0"/>
              <a:t>12/30/2024</a:t>
            </a:fld>
            <a:endParaRPr lang="en-US"/>
          </a:p>
        </p:txBody>
      </p:sp>
      <p:sp>
        <p:nvSpPr>
          <p:cNvPr id="5" name="Footer Placeholder 4">
            <a:extLst>
              <a:ext uri="{FF2B5EF4-FFF2-40B4-BE49-F238E27FC236}">
                <a16:creationId xmlns:a16="http://schemas.microsoft.com/office/drawing/2014/main" id="{5ADEF675-174B-442C-BFB0-9BDC4C595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395F87-F9CC-47B8-AF62-1D354692CC7C}"/>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317633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ACF8D5-9F04-4067-89AF-BD48150302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494535-0D12-49C1-9350-33399FB405B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4969E93-71F6-4EC6-A387-D67D5A81A931}"/>
              </a:ext>
            </a:extLst>
          </p:cNvPr>
          <p:cNvSpPr>
            <a:spLocks noGrp="1"/>
          </p:cNvSpPr>
          <p:nvPr>
            <p:ph type="dt" sz="half" idx="10"/>
          </p:nvPr>
        </p:nvSpPr>
        <p:spPr/>
        <p:txBody>
          <a:bodyPr/>
          <a:lstStyle/>
          <a:p>
            <a:fld id="{F0A31E99-F089-4AE7-B749-B20D65C29C7B}"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885F8EC7-D671-41F2-BC3A-81D36A3AF0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AF4BAF-5516-4D96-A3CF-F7891817381A}"/>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51358486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8984-5F51-4AC0-9315-7526945FA4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9112D4-8111-4E95-A082-3FC532C8E8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524488-E2E5-49DF-B6C3-C1C7A9A97F66}"/>
              </a:ext>
            </a:extLst>
          </p:cNvPr>
          <p:cNvSpPr>
            <a:spLocks noGrp="1"/>
          </p:cNvSpPr>
          <p:nvPr>
            <p:ph type="dt" sz="half" idx="10"/>
          </p:nvPr>
        </p:nvSpPr>
        <p:spPr/>
        <p:txBody>
          <a:bodyPr/>
          <a:lstStyle/>
          <a:p>
            <a:fld id="{CA1300F0-9CD4-4179-AF2E-5A5E7AEFBFF8}" type="datetimeFigureOut">
              <a:rPr lang="en-US" smtClean="0"/>
              <a:t>12/30/2024</a:t>
            </a:fld>
            <a:endParaRPr lang="en-US"/>
          </a:p>
        </p:txBody>
      </p:sp>
      <p:sp>
        <p:nvSpPr>
          <p:cNvPr id="5" name="Footer Placeholder 4">
            <a:extLst>
              <a:ext uri="{FF2B5EF4-FFF2-40B4-BE49-F238E27FC236}">
                <a16:creationId xmlns:a16="http://schemas.microsoft.com/office/drawing/2014/main" id="{12A1F9EB-F8D8-4CE9-BEB5-CD1692BC4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3935E-0C0C-4BFC-94FA-687023ADC5C5}"/>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488986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8709-8845-4BBC-ADEE-4DED72054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A45E90-3F78-4E44-BA4A-B5A897E046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26E80D-6BBB-4108-BA33-2238B849C7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E7ACC0-C3B3-4842-8966-C1CF0AC981CE}"/>
              </a:ext>
            </a:extLst>
          </p:cNvPr>
          <p:cNvSpPr>
            <a:spLocks noGrp="1"/>
          </p:cNvSpPr>
          <p:nvPr>
            <p:ph type="dt" sz="half" idx="10"/>
          </p:nvPr>
        </p:nvSpPr>
        <p:spPr/>
        <p:txBody>
          <a:bodyPr/>
          <a:lstStyle/>
          <a:p>
            <a:fld id="{CA1300F0-9CD4-4179-AF2E-5A5E7AEFBFF8}" type="datetimeFigureOut">
              <a:rPr lang="en-US" smtClean="0"/>
              <a:t>12/30/2024</a:t>
            </a:fld>
            <a:endParaRPr lang="en-US"/>
          </a:p>
        </p:txBody>
      </p:sp>
      <p:sp>
        <p:nvSpPr>
          <p:cNvPr id="6" name="Footer Placeholder 5">
            <a:extLst>
              <a:ext uri="{FF2B5EF4-FFF2-40B4-BE49-F238E27FC236}">
                <a16:creationId xmlns:a16="http://schemas.microsoft.com/office/drawing/2014/main" id="{D6917C39-D288-44DA-AB3E-36869E784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D59BC7-0816-4258-8D1E-5DDDC4DE7B31}"/>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407996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7CE2-CB20-47C4-83B3-DB995550F0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B9008E-FFCA-4EC7-B92D-7366967D3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62B4D-E2F9-454F-A611-91A830C866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CFDE26-6BBE-49A1-B53A-699E314ABB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B9A5D-2408-4753-99E4-C0CC276D62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83C1E-83D7-4F0F-9BB2-992275CE985D}"/>
              </a:ext>
            </a:extLst>
          </p:cNvPr>
          <p:cNvSpPr>
            <a:spLocks noGrp="1"/>
          </p:cNvSpPr>
          <p:nvPr>
            <p:ph type="dt" sz="half" idx="10"/>
          </p:nvPr>
        </p:nvSpPr>
        <p:spPr/>
        <p:txBody>
          <a:bodyPr/>
          <a:lstStyle/>
          <a:p>
            <a:fld id="{CA1300F0-9CD4-4179-AF2E-5A5E7AEFBFF8}" type="datetimeFigureOut">
              <a:rPr lang="en-US" smtClean="0"/>
              <a:t>12/30/2024</a:t>
            </a:fld>
            <a:endParaRPr lang="en-US"/>
          </a:p>
        </p:txBody>
      </p:sp>
      <p:sp>
        <p:nvSpPr>
          <p:cNvPr id="8" name="Footer Placeholder 7">
            <a:extLst>
              <a:ext uri="{FF2B5EF4-FFF2-40B4-BE49-F238E27FC236}">
                <a16:creationId xmlns:a16="http://schemas.microsoft.com/office/drawing/2014/main" id="{9EF11118-67FC-4514-95A7-A225FDE7F7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6B53AF-F6BF-4247-877D-33608189A102}"/>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989600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B0F0-A49E-42AD-A2E1-DF2BE5DC36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47F652-1674-4628-B054-B8542528068C}"/>
              </a:ext>
            </a:extLst>
          </p:cNvPr>
          <p:cNvSpPr>
            <a:spLocks noGrp="1"/>
          </p:cNvSpPr>
          <p:nvPr>
            <p:ph type="dt" sz="half" idx="10"/>
          </p:nvPr>
        </p:nvSpPr>
        <p:spPr/>
        <p:txBody>
          <a:bodyPr/>
          <a:lstStyle/>
          <a:p>
            <a:fld id="{CA1300F0-9CD4-4179-AF2E-5A5E7AEFBFF8}" type="datetimeFigureOut">
              <a:rPr lang="en-US" smtClean="0"/>
              <a:t>12/30/2024</a:t>
            </a:fld>
            <a:endParaRPr lang="en-US"/>
          </a:p>
        </p:txBody>
      </p:sp>
      <p:sp>
        <p:nvSpPr>
          <p:cNvPr id="4" name="Footer Placeholder 3">
            <a:extLst>
              <a:ext uri="{FF2B5EF4-FFF2-40B4-BE49-F238E27FC236}">
                <a16:creationId xmlns:a16="http://schemas.microsoft.com/office/drawing/2014/main" id="{04A03AE3-DA98-4533-9074-108101182A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A37C9-6D76-4D2B-BA12-C530E8EB2B5E}"/>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005175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88C62F-1584-43A9-947F-D8EE389F34E5}"/>
              </a:ext>
            </a:extLst>
          </p:cNvPr>
          <p:cNvSpPr>
            <a:spLocks noGrp="1"/>
          </p:cNvSpPr>
          <p:nvPr>
            <p:ph type="dt" sz="half" idx="10"/>
          </p:nvPr>
        </p:nvSpPr>
        <p:spPr/>
        <p:txBody>
          <a:bodyPr/>
          <a:lstStyle/>
          <a:p>
            <a:fld id="{CA1300F0-9CD4-4179-AF2E-5A5E7AEFBFF8}" type="datetimeFigureOut">
              <a:rPr lang="en-US" smtClean="0"/>
              <a:t>12/30/2024</a:t>
            </a:fld>
            <a:endParaRPr lang="en-US"/>
          </a:p>
        </p:txBody>
      </p:sp>
      <p:sp>
        <p:nvSpPr>
          <p:cNvPr id="3" name="Footer Placeholder 2">
            <a:extLst>
              <a:ext uri="{FF2B5EF4-FFF2-40B4-BE49-F238E27FC236}">
                <a16:creationId xmlns:a16="http://schemas.microsoft.com/office/drawing/2014/main" id="{6F523814-75AD-40A8-8B69-8376368BDA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5B8B6E-31BF-477B-8073-483449109319}"/>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834760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A338-B67D-4831-BBBF-BFD2EEED77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079A-8474-4201-86F4-75198B3AA3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2DF0BC-5D28-4A9F-9F24-29EC26157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6F789-B032-45FE-B8C8-7A53F7E9E124}"/>
              </a:ext>
            </a:extLst>
          </p:cNvPr>
          <p:cNvSpPr>
            <a:spLocks noGrp="1"/>
          </p:cNvSpPr>
          <p:nvPr>
            <p:ph type="dt" sz="half" idx="10"/>
          </p:nvPr>
        </p:nvSpPr>
        <p:spPr/>
        <p:txBody>
          <a:bodyPr/>
          <a:lstStyle/>
          <a:p>
            <a:fld id="{CA1300F0-9CD4-4179-AF2E-5A5E7AEFBFF8}" type="datetimeFigureOut">
              <a:rPr lang="en-US" smtClean="0"/>
              <a:t>12/30/2024</a:t>
            </a:fld>
            <a:endParaRPr lang="en-US"/>
          </a:p>
        </p:txBody>
      </p:sp>
      <p:sp>
        <p:nvSpPr>
          <p:cNvPr id="6" name="Footer Placeholder 5">
            <a:extLst>
              <a:ext uri="{FF2B5EF4-FFF2-40B4-BE49-F238E27FC236}">
                <a16:creationId xmlns:a16="http://schemas.microsoft.com/office/drawing/2014/main" id="{465BE6C7-1397-41A5-A43A-7A286237A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AA93E7-1339-4AA1-860A-4DD9730217D9}"/>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239313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4F30-4B0A-490B-8D67-E33FA3255B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A27A3D-31A8-48C6-98BA-CC8EB7B999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267BA2-E880-4BAF-8D83-63EDF76B2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7B79-FA12-4270-8051-565BB6541347}"/>
              </a:ext>
            </a:extLst>
          </p:cNvPr>
          <p:cNvSpPr>
            <a:spLocks noGrp="1"/>
          </p:cNvSpPr>
          <p:nvPr>
            <p:ph type="dt" sz="half" idx="10"/>
          </p:nvPr>
        </p:nvSpPr>
        <p:spPr/>
        <p:txBody>
          <a:bodyPr/>
          <a:lstStyle/>
          <a:p>
            <a:fld id="{CA1300F0-9CD4-4179-AF2E-5A5E7AEFBFF8}" type="datetimeFigureOut">
              <a:rPr lang="en-US" smtClean="0"/>
              <a:t>12/30/2024</a:t>
            </a:fld>
            <a:endParaRPr lang="en-US"/>
          </a:p>
        </p:txBody>
      </p:sp>
      <p:sp>
        <p:nvSpPr>
          <p:cNvPr id="6" name="Footer Placeholder 5">
            <a:extLst>
              <a:ext uri="{FF2B5EF4-FFF2-40B4-BE49-F238E27FC236}">
                <a16:creationId xmlns:a16="http://schemas.microsoft.com/office/drawing/2014/main" id="{8823048D-FB58-4C0D-8D26-EE408DB69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C471D3-F943-442D-8943-F72FD8266BBA}"/>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4263201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7C23-FDAC-4B41-B9BB-553BA3725A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6932A1-9B51-4673-B66D-1F73CDA8B6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1088C-D103-45C5-9418-0A0B8FD42473}"/>
              </a:ext>
            </a:extLst>
          </p:cNvPr>
          <p:cNvSpPr>
            <a:spLocks noGrp="1"/>
          </p:cNvSpPr>
          <p:nvPr>
            <p:ph type="dt" sz="half" idx="10"/>
          </p:nvPr>
        </p:nvSpPr>
        <p:spPr/>
        <p:txBody>
          <a:bodyPr/>
          <a:lstStyle/>
          <a:p>
            <a:fld id="{CA1300F0-9CD4-4179-AF2E-5A5E7AEFBFF8}" type="datetimeFigureOut">
              <a:rPr lang="en-US" smtClean="0"/>
              <a:t>12/30/2024</a:t>
            </a:fld>
            <a:endParaRPr lang="en-US"/>
          </a:p>
        </p:txBody>
      </p:sp>
      <p:sp>
        <p:nvSpPr>
          <p:cNvPr id="5" name="Footer Placeholder 4">
            <a:extLst>
              <a:ext uri="{FF2B5EF4-FFF2-40B4-BE49-F238E27FC236}">
                <a16:creationId xmlns:a16="http://schemas.microsoft.com/office/drawing/2014/main" id="{45FD9DDA-9F0E-4F3F-9B94-C9ECF7E9C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1B2A2-DECB-4B20-8760-350E4C0B83B6}"/>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66030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27902-41FA-4AD8-9FF3-CC62062E5F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9A18A-D037-4FBE-AE60-72F625CFE3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F84E9-FA49-4C2E-8260-8A018E43D598}"/>
              </a:ext>
            </a:extLst>
          </p:cNvPr>
          <p:cNvSpPr>
            <a:spLocks noGrp="1"/>
          </p:cNvSpPr>
          <p:nvPr>
            <p:ph type="dt" sz="half" idx="10"/>
          </p:nvPr>
        </p:nvSpPr>
        <p:spPr/>
        <p:txBody>
          <a:bodyPr/>
          <a:lstStyle/>
          <a:p>
            <a:fld id="{CA1300F0-9CD4-4179-AF2E-5A5E7AEFBFF8}" type="datetimeFigureOut">
              <a:rPr lang="en-US" smtClean="0"/>
              <a:t>12/30/2024</a:t>
            </a:fld>
            <a:endParaRPr lang="en-US"/>
          </a:p>
        </p:txBody>
      </p:sp>
      <p:sp>
        <p:nvSpPr>
          <p:cNvPr id="5" name="Footer Placeholder 4">
            <a:extLst>
              <a:ext uri="{FF2B5EF4-FFF2-40B4-BE49-F238E27FC236}">
                <a16:creationId xmlns:a16="http://schemas.microsoft.com/office/drawing/2014/main" id="{C30186A3-7BB3-4B10-B798-77EE65EC8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3DF40-10A5-4B19-9D83-FCB367D50467}"/>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10598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E501A6-F998-4A1C-A92A-26FC1DF783F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9E0E13-FBC2-440E-8A3A-6B61675D91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4F7DA22-AA23-46BE-9C22-DA48D9A281C2}"/>
              </a:ext>
            </a:extLst>
          </p:cNvPr>
          <p:cNvSpPr>
            <a:spLocks noGrp="1"/>
          </p:cNvSpPr>
          <p:nvPr>
            <p:ph type="dt" sz="half" idx="10"/>
          </p:nvPr>
        </p:nvSpPr>
        <p:spPr/>
        <p:txBody>
          <a:bodyPr/>
          <a:lstStyle/>
          <a:p>
            <a:fld id="{F0A31E99-F089-4AE7-B749-B20D65C29C7B}"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047C7B69-97F1-49CE-9FD4-B7A1F9F496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0D5589-6019-445C-BD83-536E69A86817}"/>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428163504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4B75A6-2C72-4CB5-8DC5-BBCAC5E64C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BCE2955-FFAD-4E54-897E-CFC1B93D15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AC6B42-4579-45DC-A13E-5B9D8B52FCE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4CE0DCB-3788-4CC5-A6D0-B5E2585295F0}"/>
              </a:ext>
            </a:extLst>
          </p:cNvPr>
          <p:cNvSpPr>
            <a:spLocks noGrp="1"/>
          </p:cNvSpPr>
          <p:nvPr>
            <p:ph type="dt" sz="half" idx="10"/>
          </p:nvPr>
        </p:nvSpPr>
        <p:spPr/>
        <p:txBody>
          <a:bodyPr/>
          <a:lstStyle/>
          <a:p>
            <a:fld id="{F0A31E99-F089-4AE7-B749-B20D65C29C7B}"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95824143-4E1B-408E-8627-03FBDA00682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2DAE87-F25C-4124-9C10-4E44F6CD889E}"/>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51782209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9745C1-FFCB-4AEE-8A54-FBF76B0B82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463D589-5828-4A53-A639-591D26C11E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1304F28-9AD3-4A7A-B219-A5431F03B8D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76107CE-6B7B-499F-9C2A-81BCB0F0CC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19263E-D1A7-48BA-93E2-0EA7C7169EA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42B1A9-8556-4AF4-8FA5-ABF889ED1A12}"/>
              </a:ext>
            </a:extLst>
          </p:cNvPr>
          <p:cNvSpPr>
            <a:spLocks noGrp="1"/>
          </p:cNvSpPr>
          <p:nvPr>
            <p:ph type="dt" sz="half" idx="10"/>
          </p:nvPr>
        </p:nvSpPr>
        <p:spPr/>
        <p:txBody>
          <a:bodyPr/>
          <a:lstStyle/>
          <a:p>
            <a:fld id="{F0A31E99-F089-4AE7-B749-B20D65C29C7B}" type="datetimeFigureOut">
              <a:rPr lang="zh-CN" altLang="en-US" smtClean="0"/>
              <a:t>2024/12/30</a:t>
            </a:fld>
            <a:endParaRPr lang="zh-CN" altLang="en-US"/>
          </a:p>
        </p:txBody>
      </p:sp>
      <p:sp>
        <p:nvSpPr>
          <p:cNvPr id="8" name="页脚占位符 7">
            <a:extLst>
              <a:ext uri="{FF2B5EF4-FFF2-40B4-BE49-F238E27FC236}">
                <a16:creationId xmlns:a16="http://schemas.microsoft.com/office/drawing/2014/main" id="{7A8B1E9B-07C3-4D6B-AC3A-CEEFEF26625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AD29AF5-3FCF-4E91-BB22-9FEB8206EB79}"/>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195985065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589EE-02A6-4700-8074-5622D5BD68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7CC67DC-2C4B-41DD-9646-F49136688127}"/>
              </a:ext>
            </a:extLst>
          </p:cNvPr>
          <p:cNvSpPr>
            <a:spLocks noGrp="1"/>
          </p:cNvSpPr>
          <p:nvPr>
            <p:ph type="dt" sz="half" idx="10"/>
          </p:nvPr>
        </p:nvSpPr>
        <p:spPr/>
        <p:txBody>
          <a:bodyPr/>
          <a:lstStyle/>
          <a:p>
            <a:fld id="{F0A31E99-F089-4AE7-B749-B20D65C29C7B}" type="datetimeFigureOut">
              <a:rPr lang="zh-CN" altLang="en-US" smtClean="0"/>
              <a:t>2024/12/30</a:t>
            </a:fld>
            <a:endParaRPr lang="zh-CN" altLang="en-US"/>
          </a:p>
        </p:txBody>
      </p:sp>
      <p:sp>
        <p:nvSpPr>
          <p:cNvPr id="4" name="页脚占位符 3">
            <a:extLst>
              <a:ext uri="{FF2B5EF4-FFF2-40B4-BE49-F238E27FC236}">
                <a16:creationId xmlns:a16="http://schemas.microsoft.com/office/drawing/2014/main" id="{283237F0-84EE-43F9-B22F-C9F879E4CFA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CC3B3-B220-4873-BFE4-EA116AD97D16}"/>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155173975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F8DB159-CFCD-45C7-BC33-DACD378D2028}"/>
              </a:ext>
            </a:extLst>
          </p:cNvPr>
          <p:cNvSpPr>
            <a:spLocks noGrp="1"/>
          </p:cNvSpPr>
          <p:nvPr>
            <p:ph type="dt" sz="half" idx="10"/>
          </p:nvPr>
        </p:nvSpPr>
        <p:spPr/>
        <p:txBody>
          <a:bodyPr/>
          <a:lstStyle/>
          <a:p>
            <a:fld id="{F0A31E99-F089-4AE7-B749-B20D65C29C7B}" type="datetimeFigureOut">
              <a:rPr lang="zh-CN" altLang="en-US" smtClean="0"/>
              <a:t>2024/12/30</a:t>
            </a:fld>
            <a:endParaRPr lang="zh-CN" altLang="en-US"/>
          </a:p>
        </p:txBody>
      </p:sp>
      <p:sp>
        <p:nvSpPr>
          <p:cNvPr id="3" name="页脚占位符 2">
            <a:extLst>
              <a:ext uri="{FF2B5EF4-FFF2-40B4-BE49-F238E27FC236}">
                <a16:creationId xmlns:a16="http://schemas.microsoft.com/office/drawing/2014/main" id="{B9FC86C3-7BA3-4A8E-BA5A-B2B7571945E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51BFA1C-6825-4D6D-A062-8DFBD2323D76}"/>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pic>
        <p:nvPicPr>
          <p:cNvPr id="5" name="wps稻壳儿佳誉设计原创链接：http://chn.docer.com/works?userid=219874625">
            <a:extLst>
              <a:ext uri="{FF2B5EF4-FFF2-40B4-BE49-F238E27FC236}">
                <a16:creationId xmlns:a16="http://schemas.microsoft.com/office/drawing/2014/main" id="{C965CD73-38F7-486F-886F-9D1B2873E7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824" t="17030" b="59686"/>
          <a:stretch/>
        </p:blipFill>
        <p:spPr>
          <a:xfrm flipH="1">
            <a:off x="0" y="1"/>
            <a:ext cx="12192000" cy="6858000"/>
          </a:xfrm>
          <a:prstGeom prst="rect">
            <a:avLst/>
          </a:prstGeom>
        </p:spPr>
      </p:pic>
    </p:spTree>
    <p:extLst>
      <p:ext uri="{BB962C8B-B14F-4D97-AF65-F5344CB8AC3E}">
        <p14:creationId xmlns:p14="http://schemas.microsoft.com/office/powerpoint/2010/main" val="268365132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6F5FA2-63A4-461E-83E0-0C64B158905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738FE6-68D5-493E-9AD3-AF2C4C436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17832E3-7C7C-42CF-8167-ED4CB5D0C2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14337BD-C0E5-4EF6-A66C-39E5B1F8A90A}"/>
              </a:ext>
            </a:extLst>
          </p:cNvPr>
          <p:cNvSpPr>
            <a:spLocks noGrp="1"/>
          </p:cNvSpPr>
          <p:nvPr>
            <p:ph type="dt" sz="half" idx="10"/>
          </p:nvPr>
        </p:nvSpPr>
        <p:spPr/>
        <p:txBody>
          <a:bodyPr/>
          <a:lstStyle/>
          <a:p>
            <a:fld id="{F0A31E99-F089-4AE7-B749-B20D65C29C7B}"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E2923937-69A2-41B2-8CC2-C465D80288E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8EDFDEA-290A-4F4E-AFBB-C23F3A09E243}"/>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07598467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79F18-C01A-4AF3-8B8C-1A10312BD0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C5F934-1BCB-4B2A-9AC4-F090B0260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50CEBB-C0BF-4B07-97A0-122453E58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B1F62D3-A58A-4FA7-A467-8250D18A48E4}"/>
              </a:ext>
            </a:extLst>
          </p:cNvPr>
          <p:cNvSpPr>
            <a:spLocks noGrp="1"/>
          </p:cNvSpPr>
          <p:nvPr>
            <p:ph type="dt" sz="half" idx="10"/>
          </p:nvPr>
        </p:nvSpPr>
        <p:spPr/>
        <p:txBody>
          <a:bodyPr/>
          <a:lstStyle/>
          <a:p>
            <a:fld id="{F0A31E99-F089-4AE7-B749-B20D65C29C7B}"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7556828C-1C09-49F2-95F9-F6EB9D3D4B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115BDE-0A4A-44B1-94EC-25CBD6CE9DD1}"/>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7994795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4B00328-852A-4704-958E-BAE793F8C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6BE2340-9E08-4025-858C-00E6A3C79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835473-465C-4202-B486-D028A49DF9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31E99-F089-4AE7-B749-B20D65C29C7B}"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E80696B3-E3A1-4D4C-8780-04F2F2FEB8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41B8F22-C59A-4939-8B0D-F27190DDD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483085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B52F23-3DA9-429D-8EFA-9C81D23B45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708B59-3A02-4514-867E-605ADB740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54D09-9818-43BF-9F22-04A93C0748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300F0-9CD4-4179-AF2E-5A5E7AEFBFF8}" type="datetimeFigureOut">
              <a:rPr lang="en-US" smtClean="0"/>
              <a:t>12/30/2024</a:t>
            </a:fld>
            <a:endParaRPr lang="en-US"/>
          </a:p>
        </p:txBody>
      </p:sp>
      <p:sp>
        <p:nvSpPr>
          <p:cNvPr id="5" name="Footer Placeholder 4">
            <a:extLst>
              <a:ext uri="{FF2B5EF4-FFF2-40B4-BE49-F238E27FC236}">
                <a16:creationId xmlns:a16="http://schemas.microsoft.com/office/drawing/2014/main" id="{A64834F9-3F66-44B5-8D5B-AD629011C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ADD23E-DC0B-42CD-814A-692884CFF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CF59C-5CCB-460D-ADFB-9C5A42FEE580}" type="slidenum">
              <a:rPr lang="en-US" smtClean="0"/>
              <a:t>‹#›</a:t>
            </a:fld>
            <a:endParaRPr lang="en-US"/>
          </a:p>
        </p:txBody>
      </p:sp>
    </p:spTree>
    <p:extLst>
      <p:ext uri="{BB962C8B-B14F-4D97-AF65-F5344CB8AC3E}">
        <p14:creationId xmlns:p14="http://schemas.microsoft.com/office/powerpoint/2010/main" val="380944356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2.png"/><Relationship Id="rId10" Type="http://schemas.openxmlformats.org/officeDocument/2006/relationships/image" Target="../media/image36.png"/><Relationship Id="rId4" Type="http://schemas.microsoft.com/office/2007/relationships/hdphoto" Target="../media/hdphoto4.wdp"/><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5.xml"/><Relationship Id="rId18" Type="http://schemas.openxmlformats.org/officeDocument/2006/relationships/image" Target="../media/image12.gif"/><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slide" Target="slide6.xml"/><Relationship Id="rId11" Type="http://schemas.openxmlformats.org/officeDocument/2006/relationships/slide" Target="slide7.xml"/><Relationship Id="rId5" Type="http://schemas.openxmlformats.org/officeDocument/2006/relationships/image" Target="../media/image4.png"/><Relationship Id="rId15" Type="http://schemas.openxmlformats.org/officeDocument/2006/relationships/slide" Target="slide3.xml"/><Relationship Id="rId10" Type="http://schemas.openxmlformats.org/officeDocument/2006/relationships/image" Target="../media/image7.png"/><Relationship Id="rId19" Type="http://schemas.openxmlformats.org/officeDocument/2006/relationships/slide" Target="slide8.xml"/><Relationship Id="rId4" Type="http://schemas.openxmlformats.org/officeDocument/2006/relationships/audio" Target="../media/audio2.wav"/><Relationship Id="rId9" Type="http://schemas.openxmlformats.org/officeDocument/2006/relationships/slide" Target="slide4.xml"/><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notesSlide" Target="../notesSlides/notesSlide1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4CF763-E8A7-4878-83D1-DEC26B47010F}"/>
              </a:ext>
            </a:extLst>
          </p:cNvPr>
          <p:cNvPicPr>
            <a:picLocks noChangeAspect="1"/>
          </p:cNvPicPr>
          <p:nvPr/>
        </p:nvPicPr>
        <p:blipFill>
          <a:blip r:embed="rId2"/>
          <a:stretch>
            <a:fillRect/>
          </a:stretch>
        </p:blipFill>
        <p:spPr>
          <a:xfrm>
            <a:off x="-209680" y="0"/>
            <a:ext cx="12899520" cy="7014796"/>
          </a:xfrm>
          <a:prstGeom prst="rect">
            <a:avLst/>
          </a:prstGeom>
        </p:spPr>
      </p:pic>
      <p:pic>
        <p:nvPicPr>
          <p:cNvPr id="5" name="Picture 4">
            <a:extLst>
              <a:ext uri="{FF2B5EF4-FFF2-40B4-BE49-F238E27FC236}">
                <a16:creationId xmlns:a16="http://schemas.microsoft.com/office/drawing/2014/main" id="{1EAD6C33-D9E4-4889-828A-9AD4C25C4E18}"/>
              </a:ext>
            </a:extLst>
          </p:cNvPr>
          <p:cNvPicPr>
            <a:picLocks noChangeAspect="1"/>
          </p:cNvPicPr>
          <p:nvPr/>
        </p:nvPicPr>
        <p:blipFill>
          <a:blip r:embed="rId3"/>
          <a:stretch>
            <a:fillRect/>
          </a:stretch>
        </p:blipFill>
        <p:spPr>
          <a:xfrm>
            <a:off x="-115152" y="0"/>
            <a:ext cx="7931583" cy="2005758"/>
          </a:xfrm>
          <a:prstGeom prst="rect">
            <a:avLst/>
          </a:prstGeom>
        </p:spPr>
      </p:pic>
    </p:spTree>
    <p:extLst>
      <p:ext uri="{BB962C8B-B14F-4D97-AF65-F5344CB8AC3E}">
        <p14:creationId xmlns:p14="http://schemas.microsoft.com/office/powerpoint/2010/main" val="1366874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wps稻壳儿佳誉设计原创链接：http://chn.docer.com/works?userid=219874625">
            <a:extLst>
              <a:ext uri="{FF2B5EF4-FFF2-40B4-BE49-F238E27FC236}">
                <a16:creationId xmlns:a16="http://schemas.microsoft.com/office/drawing/2014/main" id="{B2CDD36C-7209-49E0-86AF-22A1E38AE9A4}"/>
              </a:ext>
            </a:extLst>
          </p:cNvPr>
          <p:cNvPicPr>
            <a:picLocks noChangeAspect="1"/>
          </p:cNvPicPr>
          <p:nvPr/>
        </p:nvPicPr>
        <p:blipFill rotWithShape="1">
          <a:blip r:embed="rId3">
            <a:extLst>
              <a:ext uri="{28A0092B-C50C-407E-A947-70E740481C1C}">
                <a14:useLocalDpi xmlns:a14="http://schemas.microsoft.com/office/drawing/2010/main" val="0"/>
              </a:ext>
            </a:extLst>
          </a:blip>
          <a:srcRect l="12215" t="3134" r="3353" b="61237"/>
          <a:stretch/>
        </p:blipFill>
        <p:spPr>
          <a:xfrm>
            <a:off x="0" y="1"/>
            <a:ext cx="12192000" cy="6858000"/>
          </a:xfrm>
          <a:prstGeom prst="rect">
            <a:avLst/>
          </a:prstGeom>
        </p:spPr>
      </p:pic>
      <p:pic>
        <p:nvPicPr>
          <p:cNvPr id="39" name="图片 14">
            <a:extLst>
              <a:ext uri="{FF2B5EF4-FFF2-40B4-BE49-F238E27FC236}">
                <a16:creationId xmlns:a16="http://schemas.microsoft.com/office/drawing/2014/main" id="{1612099E-13B7-4B42-8C2C-374F361F13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40" name="图片 15">
            <a:extLst>
              <a:ext uri="{FF2B5EF4-FFF2-40B4-BE49-F238E27FC236}">
                <a16:creationId xmlns:a16="http://schemas.microsoft.com/office/drawing/2014/main" id="{10F108D5-EA12-4606-A4ED-0BF7496978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sp>
        <p:nvSpPr>
          <p:cNvPr id="42" name="Rectangle 41">
            <a:extLst>
              <a:ext uri="{FF2B5EF4-FFF2-40B4-BE49-F238E27FC236}">
                <a16:creationId xmlns:a16="http://schemas.microsoft.com/office/drawing/2014/main" id="{6E841814-37B7-40E1-9615-02D52E1BC150}"/>
              </a:ext>
            </a:extLst>
          </p:cNvPr>
          <p:cNvSpPr/>
          <p:nvPr/>
        </p:nvSpPr>
        <p:spPr>
          <a:xfrm>
            <a:off x="284324" y="128449"/>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Lắng</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nghe</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đọc</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mẫu</a:t>
            </a:r>
            <a:endPar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endParaRPr>
          </a:p>
        </p:txBody>
      </p:sp>
      <p:sp>
        <p:nvSpPr>
          <p:cNvPr id="43" name="TextBox 28">
            <a:extLst>
              <a:ext uri="{FF2B5EF4-FFF2-40B4-BE49-F238E27FC236}">
                <a16:creationId xmlns:a16="http://schemas.microsoft.com/office/drawing/2014/main" id="{6864A240-BDF2-4906-A437-C485A1DFB05A}"/>
              </a:ext>
            </a:extLst>
          </p:cNvPr>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44" name="TextBox 28">
            <a:extLst>
              <a:ext uri="{FF2B5EF4-FFF2-40B4-BE49-F238E27FC236}">
                <a16:creationId xmlns:a16="http://schemas.microsoft.com/office/drawing/2014/main" id="{C6853FFC-D985-4759-ACC6-E01B66D38EE2}"/>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45" name="TextBox 28">
            <a:extLst>
              <a:ext uri="{FF2B5EF4-FFF2-40B4-BE49-F238E27FC236}">
                <a16:creationId xmlns:a16="http://schemas.microsoft.com/office/drawing/2014/main" id="{3A648979-B99D-493D-BE96-E20308392D9D}"/>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pic>
        <p:nvPicPr>
          <p:cNvPr id="46" name="Picture 4" descr="Check out Arrow icon created by 4B Icons | Graphic design posters, Mini  drawings, Desktop wallpaper art">
            <a:extLst>
              <a:ext uri="{FF2B5EF4-FFF2-40B4-BE49-F238E27FC236}">
                <a16:creationId xmlns:a16="http://schemas.microsoft.com/office/drawing/2014/main" id="{C9B823D5-CAC5-4987-938B-8EB42B708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AAEDBA7A-D70F-4DE7-9D31-ACA8E4780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a:extLst>
              <a:ext uri="{FF2B5EF4-FFF2-40B4-BE49-F238E27FC236}">
                <a16:creationId xmlns:a16="http://schemas.microsoft.com/office/drawing/2014/main" id="{BC5BAC5C-0A8F-4268-94B3-E713324805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B2B292C0-515E-42E8-9B88-E26E514D0B0D}"/>
              </a:ext>
            </a:extLst>
          </p:cNvPr>
          <p:cNvPicPr>
            <a:picLocks noChangeAspect="1"/>
          </p:cNvPicPr>
          <p:nvPr/>
        </p:nvPicPr>
        <p:blipFill>
          <a:blip r:embed="rId7"/>
          <a:stretch>
            <a:fillRect/>
          </a:stretch>
        </p:blipFill>
        <p:spPr>
          <a:xfrm rot="16200000">
            <a:off x="284325" y="359534"/>
            <a:ext cx="513232" cy="513232"/>
          </a:xfrm>
          <a:prstGeom prst="rect">
            <a:avLst/>
          </a:prstGeom>
        </p:spPr>
      </p:pic>
      <p:pic>
        <p:nvPicPr>
          <p:cNvPr id="50" name="Picture 49">
            <a:extLst>
              <a:ext uri="{FF2B5EF4-FFF2-40B4-BE49-F238E27FC236}">
                <a16:creationId xmlns:a16="http://schemas.microsoft.com/office/drawing/2014/main" id="{63B628A7-460E-4300-972D-AE72A02DAEA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13033" y="1205503"/>
            <a:ext cx="3062570" cy="3062570"/>
          </a:xfrm>
          <a:prstGeom prst="rect">
            <a:avLst/>
          </a:prstGeom>
        </p:spPr>
      </p:pic>
    </p:spTree>
    <p:extLst>
      <p:ext uri="{BB962C8B-B14F-4D97-AF65-F5344CB8AC3E}">
        <p14:creationId xmlns:p14="http://schemas.microsoft.com/office/powerpoint/2010/main" val="289344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22" presetClass="entr" presetSubtype="2"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right)">
                                      <p:cBhvr>
                                        <p:cTn id="12" dur="1000"/>
                                        <p:tgtEl>
                                          <p:spTgt spid="40"/>
                                        </p:tgtEl>
                                      </p:cBhvr>
                                    </p:animEffect>
                                  </p:childTnLst>
                                </p:cTn>
                              </p:par>
                              <p:par>
                                <p:cTn id="13" presetID="42"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250"/>
                                        <p:tgtEl>
                                          <p:spTgt spid="39"/>
                                        </p:tgtEl>
                                      </p:cBhvr>
                                    </p:animEffect>
                                    <p:anim calcmode="lin" valueType="num">
                                      <p:cBhvr>
                                        <p:cTn id="16" dur="1250" fill="hold"/>
                                        <p:tgtEl>
                                          <p:spTgt spid="39"/>
                                        </p:tgtEl>
                                        <p:attrNameLst>
                                          <p:attrName>ppt_x</p:attrName>
                                        </p:attrNameLst>
                                      </p:cBhvr>
                                      <p:tavLst>
                                        <p:tav tm="0">
                                          <p:val>
                                            <p:strVal val="#ppt_x"/>
                                          </p:val>
                                        </p:tav>
                                        <p:tav tm="100000">
                                          <p:val>
                                            <p:strVal val="#ppt_x"/>
                                          </p:val>
                                        </p:tav>
                                      </p:tavLst>
                                    </p:anim>
                                    <p:anim calcmode="lin" valueType="num">
                                      <p:cBhvr>
                                        <p:cTn id="17" dur="1250" fill="hold"/>
                                        <p:tgtEl>
                                          <p:spTgt spid="3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55" presetClass="entr" presetSubtype="0" fill="hold" grpId="0" nodeType="afterEffect">
                                  <p:stCondLst>
                                    <p:cond delay="0"/>
                                  </p:stCondLst>
                                  <p:iterate type="lt">
                                    <p:tmPct val="10000"/>
                                  </p:iterate>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strVal val="#ppt_w*0.70"/>
                                          </p:val>
                                        </p:tav>
                                        <p:tav tm="100000">
                                          <p:val>
                                            <p:strVal val="#ppt_w"/>
                                          </p:val>
                                        </p:tav>
                                      </p:tavLst>
                                    </p:anim>
                                    <p:anim calcmode="lin" valueType="num">
                                      <p:cBhvr>
                                        <p:cTn id="27" dur="500" fill="hold"/>
                                        <p:tgtEl>
                                          <p:spTgt spid="43"/>
                                        </p:tgtEl>
                                        <p:attrNameLst>
                                          <p:attrName>ppt_h</p:attrName>
                                        </p:attrNameLst>
                                      </p:cBhvr>
                                      <p:tavLst>
                                        <p:tav tm="0">
                                          <p:val>
                                            <p:strVal val="#ppt_h"/>
                                          </p:val>
                                        </p:tav>
                                        <p:tav tm="100000">
                                          <p:val>
                                            <p:strVal val="#ppt_h"/>
                                          </p:val>
                                        </p:tav>
                                      </p:tavLst>
                                    </p:anim>
                                    <p:animEffect transition="in" filter="fade">
                                      <p:cBhvr>
                                        <p:cTn id="28" dur="500"/>
                                        <p:tgtEl>
                                          <p:spTgt spid="43"/>
                                        </p:tgtEl>
                                      </p:cBhvr>
                                    </p:animEffect>
                                  </p:childTnLst>
                                </p:cTn>
                              </p:par>
                              <p:par>
                                <p:cTn id="29" presetID="22" presetClass="entr" presetSubtype="8"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2000"/>
                            </p:stCondLst>
                            <p:childTnLst>
                              <p:par>
                                <p:cTn id="33" presetID="55" presetClass="entr" presetSubtype="0" fill="hold" grpId="0" nodeType="afterEffect">
                                  <p:stCondLst>
                                    <p:cond delay="0"/>
                                  </p:stCondLst>
                                  <p:iterate type="lt">
                                    <p:tmPct val="10000"/>
                                  </p:iterate>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strVal val="#ppt_w*0.70"/>
                                          </p:val>
                                        </p:tav>
                                        <p:tav tm="100000">
                                          <p:val>
                                            <p:strVal val="#ppt_w"/>
                                          </p:val>
                                        </p:tav>
                                      </p:tavLst>
                                    </p:anim>
                                    <p:anim calcmode="lin" valueType="num">
                                      <p:cBhvr>
                                        <p:cTn id="36" dur="500" fill="hold"/>
                                        <p:tgtEl>
                                          <p:spTgt spid="44"/>
                                        </p:tgtEl>
                                        <p:attrNameLst>
                                          <p:attrName>ppt_h</p:attrName>
                                        </p:attrNameLst>
                                      </p:cBhvr>
                                      <p:tavLst>
                                        <p:tav tm="0">
                                          <p:val>
                                            <p:strVal val="#ppt_h"/>
                                          </p:val>
                                        </p:tav>
                                        <p:tav tm="100000">
                                          <p:val>
                                            <p:strVal val="#ppt_h"/>
                                          </p:val>
                                        </p:tav>
                                      </p:tavLst>
                                    </p:anim>
                                    <p:animEffect transition="in" filter="fade">
                                      <p:cBhvr>
                                        <p:cTn id="37" dur="500"/>
                                        <p:tgtEl>
                                          <p:spTgt spid="44"/>
                                        </p:tgtEl>
                                      </p:cBhvr>
                                    </p:animEffect>
                                  </p:childTnLst>
                                </p:cTn>
                              </p:par>
                              <p:par>
                                <p:cTn id="38" presetID="22" presetClass="entr" presetSubtype="8"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500"/>
                                        <p:tgtEl>
                                          <p:spTgt spid="47"/>
                                        </p:tgtEl>
                                      </p:cBhvr>
                                    </p:animEffect>
                                  </p:childTnLst>
                                </p:cTn>
                              </p:par>
                            </p:childTnLst>
                          </p:cTn>
                        </p:par>
                        <p:par>
                          <p:cTn id="41" fill="hold">
                            <p:stCondLst>
                              <p:cond delay="2800"/>
                            </p:stCondLst>
                            <p:childTnLst>
                              <p:par>
                                <p:cTn id="42" presetID="55" presetClass="entr" presetSubtype="0" fill="hold" grpId="0" nodeType="afterEffect">
                                  <p:stCondLst>
                                    <p:cond delay="0"/>
                                  </p:stCondLst>
                                  <p:iterate type="lt">
                                    <p:tmPct val="10000"/>
                                  </p:iterate>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strVal val="#ppt_w*0.70"/>
                                          </p:val>
                                        </p:tav>
                                        <p:tav tm="100000">
                                          <p:val>
                                            <p:strVal val="#ppt_w"/>
                                          </p:val>
                                        </p:tav>
                                      </p:tavLst>
                                    </p:anim>
                                    <p:anim calcmode="lin" valueType="num">
                                      <p:cBhvr>
                                        <p:cTn id="45" dur="500" fill="hold"/>
                                        <p:tgtEl>
                                          <p:spTgt spid="45"/>
                                        </p:tgtEl>
                                        <p:attrNameLst>
                                          <p:attrName>ppt_h</p:attrName>
                                        </p:attrNameLst>
                                      </p:cBhvr>
                                      <p:tavLst>
                                        <p:tav tm="0">
                                          <p:val>
                                            <p:strVal val="#ppt_h"/>
                                          </p:val>
                                        </p:tav>
                                        <p:tav tm="100000">
                                          <p:val>
                                            <p:strVal val="#ppt_h"/>
                                          </p:val>
                                        </p:tav>
                                      </p:tavLst>
                                    </p:anim>
                                    <p:animEffect transition="in" filter="fade">
                                      <p:cBhvr>
                                        <p:cTn id="46" dur="500"/>
                                        <p:tgtEl>
                                          <p:spTgt spid="45"/>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id="{22A578E1-6065-488B-BB5B-C9F25AD09015}"/>
              </a:ext>
            </a:extLst>
          </p:cNvPr>
          <p:cNvSpPr txBox="1"/>
          <p:nvPr/>
        </p:nvSpPr>
        <p:spPr>
          <a:xfrm>
            <a:off x="374573" y="658053"/>
            <a:ext cx="11633814" cy="637097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a:extLst>
              <a:ext uri="{FF2B5EF4-FFF2-40B4-BE49-F238E27FC236}">
                <a16:creationId xmlns:a16="http://schemas.microsoft.com/office/drawing/2014/main"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Tree>
    <p:extLst>
      <p:ext uri="{BB962C8B-B14F-4D97-AF65-F5344CB8AC3E}">
        <p14:creationId xmlns:p14="http://schemas.microsoft.com/office/powerpoint/2010/main" val="7376742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icture containing text, toy, vector graphics&#10;&#10;Description automatically generated">
            <a:extLst>
              <a:ext uri="{FF2B5EF4-FFF2-40B4-BE49-F238E27FC236}">
                <a16:creationId xmlns:a16="http://schemas.microsoft.com/office/drawing/2014/main" id="{B9CAB689-BB09-4AB5-B951-CCB4962D1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8" name="Group 47">
            <a:extLst>
              <a:ext uri="{FF2B5EF4-FFF2-40B4-BE49-F238E27FC236}">
                <a16:creationId xmlns:a16="http://schemas.microsoft.com/office/drawing/2014/main" id="{4E042DB5-28E4-4B36-9523-9265A32E8657}"/>
              </a:ext>
            </a:extLst>
          </p:cNvPr>
          <p:cNvGrpSpPr/>
          <p:nvPr/>
        </p:nvGrpSpPr>
        <p:grpSpPr>
          <a:xfrm>
            <a:off x="6000767" y="2566296"/>
            <a:ext cx="3677724" cy="1043679"/>
            <a:chOff x="6410789" y="819970"/>
            <a:chExt cx="4322439" cy="1121761"/>
          </a:xfrm>
        </p:grpSpPr>
        <p:pic>
          <p:nvPicPr>
            <p:cNvPr id="49" name="Picture 48">
              <a:extLst>
                <a:ext uri="{FF2B5EF4-FFF2-40B4-BE49-F238E27FC236}">
                  <a16:creationId xmlns:a16="http://schemas.microsoft.com/office/drawing/2014/main" id="{400EE68D-CE77-49EB-8AB8-6B399E0BA49F}"/>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0" name="TextBox 49">
              <a:extLst>
                <a:ext uri="{FF2B5EF4-FFF2-40B4-BE49-F238E27FC236}">
                  <a16:creationId xmlns:a16="http://schemas.microsoft.com/office/drawing/2014/main" id="{4F38C85F-B1BD-4EDC-BAD0-7AB9FEEA37A7}"/>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1A4C6354-FA74-4AA2-8415-878EBA976B21}"/>
              </a:ext>
            </a:extLst>
          </p:cNvPr>
          <p:cNvGrpSpPr/>
          <p:nvPr/>
        </p:nvGrpSpPr>
        <p:grpSpPr>
          <a:xfrm>
            <a:off x="5972538" y="3730920"/>
            <a:ext cx="3781464" cy="1043679"/>
            <a:chOff x="6410789" y="2733385"/>
            <a:chExt cx="4322439" cy="1121761"/>
          </a:xfrm>
        </p:grpSpPr>
        <p:pic>
          <p:nvPicPr>
            <p:cNvPr id="52" name="Picture 51">
              <a:extLst>
                <a:ext uri="{FF2B5EF4-FFF2-40B4-BE49-F238E27FC236}">
                  <a16:creationId xmlns:a16="http://schemas.microsoft.com/office/drawing/2014/main" id="{E35EBB82-10E3-442F-8F46-BDCEA75A9174}"/>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53" name="TextBox 52">
              <a:extLst>
                <a:ext uri="{FF2B5EF4-FFF2-40B4-BE49-F238E27FC236}">
                  <a16:creationId xmlns:a16="http://schemas.microsoft.com/office/drawing/2014/main" id="{A4C29A16-CD01-4D1B-A6B3-1B3FDA52D824}"/>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4" name="Rectangle 53">
            <a:extLst>
              <a:ext uri="{FF2B5EF4-FFF2-40B4-BE49-F238E27FC236}">
                <a16:creationId xmlns:a16="http://schemas.microsoft.com/office/drawing/2014/main" id="{DEC2CA94-01D0-40F1-982B-4F0899C8BC4E}"/>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5" name="Group 54">
            <a:extLst>
              <a:ext uri="{FF2B5EF4-FFF2-40B4-BE49-F238E27FC236}">
                <a16:creationId xmlns:a16="http://schemas.microsoft.com/office/drawing/2014/main" id="{E54E92EF-0E04-4EA2-85D5-1AE7602D5A78}"/>
              </a:ext>
            </a:extLst>
          </p:cNvPr>
          <p:cNvGrpSpPr/>
          <p:nvPr/>
        </p:nvGrpSpPr>
        <p:grpSpPr>
          <a:xfrm>
            <a:off x="5879347" y="1331443"/>
            <a:ext cx="3781463" cy="1121761"/>
            <a:chOff x="6410789" y="819970"/>
            <a:chExt cx="4322439" cy="1121761"/>
          </a:xfrm>
        </p:grpSpPr>
        <p:pic>
          <p:nvPicPr>
            <p:cNvPr id="56" name="Picture 55">
              <a:extLst>
                <a:ext uri="{FF2B5EF4-FFF2-40B4-BE49-F238E27FC236}">
                  <a16:creationId xmlns:a16="http://schemas.microsoft.com/office/drawing/2014/main" id="{6510D9F5-EBC6-498B-B4CE-0FD553858FA6}"/>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7" name="TextBox 56">
              <a:extLst>
                <a:ext uri="{FF2B5EF4-FFF2-40B4-BE49-F238E27FC236}">
                  <a16:creationId xmlns:a16="http://schemas.microsoft.com/office/drawing/2014/main" id="{E089EE02-5912-4CD0-99E6-60D284C7FE3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Mã</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Lương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7234949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p:tgtEl>
                                          <p:spTgt spid="55"/>
                                        </p:tgtEl>
                                        <p:attrNameLst>
                                          <p:attrName>ppt_x</p:attrName>
                                        </p:attrNameLst>
                                      </p:cBhvr>
                                      <p:tavLst>
                                        <p:tav tm="0">
                                          <p:val>
                                            <p:strVal val="#ppt_x-#ppt_w*1.125000"/>
                                          </p:val>
                                        </p:tav>
                                        <p:tav tm="100000">
                                          <p:val>
                                            <p:strVal val="#ppt_x"/>
                                          </p:val>
                                        </p:tav>
                                      </p:tavLst>
                                    </p:anim>
                                    <p:animEffect transition="in" filter="wipe(right)">
                                      <p:cBhvr>
                                        <p:cTn id="8" dur="500"/>
                                        <p:tgtEl>
                                          <p:spTgt spid="5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p:tgtEl>
                                          <p:spTgt spid="48"/>
                                        </p:tgtEl>
                                        <p:attrNameLst>
                                          <p:attrName>ppt_x</p:attrName>
                                        </p:attrNameLst>
                                      </p:cBhvr>
                                      <p:tavLst>
                                        <p:tav tm="0">
                                          <p:val>
                                            <p:strVal val="#ppt_x-#ppt_w*1.125000"/>
                                          </p:val>
                                        </p:tav>
                                        <p:tav tm="100000">
                                          <p:val>
                                            <p:strVal val="#ppt_x"/>
                                          </p:val>
                                        </p:tav>
                                      </p:tavLst>
                                    </p:anim>
                                    <p:animEffect transition="in" filter="wipe(right)">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ppt_x</p:attrName>
                                        </p:attrNameLst>
                                      </p:cBhvr>
                                      <p:tavLst>
                                        <p:tav tm="0">
                                          <p:val>
                                            <p:strVal val="#ppt_x-#ppt_w*1.125000"/>
                                          </p:val>
                                        </p:tav>
                                        <p:tav tm="100000">
                                          <p:val>
                                            <p:strVal val="#ppt_x"/>
                                          </p:val>
                                        </p:tav>
                                      </p:tavLst>
                                    </p:anim>
                                    <p:animEffect transition="in" filter="wipe(right)">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DBA641-AA51-46B8-840D-40BD8B64076D}"/>
              </a:ext>
            </a:extLst>
          </p:cNvPr>
          <p:cNvSpPr/>
          <p:nvPr/>
        </p:nvSpPr>
        <p:spPr>
          <a:xfrm>
            <a:off x="4348048" y="251889"/>
            <a:ext cx="5115441" cy="707886"/>
          </a:xfrm>
          <a:prstGeom prst="rect">
            <a:avLst/>
          </a:prstGeom>
        </p:spPr>
        <p:txBody>
          <a:bodyPr wrap="square">
            <a:spAutoFit/>
          </a:bodyPr>
          <a:lstStyle/>
          <a:p>
            <a:pPr algn="ctr">
              <a:defRPr/>
            </a:pP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Luyện</a:t>
            </a:r>
            <a:r>
              <a:rPr lang="en-US" altLang="zh-CN" sz="40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đọc</a:t>
            </a:r>
            <a:r>
              <a:rPr lang="en-US" altLang="zh-CN" sz="40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câu</a:t>
            </a:r>
            <a:r>
              <a:rPr lang="en-US" altLang="zh-CN" sz="40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dài</a:t>
            </a:r>
            <a:endParaRPr lang="zh-CN" altLang="en-US" sz="40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142AC258-3C07-4EBE-8022-11AC6DAD74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7714" y="251889"/>
            <a:ext cx="580334" cy="580334"/>
          </a:xfrm>
          <a:prstGeom prst="rect">
            <a:avLst/>
          </a:prstGeom>
        </p:spPr>
      </p:pic>
      <p:sp>
        <p:nvSpPr>
          <p:cNvPr id="5" name="Rectangle: Rounded Corners 4">
            <a:extLst>
              <a:ext uri="{FF2B5EF4-FFF2-40B4-BE49-F238E27FC236}">
                <a16:creationId xmlns:a16="http://schemas.microsoft.com/office/drawing/2014/main" id="{2EF703FC-A01F-497F-9591-4525A706557F}"/>
              </a:ext>
            </a:extLst>
          </p:cNvPr>
          <p:cNvSpPr/>
          <p:nvPr/>
        </p:nvSpPr>
        <p:spPr>
          <a:xfrm>
            <a:off x="1299990" y="1443210"/>
            <a:ext cx="9827046" cy="375675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5462371E-A2CB-4421-8685-686E25E4B6A3}"/>
              </a:ext>
            </a:extLst>
          </p:cNvPr>
          <p:cNvSpPr txBox="1"/>
          <p:nvPr/>
        </p:nvSpPr>
        <p:spPr>
          <a:xfrm>
            <a:off x="1674564" y="2023544"/>
            <a:ext cx="9243152" cy="1938992"/>
          </a:xfrm>
          <a:prstGeom prst="rect">
            <a:avLst/>
          </a:prstGeom>
          <a:noFill/>
        </p:spPr>
        <p:txBody>
          <a:bodyPr wrap="square" rtlCol="0">
            <a:spAutoFit/>
          </a:bodyPr>
          <a:lstStyle/>
          <a:p>
            <a:pPr algn="just"/>
            <a:r>
              <a:rPr lang="vi-VN" sz="4000" b="1" dirty="0">
                <a:latin typeface="Arial-Rounded" panose="020B0500000000000000" pitchFamily="34" charset="0"/>
                <a:ea typeface="Arial-Rounded" panose="020B0500000000000000" pitchFamily="34" charset="0"/>
                <a:cs typeface="Arial-Rounded" panose="020B0500000000000000" pitchFamily="34" charset="0"/>
              </a:rPr>
              <a:t>Một đêm,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Mã Lương mơ thấy một cụ già tóc bạc phơ</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đưa cho em c</a:t>
            </a:r>
            <a:r>
              <a:rPr lang="en-US" sz="4000" b="1" dirty="0">
                <a:latin typeface="Arial-Rounded" panose="020B0500000000000000" pitchFamily="34" charset="0"/>
                <a:ea typeface="Arial-Rounded" panose="020B0500000000000000" pitchFamily="34" charset="0"/>
                <a:cs typeface="Arial-Rounded" panose="020B0500000000000000" pitchFamily="34" charset="0"/>
              </a:rPr>
              <a:t>â</a:t>
            </a:r>
            <a:r>
              <a:rPr lang="vi-VN" sz="4000" b="1" dirty="0">
                <a:latin typeface="Arial-Rounded" panose="020B0500000000000000" pitchFamily="34" charset="0"/>
                <a:ea typeface="Arial-Rounded" panose="020B0500000000000000" pitchFamily="34" charset="0"/>
                <a:cs typeface="Arial-Rounded" panose="020B0500000000000000" pitchFamily="34" charset="0"/>
              </a:rPr>
              <a:t>y bút sáng lấp lánh.</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13244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id="{22A578E1-6065-488B-BB5B-C9F25AD09015}"/>
              </a:ext>
            </a:extLst>
          </p:cNvPr>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a:extLst>
              <a:ext uri="{FF2B5EF4-FFF2-40B4-BE49-F238E27FC236}">
                <a16:creationId xmlns:a16="http://schemas.microsoft.com/office/drawing/2014/main"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
        <p:nvSpPr>
          <p:cNvPr id="9" name="Rounded Rectangle 65">
            <a:extLst>
              <a:ext uri="{FF2B5EF4-FFF2-40B4-BE49-F238E27FC236}">
                <a16:creationId xmlns:a16="http://schemas.microsoft.com/office/drawing/2014/main" id="{0F3CB4E9-D16D-40F8-B14A-B047ACD88458}"/>
              </a:ext>
            </a:extLst>
          </p:cNvPr>
          <p:cNvSpPr/>
          <p:nvPr/>
        </p:nvSpPr>
        <p:spPr>
          <a:xfrm>
            <a:off x="84462" y="62032"/>
            <a:ext cx="4197207"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10" name="Rounded Rectangle 15">
            <a:extLst>
              <a:ext uri="{FF2B5EF4-FFF2-40B4-BE49-F238E27FC236}">
                <a16:creationId xmlns:a16="http://schemas.microsoft.com/office/drawing/2014/main" id="{BAA5F9C1-F695-4B7A-87A1-D116D9940E0A}"/>
              </a:ext>
            </a:extLst>
          </p:cNvPr>
          <p:cNvSpPr/>
          <p:nvPr/>
        </p:nvSpPr>
        <p:spPr>
          <a:xfrm>
            <a:off x="293894" y="777368"/>
            <a:ext cx="11671205" cy="1370921"/>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1" name="Teardrop 10">
            <a:extLst>
              <a:ext uri="{FF2B5EF4-FFF2-40B4-BE49-F238E27FC236}">
                <a16:creationId xmlns:a16="http://schemas.microsoft.com/office/drawing/2014/main" id="{135B33AD-03E2-4389-AE6F-BD04708E4A7A}"/>
              </a:ext>
            </a:extLst>
          </p:cNvPr>
          <p:cNvSpPr/>
          <p:nvPr/>
        </p:nvSpPr>
        <p:spPr>
          <a:xfrm>
            <a:off x="-75446" y="7441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2" name="Rounded Rectangle 15">
            <a:extLst>
              <a:ext uri="{FF2B5EF4-FFF2-40B4-BE49-F238E27FC236}">
                <a16:creationId xmlns:a16="http://schemas.microsoft.com/office/drawing/2014/main" id="{2B469D68-55F2-4BAB-A18B-95A88BEEBE0B}"/>
              </a:ext>
            </a:extLst>
          </p:cNvPr>
          <p:cNvSpPr/>
          <p:nvPr/>
        </p:nvSpPr>
        <p:spPr>
          <a:xfrm>
            <a:off x="337181" y="2211636"/>
            <a:ext cx="11671205" cy="1018956"/>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3" name="Teardrop 12">
            <a:extLst>
              <a:ext uri="{FF2B5EF4-FFF2-40B4-BE49-F238E27FC236}">
                <a16:creationId xmlns:a16="http://schemas.microsoft.com/office/drawing/2014/main" id="{CF2277AA-226C-42A4-A198-81C968566871}"/>
              </a:ext>
            </a:extLst>
          </p:cNvPr>
          <p:cNvSpPr/>
          <p:nvPr/>
        </p:nvSpPr>
        <p:spPr>
          <a:xfrm>
            <a:off x="-75446" y="2234354"/>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Rounded Rectangle 15">
            <a:extLst>
              <a:ext uri="{FF2B5EF4-FFF2-40B4-BE49-F238E27FC236}">
                <a16:creationId xmlns:a16="http://schemas.microsoft.com/office/drawing/2014/main" id="{56973FA7-A3E9-4CD6-9F48-2EAFC7D3DA7A}"/>
              </a:ext>
            </a:extLst>
          </p:cNvPr>
          <p:cNvSpPr/>
          <p:nvPr/>
        </p:nvSpPr>
        <p:spPr>
          <a:xfrm>
            <a:off x="337182" y="3281517"/>
            <a:ext cx="11671205" cy="1036427"/>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C5A43EA8-D478-4817-9F73-2E6BC6897AC8}"/>
              </a:ext>
            </a:extLst>
          </p:cNvPr>
          <p:cNvSpPr/>
          <p:nvPr/>
        </p:nvSpPr>
        <p:spPr>
          <a:xfrm>
            <a:off x="-32158" y="324826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6" name="Rounded Rectangle 15">
            <a:extLst>
              <a:ext uri="{FF2B5EF4-FFF2-40B4-BE49-F238E27FC236}">
                <a16:creationId xmlns:a16="http://schemas.microsoft.com/office/drawing/2014/main" id="{58B3F41B-65D5-45FD-A0C4-6ED6E73B38E8}"/>
              </a:ext>
            </a:extLst>
          </p:cNvPr>
          <p:cNvSpPr/>
          <p:nvPr/>
        </p:nvSpPr>
        <p:spPr>
          <a:xfrm>
            <a:off x="369340" y="4438047"/>
            <a:ext cx="11671205" cy="1013126"/>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7" name="Teardrop 16">
            <a:extLst>
              <a:ext uri="{FF2B5EF4-FFF2-40B4-BE49-F238E27FC236}">
                <a16:creationId xmlns:a16="http://schemas.microsoft.com/office/drawing/2014/main" id="{61E36BB1-C930-447E-A6A1-6D5D6F6F133D}"/>
              </a:ext>
            </a:extLst>
          </p:cNvPr>
          <p:cNvSpPr/>
          <p:nvPr/>
        </p:nvSpPr>
        <p:spPr>
          <a:xfrm>
            <a:off x="0" y="440479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8" name="Rounded Rectangle 15">
            <a:extLst>
              <a:ext uri="{FF2B5EF4-FFF2-40B4-BE49-F238E27FC236}">
                <a16:creationId xmlns:a16="http://schemas.microsoft.com/office/drawing/2014/main" id="{0150A255-4FB4-4E8D-9B8F-78CC58A87A18}"/>
              </a:ext>
            </a:extLst>
          </p:cNvPr>
          <p:cNvSpPr/>
          <p:nvPr/>
        </p:nvSpPr>
        <p:spPr>
          <a:xfrm>
            <a:off x="369340" y="5502098"/>
            <a:ext cx="11671205" cy="1046187"/>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9" name="Teardrop 18">
            <a:extLst>
              <a:ext uri="{FF2B5EF4-FFF2-40B4-BE49-F238E27FC236}">
                <a16:creationId xmlns:a16="http://schemas.microsoft.com/office/drawing/2014/main" id="{6CB9769F-7749-482B-A467-C2C3413DC46A}"/>
              </a:ext>
            </a:extLst>
          </p:cNvPr>
          <p:cNvSpPr/>
          <p:nvPr/>
        </p:nvSpPr>
        <p:spPr>
          <a:xfrm>
            <a:off x="0" y="546884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5</a:t>
            </a:r>
          </a:p>
        </p:txBody>
      </p:sp>
    </p:spTree>
    <p:extLst>
      <p:ext uri="{BB962C8B-B14F-4D97-AF65-F5344CB8AC3E}">
        <p14:creationId xmlns:p14="http://schemas.microsoft.com/office/powerpoint/2010/main" val="34492731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fltVal val="0.5"/>
                                          </p:val>
                                        </p:tav>
                                        <p:tav tm="100000">
                                          <p:val>
                                            <p:strVal val="#ppt_x"/>
                                          </p:val>
                                        </p:tav>
                                      </p:tavLst>
                                    </p:anim>
                                    <p:anim calcmode="lin" valueType="num">
                                      <p:cBhvr>
                                        <p:cTn id="16" dur="500" fill="hold"/>
                                        <p:tgtEl>
                                          <p:spTgt spid="11"/>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anim calcmode="lin" valueType="num">
                                      <p:cBhvr>
                                        <p:cTn id="27" dur="500" fill="hold"/>
                                        <p:tgtEl>
                                          <p:spTgt spid="13"/>
                                        </p:tgtEl>
                                        <p:attrNameLst>
                                          <p:attrName>ppt_x</p:attrName>
                                        </p:attrNameLst>
                                      </p:cBhvr>
                                      <p:tavLst>
                                        <p:tav tm="0">
                                          <p:val>
                                            <p:fltVal val="0.5"/>
                                          </p:val>
                                        </p:tav>
                                        <p:tav tm="100000">
                                          <p:val>
                                            <p:strVal val="#ppt_x"/>
                                          </p:val>
                                        </p:tav>
                                      </p:tavLst>
                                    </p:anim>
                                    <p:anim calcmode="lin" valueType="num">
                                      <p:cBhvr>
                                        <p:cTn id="28" dur="500" fill="hold"/>
                                        <p:tgtEl>
                                          <p:spTgt spid="13"/>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52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anim calcmode="lin" valueType="num">
                                      <p:cBhvr>
                                        <p:cTn id="39" dur="500" fill="hold"/>
                                        <p:tgtEl>
                                          <p:spTgt spid="15"/>
                                        </p:tgtEl>
                                        <p:attrNameLst>
                                          <p:attrName>ppt_x</p:attrName>
                                        </p:attrNameLst>
                                      </p:cBhvr>
                                      <p:tavLst>
                                        <p:tav tm="0">
                                          <p:val>
                                            <p:fltVal val="0.5"/>
                                          </p:val>
                                        </p:tav>
                                        <p:tav tm="100000">
                                          <p:val>
                                            <p:strVal val="#ppt_x"/>
                                          </p:val>
                                        </p:tav>
                                      </p:tavLst>
                                    </p:anim>
                                    <p:anim calcmode="lin" valueType="num">
                                      <p:cBhvr>
                                        <p:cTn id="40" dur="500" fill="hold"/>
                                        <p:tgtEl>
                                          <p:spTgt spid="15"/>
                                        </p:tgtEl>
                                        <p:attrNameLst>
                                          <p:attrName>ppt_y</p:attrName>
                                        </p:attrNameLst>
                                      </p:cBhvr>
                                      <p:tavLst>
                                        <p:tav tm="0">
                                          <p:val>
                                            <p:fltVal val="0.5"/>
                                          </p:val>
                                        </p:tav>
                                        <p:tav tm="100000">
                                          <p:val>
                                            <p:strVal val="#ppt_y"/>
                                          </p:val>
                                        </p:tav>
                                      </p:tavLst>
                                    </p:anim>
                                  </p:childTnLst>
                                </p:cTn>
                              </p:par>
                              <p:par>
                                <p:cTn id="41" presetID="22" presetClass="entr" presetSubtype="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528"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anim calcmode="lin" valueType="num">
                                      <p:cBhvr>
                                        <p:cTn id="51" dur="500" fill="hold"/>
                                        <p:tgtEl>
                                          <p:spTgt spid="17"/>
                                        </p:tgtEl>
                                        <p:attrNameLst>
                                          <p:attrName>ppt_x</p:attrName>
                                        </p:attrNameLst>
                                      </p:cBhvr>
                                      <p:tavLst>
                                        <p:tav tm="0">
                                          <p:val>
                                            <p:fltVal val="0.5"/>
                                          </p:val>
                                        </p:tav>
                                        <p:tav tm="100000">
                                          <p:val>
                                            <p:strVal val="#ppt_x"/>
                                          </p:val>
                                        </p:tav>
                                      </p:tavLst>
                                    </p:anim>
                                    <p:anim calcmode="lin" valueType="num">
                                      <p:cBhvr>
                                        <p:cTn id="52" dur="500" fill="hold"/>
                                        <p:tgtEl>
                                          <p:spTgt spid="17"/>
                                        </p:tgtEl>
                                        <p:attrNameLst>
                                          <p:attrName>ppt_y</p:attrName>
                                        </p:attrNameLst>
                                      </p:cBhvr>
                                      <p:tavLst>
                                        <p:tav tm="0">
                                          <p:val>
                                            <p:fltVal val="0.5"/>
                                          </p:val>
                                        </p:tav>
                                        <p:tav tm="100000">
                                          <p:val>
                                            <p:strVal val="#ppt_y"/>
                                          </p:val>
                                        </p:tav>
                                      </p:tavLst>
                                    </p:anim>
                                  </p:childTnLst>
                                </p:cTn>
                              </p:par>
                              <p:par>
                                <p:cTn id="53" presetID="22" presetClass="entr" presetSubtype="8"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anim calcmode="lin" valueType="num">
                                      <p:cBhvr>
                                        <p:cTn id="63" dur="500" fill="hold"/>
                                        <p:tgtEl>
                                          <p:spTgt spid="19"/>
                                        </p:tgtEl>
                                        <p:attrNameLst>
                                          <p:attrName>ppt_x</p:attrName>
                                        </p:attrNameLst>
                                      </p:cBhvr>
                                      <p:tavLst>
                                        <p:tav tm="0">
                                          <p:val>
                                            <p:fltVal val="0.5"/>
                                          </p:val>
                                        </p:tav>
                                        <p:tav tm="100000">
                                          <p:val>
                                            <p:strVal val="#ppt_x"/>
                                          </p:val>
                                        </p:tav>
                                      </p:tavLst>
                                    </p:anim>
                                    <p:anim calcmode="lin" valueType="num">
                                      <p:cBhvr>
                                        <p:cTn id="64" dur="500" fill="hold"/>
                                        <p:tgtEl>
                                          <p:spTgt spid="19"/>
                                        </p:tgtEl>
                                        <p:attrNameLst>
                                          <p:attrName>ppt_y</p:attrName>
                                        </p:attrNameLst>
                                      </p:cBhvr>
                                      <p:tavLst>
                                        <p:tav tm="0">
                                          <p:val>
                                            <p:fltVal val="0.5"/>
                                          </p:val>
                                        </p:tav>
                                        <p:tav tm="100000">
                                          <p:val>
                                            <p:strVal val="#ppt_y"/>
                                          </p:val>
                                        </p:tav>
                                      </p:tavLst>
                                    </p:anim>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50986E6-EEA8-4F7B-9829-FD5D2634CF25}"/>
              </a:ext>
            </a:extLst>
          </p:cNvPr>
          <p:cNvGrpSpPr/>
          <p:nvPr/>
        </p:nvGrpSpPr>
        <p:grpSpPr>
          <a:xfrm>
            <a:off x="6214020" y="1681602"/>
            <a:ext cx="5158854" cy="2613541"/>
            <a:chOff x="6138355" y="864494"/>
            <a:chExt cx="5158854" cy="2613541"/>
          </a:xfrm>
        </p:grpSpPr>
        <p:sp>
          <p:nvSpPr>
            <p:cNvPr id="37" name="Rounded Rectangle 40">
              <a:extLst>
                <a:ext uri="{FF2B5EF4-FFF2-40B4-BE49-F238E27FC236}">
                  <a16:creationId xmlns:a16="http://schemas.microsoft.com/office/drawing/2014/main" id="{98B0C4D9-E6D5-4E46-8AA5-17E6650BF971}"/>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38" name="Picture 37">
              <a:extLst>
                <a:ext uri="{FF2B5EF4-FFF2-40B4-BE49-F238E27FC236}">
                  <a16:creationId xmlns:a16="http://schemas.microsoft.com/office/drawing/2014/main" id="{F00B46A4-1025-452D-AB50-8F19E6C25A6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39" name="Picture 38">
            <a:extLst>
              <a:ext uri="{FF2B5EF4-FFF2-40B4-BE49-F238E27FC236}">
                <a16:creationId xmlns:a16="http://schemas.microsoft.com/office/drawing/2014/main" id="{17FD27A1-FD32-4494-9D43-FE94EC80E2D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40" name="Picture 39">
            <a:extLst>
              <a:ext uri="{FF2B5EF4-FFF2-40B4-BE49-F238E27FC236}">
                <a16:creationId xmlns:a16="http://schemas.microsoft.com/office/drawing/2014/main" id="{E359A667-44B6-452B-B0BE-A3FBB0571377}"/>
              </a:ext>
            </a:extLst>
          </p:cNvPr>
          <p:cNvPicPr>
            <a:picLocks noChangeAspect="1"/>
          </p:cNvPicPr>
          <p:nvPr/>
        </p:nvPicPr>
        <p:blipFill>
          <a:blip r:embed="rId7"/>
          <a:stretch>
            <a:fillRect/>
          </a:stretch>
        </p:blipFill>
        <p:spPr>
          <a:xfrm>
            <a:off x="3984104" y="364325"/>
            <a:ext cx="4054191" cy="859611"/>
          </a:xfrm>
          <a:prstGeom prst="rect">
            <a:avLst/>
          </a:prstGeom>
        </p:spPr>
      </p:pic>
      <p:pic>
        <p:nvPicPr>
          <p:cNvPr id="41" name="Picture 40">
            <a:extLst>
              <a:ext uri="{FF2B5EF4-FFF2-40B4-BE49-F238E27FC236}">
                <a16:creationId xmlns:a16="http://schemas.microsoft.com/office/drawing/2014/main" id="{B8A77774-BEE7-4549-8D7C-3ECC4226DD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42" name="Picture 41">
            <a:extLst>
              <a:ext uri="{FF2B5EF4-FFF2-40B4-BE49-F238E27FC236}">
                <a16:creationId xmlns:a16="http://schemas.microsoft.com/office/drawing/2014/main" id="{9968A6AF-E5AC-4A1E-B884-C84EA84465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43" name="Picture 42">
            <a:extLst>
              <a:ext uri="{FF2B5EF4-FFF2-40B4-BE49-F238E27FC236}">
                <a16:creationId xmlns:a16="http://schemas.microsoft.com/office/drawing/2014/main" id="{3651055F-B762-4ED8-9493-D05287D6CC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4926506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80000">
                                          <p:cBhvr additive="base">
                                            <p:cTn id="7" dur="500" fill="hold"/>
                                            <p:tgtEl>
                                              <p:spTgt spid="40"/>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4"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4"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id="{22A578E1-6065-488B-BB5B-C9F25AD09015}"/>
              </a:ext>
            </a:extLst>
          </p:cNvPr>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a:extLst>
              <a:ext uri="{FF2B5EF4-FFF2-40B4-BE49-F238E27FC236}">
                <a16:creationId xmlns:a16="http://schemas.microsoft.com/office/drawing/2014/main"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
        <p:nvSpPr>
          <p:cNvPr id="11" name="Teardrop 10">
            <a:extLst>
              <a:ext uri="{FF2B5EF4-FFF2-40B4-BE49-F238E27FC236}">
                <a16:creationId xmlns:a16="http://schemas.microsoft.com/office/drawing/2014/main" id="{135B33AD-03E2-4389-AE6F-BD04708E4A7A}"/>
              </a:ext>
            </a:extLst>
          </p:cNvPr>
          <p:cNvSpPr/>
          <p:nvPr/>
        </p:nvSpPr>
        <p:spPr>
          <a:xfrm>
            <a:off x="45082" y="782190"/>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13" name="Teardrop 12">
            <a:extLst>
              <a:ext uri="{FF2B5EF4-FFF2-40B4-BE49-F238E27FC236}">
                <a16:creationId xmlns:a16="http://schemas.microsoft.com/office/drawing/2014/main" id="{CF2277AA-226C-42A4-A198-81C968566871}"/>
              </a:ext>
            </a:extLst>
          </p:cNvPr>
          <p:cNvSpPr/>
          <p:nvPr/>
        </p:nvSpPr>
        <p:spPr>
          <a:xfrm>
            <a:off x="0" y="219898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5" name="Teardrop 14">
            <a:extLst>
              <a:ext uri="{FF2B5EF4-FFF2-40B4-BE49-F238E27FC236}">
                <a16:creationId xmlns:a16="http://schemas.microsoft.com/office/drawing/2014/main" id="{C5A43EA8-D478-4817-9F73-2E6BC6897AC8}"/>
              </a:ext>
            </a:extLst>
          </p:cNvPr>
          <p:cNvSpPr/>
          <p:nvPr/>
        </p:nvSpPr>
        <p:spPr>
          <a:xfrm>
            <a:off x="-32158" y="324826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7" name="Teardrop 16">
            <a:extLst>
              <a:ext uri="{FF2B5EF4-FFF2-40B4-BE49-F238E27FC236}">
                <a16:creationId xmlns:a16="http://schemas.microsoft.com/office/drawing/2014/main" id="{61E36BB1-C930-447E-A6A1-6D5D6F6F133D}"/>
              </a:ext>
            </a:extLst>
          </p:cNvPr>
          <p:cNvSpPr/>
          <p:nvPr/>
        </p:nvSpPr>
        <p:spPr>
          <a:xfrm>
            <a:off x="0" y="440479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
        <p:nvSpPr>
          <p:cNvPr id="19" name="Teardrop 18">
            <a:extLst>
              <a:ext uri="{FF2B5EF4-FFF2-40B4-BE49-F238E27FC236}">
                <a16:creationId xmlns:a16="http://schemas.microsoft.com/office/drawing/2014/main" id="{6CB9769F-7749-482B-A467-C2C3413DC46A}"/>
              </a:ext>
            </a:extLst>
          </p:cNvPr>
          <p:cNvSpPr/>
          <p:nvPr/>
        </p:nvSpPr>
        <p:spPr>
          <a:xfrm>
            <a:off x="0" y="546884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5</a:t>
            </a:r>
          </a:p>
        </p:txBody>
      </p:sp>
    </p:spTree>
    <p:extLst>
      <p:ext uri="{BB962C8B-B14F-4D97-AF65-F5344CB8AC3E}">
        <p14:creationId xmlns:p14="http://schemas.microsoft.com/office/powerpoint/2010/main" val="1227493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839BFA5B-CDCA-4097-AF5E-C839A9A449BF}"/>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40" name="Picture 39">
            <a:extLst>
              <a:ext uri="{FF2B5EF4-FFF2-40B4-BE49-F238E27FC236}">
                <a16:creationId xmlns:a16="http://schemas.microsoft.com/office/drawing/2014/main" id="{FF732F89-28F6-4073-A025-4FCC6E57FDFA}"/>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9" name="Picture 48">
            <a:extLst>
              <a:ext uri="{FF2B5EF4-FFF2-40B4-BE49-F238E27FC236}">
                <a16:creationId xmlns:a16="http://schemas.microsoft.com/office/drawing/2014/main" id="{CB0EDF7C-8A6B-4640-8E14-4AEF3859BC61}"/>
              </a:ext>
            </a:extLst>
          </p:cNvPr>
          <p:cNvPicPr>
            <a:picLocks noChangeAspect="1"/>
          </p:cNvPicPr>
          <p:nvPr/>
        </p:nvPicPr>
        <p:blipFill>
          <a:blip r:embed="rId6"/>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9520843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80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id="{22A578E1-6065-488B-BB5B-C9F25AD09015}"/>
              </a:ext>
            </a:extLst>
          </p:cNvPr>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a:extLst>
              <a:ext uri="{FF2B5EF4-FFF2-40B4-BE49-F238E27FC236}">
                <a16:creationId xmlns:a16="http://schemas.microsoft.com/office/drawing/2014/main"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Tree>
    <p:extLst>
      <p:ext uri="{BB962C8B-B14F-4D97-AF65-F5344CB8AC3E}">
        <p14:creationId xmlns:p14="http://schemas.microsoft.com/office/powerpoint/2010/main" val="3902377538"/>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ps稻壳儿佳誉设计原创链接：http://chn.docer.com/works?userid=219874625">
            <a:extLst>
              <a:ext uri="{FF2B5EF4-FFF2-40B4-BE49-F238E27FC236}">
                <a16:creationId xmlns:a16="http://schemas.microsoft.com/office/drawing/2014/main" id="{9D5491B1-7230-4F6B-91ED-7AD71CA8B42C}"/>
              </a:ext>
            </a:extLst>
          </p:cNvPr>
          <p:cNvPicPr>
            <a:picLocks noChangeAspect="1"/>
          </p:cNvPicPr>
          <p:nvPr/>
        </p:nvPicPr>
        <p:blipFill rotWithShape="1">
          <a:blip r:embed="rId3">
            <a:extLst>
              <a:ext uri="{28A0092B-C50C-407E-A947-70E740481C1C}">
                <a14:useLocalDpi xmlns:a14="http://schemas.microsoft.com/office/drawing/2010/main" val="0"/>
              </a:ext>
            </a:extLst>
          </a:blip>
          <a:srcRect l="18496" t="36176" r="9862" b="33592"/>
          <a:stretch/>
        </p:blipFill>
        <p:spPr>
          <a:xfrm>
            <a:off x="0" y="1"/>
            <a:ext cx="12192000" cy="6858000"/>
          </a:xfrm>
          <a:prstGeom prst="rect">
            <a:avLst/>
          </a:prstGeom>
        </p:spPr>
      </p:pic>
      <p:pic>
        <p:nvPicPr>
          <p:cNvPr id="10" name="图片 79">
            <a:extLst>
              <a:ext uri="{FF2B5EF4-FFF2-40B4-BE49-F238E27FC236}">
                <a16:creationId xmlns:a16="http://schemas.microsoft.com/office/drawing/2014/main" id="{F07EE572-B53F-4244-9369-67F5D7BD5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6265" y="348570"/>
            <a:ext cx="1680072" cy="1409713"/>
          </a:xfrm>
          <a:prstGeom prst="rect">
            <a:avLst/>
          </a:prstGeom>
        </p:spPr>
      </p:pic>
      <p:sp>
        <p:nvSpPr>
          <p:cNvPr id="11" name="Rounded Rectangle 27">
            <a:extLst>
              <a:ext uri="{FF2B5EF4-FFF2-40B4-BE49-F238E27FC236}">
                <a16:creationId xmlns:a16="http://schemas.microsoft.com/office/drawing/2014/main" id="{658CEF99-E503-4F98-8F5C-02807663E853}"/>
              </a:ext>
            </a:extLst>
          </p:cNvPr>
          <p:cNvSpPr/>
          <p:nvPr/>
        </p:nvSpPr>
        <p:spPr>
          <a:xfrm>
            <a:off x="5340150" y="1467488"/>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98DB29B1-64A9-43C4-BDA6-20EA7AB7FE62}"/>
              </a:ext>
            </a:extLst>
          </p:cNvPr>
          <p:cNvPicPr>
            <a:picLocks noChangeAspect="1"/>
          </p:cNvPicPr>
          <p:nvPr/>
        </p:nvPicPr>
        <p:blipFill rotWithShape="1">
          <a:blip r:embed="rId5"/>
          <a:srcRect l="16127" t="11921" r="14764" b="20863"/>
          <a:stretch/>
        </p:blipFill>
        <p:spPr>
          <a:xfrm>
            <a:off x="6237926" y="2100886"/>
            <a:ext cx="4476749" cy="2258786"/>
          </a:xfrm>
          <a:prstGeom prst="rect">
            <a:avLst/>
          </a:prstGeom>
        </p:spPr>
      </p:pic>
    </p:spTree>
    <p:extLst>
      <p:ext uri="{BB962C8B-B14F-4D97-AF65-F5344CB8AC3E}">
        <p14:creationId xmlns:p14="http://schemas.microsoft.com/office/powerpoint/2010/main" val="407810861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750"/>
                                        <p:tgtEl>
                                          <p:spTgt spid="12"/>
                                        </p:tgtEl>
                                      </p:cBhvr>
                                    </p:animEffect>
                                    <p:anim calcmode="lin" valueType="num">
                                      <p:cBhvr>
                                        <p:cTn id="23" dur="750" fill="hold"/>
                                        <p:tgtEl>
                                          <p:spTgt spid="12"/>
                                        </p:tgtEl>
                                        <p:attrNameLst>
                                          <p:attrName>ppt_x</p:attrName>
                                        </p:attrNameLst>
                                      </p:cBhvr>
                                      <p:tavLst>
                                        <p:tav tm="0">
                                          <p:val>
                                            <p:strVal val="#ppt_x"/>
                                          </p:val>
                                        </p:tav>
                                        <p:tav tm="100000">
                                          <p:val>
                                            <p:strVal val="#ppt_x"/>
                                          </p:val>
                                        </p:tav>
                                      </p:tavLst>
                                    </p:anim>
                                    <p:anim calcmode="lin" valueType="num">
                                      <p:cBhvr>
                                        <p:cTn id="24"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5"/>
          <a:srcRect r="2290"/>
          <a:stretch/>
        </p:blipFill>
        <p:spPr>
          <a:xfrm>
            <a:off x="-218607" y="0"/>
            <a:ext cx="12613807" cy="6860253"/>
          </a:xfrm>
          <a:prstGeom prst="rect">
            <a:avLst/>
          </a:prstGeom>
        </p:spPr>
      </p:pic>
      <p:pic>
        <p:nvPicPr>
          <p:cNvPr id="62" name="Picture 61">
            <a:hlinkClick r:id="rId6" action="ppaction://hlinksldjump"/>
            <a:extLst>
              <a:ext uri="{FF2B5EF4-FFF2-40B4-BE49-F238E27FC236}">
                <a16:creationId xmlns:a16="http://schemas.microsoft.com/office/drawing/2014/main" id="{E983EC36-A01A-4EE9-A9DB-B9C3CF4319BA}"/>
              </a:ext>
            </a:extLst>
          </p:cNvPr>
          <p:cNvPicPr>
            <a:picLocks noChangeAspect="1"/>
          </p:cNvPicPr>
          <p:nvPr/>
        </p:nvPicPr>
        <p:blipFill rotWithShape="1">
          <a:blip r:embed="rId7">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9"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10">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11"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2">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3"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4">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hlinkClick r:id="rId15" action="ppaction://hlinksldjump"/>
            <a:extLst>
              <a:ext uri="{FF2B5EF4-FFF2-40B4-BE49-F238E27FC236}">
                <a16:creationId xmlns:a16="http://schemas.microsoft.com/office/drawing/2014/main" id="{2277FEF3-46B6-4A03-AB9C-DC050B6AD6DD}"/>
              </a:ext>
            </a:extLst>
          </p:cNvPr>
          <p:cNvPicPr>
            <a:picLocks noChangeAspect="1"/>
          </p:cNvPicPr>
          <p:nvPr/>
        </p:nvPicPr>
        <p:blipFill rotWithShape="1">
          <a:blip r:embed="rId16">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5" name="Picture 74">
            <a:extLst>
              <a:ext uri="{FF2B5EF4-FFF2-40B4-BE49-F238E27FC236}">
                <a16:creationId xmlns:a16="http://schemas.microsoft.com/office/drawing/2014/main" id="{4BF91227-8C65-4445-B651-1E09831E1F3F}"/>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890207" y="3986848"/>
            <a:ext cx="954838" cy="1092200"/>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7">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pic>
        <p:nvPicPr>
          <p:cNvPr id="83" name="CẤM BUÔN BÁN, CẤM REUP" descr="Káº¿t quáº£ hÃ¬nh áº£nh cho win text gif">
            <a:extLst>
              <a:ext uri="{FF2B5EF4-FFF2-40B4-BE49-F238E27FC236}">
                <a16:creationId xmlns:a16="http://schemas.microsoft.com/office/drawing/2014/main" id="{3B4F0247-97E0-49B5-9C7E-ACF9D03D0434}"/>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499349" y="-842627"/>
            <a:ext cx="5392566" cy="53925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19" action="ppaction://hlinksldjump"/>
            <a:extLst>
              <a:ext uri="{FF2B5EF4-FFF2-40B4-BE49-F238E27FC236}">
                <a16:creationId xmlns:a16="http://schemas.microsoft.com/office/drawing/2014/main" id="{23C78AF1-B7AC-4FA0-8675-5DFEE7EF809A}"/>
              </a:ext>
            </a:extLst>
          </p:cNvPr>
          <p:cNvSpPr/>
          <p:nvPr/>
        </p:nvSpPr>
        <p:spPr>
          <a:xfrm>
            <a:off x="152400" y="71120"/>
            <a:ext cx="1692645" cy="528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2438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4"/>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75"/>
                                        </p:tgtEl>
                                      </p:cBhvr>
                                    </p:animEffect>
                                    <p:set>
                                      <p:cBhvr>
                                        <p:cTn id="40" dur="1" fill="hold">
                                          <p:stCondLst>
                                            <p:cond delay="999"/>
                                          </p:stCondLst>
                                        </p:cTn>
                                        <p:tgtEl>
                                          <p:spTgt spid="75"/>
                                        </p:tgtEl>
                                        <p:attrNameLst>
                                          <p:attrName>style.visibility</p:attrName>
                                        </p:attrNameLst>
                                      </p:cBhvr>
                                      <p:to>
                                        <p:strVal val="hidden"/>
                                      </p:to>
                                    </p:set>
                                  </p:childTnLst>
                                </p:cTn>
                              </p:par>
                              <p:par>
                                <p:cTn id="41" presetID="22" presetClass="entr" presetSubtype="4"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wipe(down)">
                                      <p:cBhvr>
                                        <p:cTn id="43" dur="1000"/>
                                        <p:tgtEl>
                                          <p:spTgt spid="76"/>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4"/>
                  </p:tgtEl>
                </p:cond>
              </p:nextCondLst>
            </p:seq>
            <p:seq concurrent="1" nextAc="seek">
              <p:cTn id="44" restart="whenNotActive" fill="hold" evtFilter="cancelBubble" nodeType="interactiveSeq">
                <p:stCondLst>
                  <p:cond evt="onClick" delay="0">
                    <p:tgtEl>
                      <p:spTgt spid="6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3"/>
                                        </p:tgtEl>
                                      </p:cBhvr>
                                    </p:animEffect>
                                    <p:set>
                                      <p:cBhvr>
                                        <p:cTn id="49" dur="1" fill="hold">
                                          <p:stCondLst>
                                            <p:cond delay="999"/>
                                          </p:stCondLst>
                                        </p:cTn>
                                        <p:tgtEl>
                                          <p:spTgt spid="63"/>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1000"/>
                                        <p:tgtEl>
                                          <p:spTgt spid="77"/>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2"/>
                  </p:tgtEl>
                </p:cond>
              </p:nextCondLst>
            </p:seq>
            <p:seq concurrent="1" nextAc="seek">
              <p:cTn id="53" restart="whenNotActive" fill="hold" evtFilter="cancelBubble" nodeType="interactiveSeq">
                <p:stCondLst>
                  <p:cond evt="onClick" delay="0">
                    <p:tgtEl>
                      <p:spTgt spid="65"/>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6"/>
                                        </p:tgtEl>
                                      </p:cBhvr>
                                    </p:animEffect>
                                    <p:set>
                                      <p:cBhvr>
                                        <p:cTn id="58" dur="1" fill="hold">
                                          <p:stCondLst>
                                            <p:cond delay="999"/>
                                          </p:stCondLst>
                                        </p:cTn>
                                        <p:tgtEl>
                                          <p:spTgt spid="6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fade">
                                      <p:cBhvr>
                                        <p:cTn id="61" dur="1000"/>
                                        <p:tgtEl>
                                          <p:spTgt spid="78"/>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62" restart="whenNotActive" fill="hold" evtFilter="cancelBubble" nodeType="interactiveSeq">
                <p:stCondLst>
                  <p:cond evt="onClick" delay="0">
                    <p:tgtEl>
                      <p:spTgt spid="6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69"/>
                                        </p:tgtEl>
                                      </p:cBhvr>
                                    </p:animEffect>
                                    <p:set>
                                      <p:cBhvr>
                                        <p:cTn id="67" dur="1" fill="hold">
                                          <p:stCondLst>
                                            <p:cond delay="999"/>
                                          </p:stCondLst>
                                        </p:cTn>
                                        <p:tgtEl>
                                          <p:spTgt spid="69"/>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79"/>
                                        </p:tgtEl>
                                        <p:attrNameLst>
                                          <p:attrName>style.visibility</p:attrName>
                                        </p:attrNameLst>
                                      </p:cBhvr>
                                      <p:to>
                                        <p:strVal val="visible"/>
                                      </p:to>
                                    </p:set>
                                    <p:animEffect transition="in" filter="fade">
                                      <p:cBhvr>
                                        <p:cTn id="70" dur="1000"/>
                                        <p:tgtEl>
                                          <p:spTgt spid="79"/>
                                        </p:tgtEl>
                                      </p:cBhvr>
                                    </p:animEffec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72"/>
                                        </p:tgtEl>
                                      </p:cBhvr>
                                    </p:animEffect>
                                    <p:set>
                                      <p:cBhvr>
                                        <p:cTn id="76" dur="1" fill="hold">
                                          <p:stCondLst>
                                            <p:cond delay="999"/>
                                          </p:stCondLst>
                                        </p:cTn>
                                        <p:tgtEl>
                                          <p:spTgt spid="72"/>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1000"/>
                                        <p:tgtEl>
                                          <p:spTgt spid="80"/>
                                        </p:tgtEl>
                                      </p:cBhvr>
                                    </p:animEffect>
                                  </p:childTnLst>
                                  <p:subTnLst>
                                    <p:audio>
                                      <p:cMediaNode>
                                        <p:cTn display="0" masterRel="sameClick">
                                          <p:stCondLst>
                                            <p:cond evt="begin" delay="0">
                                              <p:tn val="7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seq concurrent="1" nextAc="seek">
              <p:cTn id="80" restart="whenNotActive" fill="hold" evtFilter="cancelBubble" nodeType="interactiveSeq">
                <p:stCondLst>
                  <p:cond evt="onClick" delay="0">
                    <p:tgtEl>
                      <p:spTgt spid="82"/>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fade">
                                      <p:cBhvr>
                                        <p:cTn id="85" dur="500"/>
                                        <p:tgtEl>
                                          <p:spTgt spid="83"/>
                                        </p:tgtEl>
                                      </p:cBhvr>
                                    </p:animEffect>
                                  </p:childTnLst>
                                  <p:subTnLst>
                                    <p:audio>
                                      <p:cMediaNode>
                                        <p:cTn display="0" masterRel="sameClick">
                                          <p:stCondLst>
                                            <p:cond evt="begin" delay="0">
                                              <p:tn val="83"/>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8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992182B9-6345-4285-BE10-3E0C16F5562F}"/>
              </a:ext>
            </a:extLst>
          </p:cNvPr>
          <p:cNvSpPr/>
          <p:nvPr/>
        </p:nvSpPr>
        <p:spPr>
          <a:xfrm flipH="1">
            <a:off x="2159305" y="1856833"/>
            <a:ext cx="8349297" cy="37973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en-US" sz="6600" b="0"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6600" b="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66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bút</a:t>
            </a:r>
            <a:r>
              <a:rPr kumimoji="0" lang="en-US" sz="66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6600" b="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660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660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
        <p:nvSpPr>
          <p:cNvPr id="3" name="TextBox 2">
            <a:extLst>
              <a:ext uri="{FF2B5EF4-FFF2-40B4-BE49-F238E27FC236}">
                <a16:creationId xmlns:a16="http://schemas.microsoft.com/office/drawing/2014/main" id="{C2590369-72CD-49C6-9C54-2977052C8056}"/>
              </a:ext>
            </a:extLst>
          </p:cNvPr>
          <p:cNvSpPr txBox="1"/>
          <p:nvPr/>
        </p:nvSpPr>
        <p:spPr>
          <a:xfrm>
            <a:off x="2769780" y="81148"/>
            <a:ext cx="73470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Thiết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kế</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a:t>
            </a:r>
            <a:r>
              <a:rPr lang="en-US" dirty="0">
                <a:latin typeface="Arial-Rounded" panose="020B0500000000000000" pitchFamily="34" charset="0"/>
                <a:ea typeface="Arial-Rounded" panose="020B0500000000000000" pitchFamily="34" charset="0"/>
                <a:cs typeface="Arial-Rounded" panose="020B0500000000000000" pitchFamily="34" charset="0"/>
                <a:hlinkClick r:id="rId3"/>
              </a:rPr>
              <a:t>https://www.facebook.com/huongthaoGADT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489551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圆角矩形 37">
            <a:extLst>
              <a:ext uri="{FF2B5EF4-FFF2-40B4-BE49-F238E27FC236}">
                <a16:creationId xmlns:a16="http://schemas.microsoft.com/office/drawing/2014/main" id="{F226FB10-60BE-4983-835B-2FE4AEDF3F39}"/>
              </a:ext>
            </a:extLst>
          </p:cNvPr>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7" name="组合 8">
            <a:extLst>
              <a:ext uri="{FF2B5EF4-FFF2-40B4-BE49-F238E27FC236}">
                <a16:creationId xmlns:a16="http://schemas.microsoft.com/office/drawing/2014/main" id="{B8E25B8B-3C0F-4236-96F3-85F48347D087}"/>
              </a:ext>
            </a:extLst>
          </p:cNvPr>
          <p:cNvGrpSpPr/>
          <p:nvPr/>
        </p:nvGrpSpPr>
        <p:grpSpPr>
          <a:xfrm>
            <a:off x="3115968" y="1275444"/>
            <a:ext cx="7866991" cy="1456739"/>
            <a:chOff x="2484661" y="983099"/>
            <a:chExt cx="5650825" cy="1161599"/>
          </a:xfrm>
        </p:grpSpPr>
        <p:grpSp>
          <p:nvGrpSpPr>
            <p:cNvPr id="68" name="组合 76">
              <a:extLst>
                <a:ext uri="{FF2B5EF4-FFF2-40B4-BE49-F238E27FC236}">
                  <a16:creationId xmlns:a16="http://schemas.microsoft.com/office/drawing/2014/main" id="{15B7FA65-210E-4563-A62A-E2A68269C021}"/>
                </a:ext>
              </a:extLst>
            </p:cNvPr>
            <p:cNvGrpSpPr>
              <a:grpSpLocks/>
            </p:cNvGrpSpPr>
            <p:nvPr/>
          </p:nvGrpSpPr>
          <p:grpSpPr bwMode="auto">
            <a:xfrm>
              <a:off x="2484661" y="983099"/>
              <a:ext cx="5650825" cy="1161599"/>
              <a:chOff x="3300347" y="1368497"/>
              <a:chExt cx="10763512" cy="2240523"/>
            </a:xfrm>
          </p:grpSpPr>
          <p:grpSp>
            <p:nvGrpSpPr>
              <p:cNvPr id="73" name="组合 77">
                <a:extLst>
                  <a:ext uri="{FF2B5EF4-FFF2-40B4-BE49-F238E27FC236}">
                    <a16:creationId xmlns:a16="http://schemas.microsoft.com/office/drawing/2014/main" id="{658D748F-06CF-4887-AA16-75EBB32E556E}"/>
                  </a:ext>
                </a:extLst>
              </p:cNvPr>
              <p:cNvGrpSpPr>
                <a:grpSpLocks/>
              </p:cNvGrpSpPr>
              <p:nvPr/>
            </p:nvGrpSpPr>
            <p:grpSpPr bwMode="auto">
              <a:xfrm>
                <a:off x="4631859" y="1393831"/>
                <a:ext cx="9432000" cy="2215189"/>
                <a:chOff x="1986534" y="4135265"/>
                <a:chExt cx="9432000" cy="2215189"/>
              </a:xfrm>
            </p:grpSpPr>
            <p:sp>
              <p:nvSpPr>
                <p:cNvPr id="77" name="Freeform 7">
                  <a:extLst>
                    <a:ext uri="{FF2B5EF4-FFF2-40B4-BE49-F238E27FC236}">
                      <a16:creationId xmlns:a16="http://schemas.microsoft.com/office/drawing/2014/main" id="{54EEE081-F49F-439C-BF7A-19D18FBC11F7}"/>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Freeform 7">
                  <a:extLst>
                    <a:ext uri="{FF2B5EF4-FFF2-40B4-BE49-F238E27FC236}">
                      <a16:creationId xmlns:a16="http://schemas.microsoft.com/office/drawing/2014/main" id="{4EE3CCC9-1601-48CE-BE3D-A3F6FECE26CA}"/>
                    </a:ext>
                  </a:extLst>
                </p:cNvPr>
                <p:cNvSpPr>
                  <a:spLocks noChangeAspect="1"/>
                </p:cNvSpPr>
                <p:nvPr/>
              </p:nvSpPr>
              <p:spPr bwMode="auto">
                <a:xfrm>
                  <a:off x="1986534" y="4135265"/>
                  <a:ext cx="9432000" cy="2215189"/>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4" name="组合 78">
                <a:extLst>
                  <a:ext uri="{FF2B5EF4-FFF2-40B4-BE49-F238E27FC236}">
                    <a16:creationId xmlns:a16="http://schemas.microsoft.com/office/drawing/2014/main" id="{0EB9495D-FFBF-4528-A153-71BC98B6F82A}"/>
                  </a:ext>
                </a:extLst>
              </p:cNvPr>
              <p:cNvGrpSpPr>
                <a:grpSpLocks/>
              </p:cNvGrpSpPr>
              <p:nvPr/>
            </p:nvGrpSpPr>
            <p:grpSpPr bwMode="auto">
              <a:xfrm>
                <a:off x="3300347" y="1368497"/>
                <a:ext cx="1581466" cy="1417865"/>
                <a:chOff x="1349437" y="779714"/>
                <a:chExt cx="2923167" cy="2620769"/>
              </a:xfrm>
            </p:grpSpPr>
            <p:sp>
              <p:nvSpPr>
                <p:cNvPr id="75" name="Freeform 23">
                  <a:extLst>
                    <a:ext uri="{FF2B5EF4-FFF2-40B4-BE49-F238E27FC236}">
                      <a16:creationId xmlns:a16="http://schemas.microsoft.com/office/drawing/2014/main" id="{872429AF-E68B-45FE-B26C-408F13EB22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6" name="Freeform 21">
                  <a:extLst>
                    <a:ext uri="{FF2B5EF4-FFF2-40B4-BE49-F238E27FC236}">
                      <a16:creationId xmlns:a16="http://schemas.microsoft.com/office/drawing/2014/main" id="{6893F038-C5C2-4DA0-89A1-ACD6556CA64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69" name="组合 205">
              <a:extLst>
                <a:ext uri="{FF2B5EF4-FFF2-40B4-BE49-F238E27FC236}">
                  <a16:creationId xmlns:a16="http://schemas.microsoft.com/office/drawing/2014/main" id="{44C155B5-7AB5-4827-AF5F-05F45414EF7B}"/>
                </a:ext>
              </a:extLst>
            </p:cNvPr>
            <p:cNvGrpSpPr>
              <a:grpSpLocks/>
            </p:cNvGrpSpPr>
            <p:nvPr/>
          </p:nvGrpSpPr>
          <p:grpSpPr bwMode="auto">
            <a:xfrm>
              <a:off x="2708494" y="1140262"/>
              <a:ext cx="502884" cy="473025"/>
              <a:chOff x="12294771" y="811518"/>
              <a:chExt cx="801528" cy="761850"/>
            </a:xfrm>
          </p:grpSpPr>
          <p:sp>
            <p:nvSpPr>
              <p:cNvPr id="70" name="Freeform 55">
                <a:extLst>
                  <a:ext uri="{FF2B5EF4-FFF2-40B4-BE49-F238E27FC236}">
                    <a16:creationId xmlns:a16="http://schemas.microsoft.com/office/drawing/2014/main" id="{ACFC1BC5-4F0A-404B-9478-53917E694C13}"/>
                  </a:ext>
                </a:extLst>
              </p:cNvPr>
              <p:cNvSpPr>
                <a:spLocks/>
              </p:cNvSpPr>
              <p:nvPr/>
            </p:nvSpPr>
            <p:spPr bwMode="auto">
              <a:xfrm>
                <a:off x="12294771" y="811518"/>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1" name="Freeform 56">
                <a:extLst>
                  <a:ext uri="{FF2B5EF4-FFF2-40B4-BE49-F238E27FC236}">
                    <a16:creationId xmlns:a16="http://schemas.microsoft.com/office/drawing/2014/main" id="{1B3D943A-234B-4215-B32E-18F582F52106}"/>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2" name="Freeform 57">
                <a:extLst>
                  <a:ext uri="{FF2B5EF4-FFF2-40B4-BE49-F238E27FC236}">
                    <a16:creationId xmlns:a16="http://schemas.microsoft.com/office/drawing/2014/main" id="{84019B54-53E9-45EF-BBF3-4B9BF79B7DAA}"/>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91" name="组合 6">
            <a:extLst>
              <a:ext uri="{FF2B5EF4-FFF2-40B4-BE49-F238E27FC236}">
                <a16:creationId xmlns:a16="http://schemas.microsoft.com/office/drawing/2014/main" id="{46E557CA-734E-40D9-B945-54349E0F3030}"/>
              </a:ext>
            </a:extLst>
          </p:cNvPr>
          <p:cNvGrpSpPr/>
          <p:nvPr/>
        </p:nvGrpSpPr>
        <p:grpSpPr>
          <a:xfrm>
            <a:off x="677762" y="45112"/>
            <a:ext cx="1574759" cy="1988057"/>
            <a:chOff x="540445" y="2037"/>
            <a:chExt cx="1255706" cy="1585269"/>
          </a:xfrm>
        </p:grpSpPr>
        <p:sp>
          <p:nvSpPr>
            <p:cNvPr id="92" name="矩形 3">
              <a:extLst>
                <a:ext uri="{FF2B5EF4-FFF2-40B4-BE49-F238E27FC236}">
                  <a16:creationId xmlns:a16="http://schemas.microsoft.com/office/drawing/2014/main" id="{DB6B336F-DD12-4F1B-AC8D-78160D7FCD90}"/>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3" name="Title 3">
              <a:extLst>
                <a:ext uri="{FF2B5EF4-FFF2-40B4-BE49-F238E27FC236}">
                  <a16:creationId xmlns:a16="http://schemas.microsoft.com/office/drawing/2014/main" id="{075F6716-52BD-4EEA-9AAA-EA4D97F271E9}"/>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94" name="文本框 186">
            <a:extLst>
              <a:ext uri="{FF2B5EF4-FFF2-40B4-BE49-F238E27FC236}">
                <a16:creationId xmlns:a16="http://schemas.microsoft.com/office/drawing/2014/main" id="{6C86D68A-F650-407A-BC1A-3E665C6496DE}"/>
              </a:ext>
            </a:extLst>
          </p:cNvPr>
          <p:cNvSpPr txBox="1"/>
          <p:nvPr/>
        </p:nvSpPr>
        <p:spPr>
          <a:xfrm>
            <a:off x="4207146" y="1438213"/>
            <a:ext cx="6424132" cy="1199915"/>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 ông: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 đàn ông giàu có ở nông thôn thời xưa</a:t>
            </a:r>
          </a:p>
        </p:txBody>
      </p:sp>
      <p:pic>
        <p:nvPicPr>
          <p:cNvPr id="5" name="Picture 4">
            <a:extLst>
              <a:ext uri="{FF2B5EF4-FFF2-40B4-BE49-F238E27FC236}">
                <a16:creationId xmlns:a16="http://schemas.microsoft.com/office/drawing/2014/main" id="{D338EB9F-7287-4BC3-A421-100972C6A195}"/>
              </a:ext>
            </a:extLst>
          </p:cNvPr>
          <p:cNvPicPr>
            <a:picLocks noChangeAspect="1"/>
          </p:cNvPicPr>
          <p:nvPr/>
        </p:nvPicPr>
        <p:blipFill>
          <a:blip r:embed="rId3"/>
          <a:stretch>
            <a:fillRect/>
          </a:stretch>
        </p:blipFill>
        <p:spPr>
          <a:xfrm>
            <a:off x="3777638" y="3079501"/>
            <a:ext cx="6595217" cy="3022375"/>
          </a:xfrm>
          <a:prstGeom prst="rect">
            <a:avLst/>
          </a:prstGeom>
        </p:spPr>
      </p:pic>
    </p:spTree>
    <p:extLst>
      <p:ext uri="{BB962C8B-B14F-4D97-AF65-F5344CB8AC3E}">
        <p14:creationId xmlns:p14="http://schemas.microsoft.com/office/powerpoint/2010/main" val="151981009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
                                        <p:tgtEl>
                                          <p:spTgt spid="91"/>
                                        </p:tgtEl>
                                      </p:cBhvr>
                                    </p:animEffect>
                                    <p:anim calcmode="lin" valueType="num">
                                      <p:cBhvr>
                                        <p:cTn id="8" dur="400" fill="hold"/>
                                        <p:tgtEl>
                                          <p:spTgt spid="91"/>
                                        </p:tgtEl>
                                        <p:attrNameLst>
                                          <p:attrName>ppt_x</p:attrName>
                                        </p:attrNameLst>
                                      </p:cBhvr>
                                      <p:tavLst>
                                        <p:tav tm="0">
                                          <p:val>
                                            <p:strVal val="#ppt_x"/>
                                          </p:val>
                                        </p:tav>
                                        <p:tav tm="100000">
                                          <p:val>
                                            <p:strVal val="#ppt_x"/>
                                          </p:val>
                                        </p:tav>
                                      </p:tavLst>
                                    </p:anim>
                                    <p:anim calcmode="lin" valueType="num">
                                      <p:cBhvr>
                                        <p:cTn id="9" dur="400" fill="hold"/>
                                        <p:tgtEl>
                                          <p:spTgt spid="9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250" fill="hold"/>
                                        <p:tgtEl>
                                          <p:spTgt spid="67"/>
                                        </p:tgtEl>
                                        <p:attrNameLst>
                                          <p:attrName>ppt_x</p:attrName>
                                        </p:attrNameLst>
                                      </p:cBhvr>
                                      <p:tavLst>
                                        <p:tav tm="0">
                                          <p:val>
                                            <p:strVal val="1+#ppt_w/2"/>
                                          </p:val>
                                        </p:tav>
                                        <p:tav tm="100000">
                                          <p:val>
                                            <p:strVal val="#ppt_x"/>
                                          </p:val>
                                        </p:tav>
                                      </p:tavLst>
                                    </p:anim>
                                    <p:anim calcmode="lin" valueType="num">
                                      <p:cBhvr additive="base">
                                        <p:cTn id="16" dur="250" fill="hold"/>
                                        <p:tgtEl>
                                          <p:spTgt spid="67"/>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left)">
                                      <p:cBhvr>
                                        <p:cTn id="20" dur="250"/>
                                        <p:tgtEl>
                                          <p:spTgt spid="9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圆角矩形 37">
            <a:extLst>
              <a:ext uri="{FF2B5EF4-FFF2-40B4-BE49-F238E27FC236}">
                <a16:creationId xmlns:a16="http://schemas.microsoft.com/office/drawing/2014/main" id="{F226FB10-60BE-4983-835B-2FE4AEDF3F39}"/>
              </a:ext>
            </a:extLst>
          </p:cNvPr>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1" name="组合 6">
            <a:extLst>
              <a:ext uri="{FF2B5EF4-FFF2-40B4-BE49-F238E27FC236}">
                <a16:creationId xmlns:a16="http://schemas.microsoft.com/office/drawing/2014/main" id="{46E557CA-734E-40D9-B945-54349E0F3030}"/>
              </a:ext>
            </a:extLst>
          </p:cNvPr>
          <p:cNvGrpSpPr/>
          <p:nvPr/>
        </p:nvGrpSpPr>
        <p:grpSpPr>
          <a:xfrm>
            <a:off x="677762" y="45112"/>
            <a:ext cx="1574759" cy="1988057"/>
            <a:chOff x="540445" y="2037"/>
            <a:chExt cx="1255706" cy="1585269"/>
          </a:xfrm>
        </p:grpSpPr>
        <p:sp>
          <p:nvSpPr>
            <p:cNvPr id="92" name="矩形 3">
              <a:extLst>
                <a:ext uri="{FF2B5EF4-FFF2-40B4-BE49-F238E27FC236}">
                  <a16:creationId xmlns:a16="http://schemas.microsoft.com/office/drawing/2014/main" id="{DB6B336F-DD12-4F1B-AC8D-78160D7FCD90}"/>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3" name="Title 3">
              <a:extLst>
                <a:ext uri="{FF2B5EF4-FFF2-40B4-BE49-F238E27FC236}">
                  <a16:creationId xmlns:a16="http://schemas.microsoft.com/office/drawing/2014/main" id="{075F6716-52BD-4EEA-9AAA-EA4D97F271E9}"/>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20" name="组合 10">
            <a:extLst>
              <a:ext uri="{FF2B5EF4-FFF2-40B4-BE49-F238E27FC236}">
                <a16:creationId xmlns:a16="http://schemas.microsoft.com/office/drawing/2014/main" id="{EBC368E5-DFBE-4A7E-8AFF-41E2BA6A7FAD}"/>
              </a:ext>
            </a:extLst>
          </p:cNvPr>
          <p:cNvGrpSpPr/>
          <p:nvPr/>
        </p:nvGrpSpPr>
        <p:grpSpPr>
          <a:xfrm>
            <a:off x="3104952" y="647479"/>
            <a:ext cx="7216751" cy="2084703"/>
            <a:chOff x="2484661" y="1618247"/>
            <a:chExt cx="5729026" cy="1662335"/>
          </a:xfrm>
        </p:grpSpPr>
        <p:grpSp>
          <p:nvGrpSpPr>
            <p:cNvPr id="21" name="组合 158">
              <a:extLst>
                <a:ext uri="{FF2B5EF4-FFF2-40B4-BE49-F238E27FC236}">
                  <a16:creationId xmlns:a16="http://schemas.microsoft.com/office/drawing/2014/main" id="{8AC2E1D0-C873-42AA-8554-18FDD47E4EDF}"/>
                </a:ext>
              </a:extLst>
            </p:cNvPr>
            <p:cNvGrpSpPr>
              <a:grpSpLocks/>
            </p:cNvGrpSpPr>
            <p:nvPr/>
          </p:nvGrpSpPr>
          <p:grpSpPr bwMode="auto">
            <a:xfrm>
              <a:off x="2484661" y="1618247"/>
              <a:ext cx="5729026" cy="1662335"/>
              <a:chOff x="3300347" y="850194"/>
              <a:chExt cx="10912466" cy="3206357"/>
            </a:xfrm>
          </p:grpSpPr>
          <p:grpSp>
            <p:nvGrpSpPr>
              <p:cNvPr id="26" name="组合 159">
                <a:extLst>
                  <a:ext uri="{FF2B5EF4-FFF2-40B4-BE49-F238E27FC236}">
                    <a16:creationId xmlns:a16="http://schemas.microsoft.com/office/drawing/2014/main" id="{FFC80E28-8A04-4070-A310-FEA4559D11D4}"/>
                  </a:ext>
                </a:extLst>
              </p:cNvPr>
              <p:cNvGrpSpPr>
                <a:grpSpLocks/>
              </p:cNvGrpSpPr>
              <p:nvPr/>
            </p:nvGrpSpPr>
            <p:grpSpPr bwMode="auto">
              <a:xfrm>
                <a:off x="4631859" y="850194"/>
                <a:ext cx="9580954" cy="3206357"/>
                <a:chOff x="1986534" y="3591628"/>
                <a:chExt cx="9580954" cy="3206357"/>
              </a:xfrm>
            </p:grpSpPr>
            <p:sp>
              <p:nvSpPr>
                <p:cNvPr id="30" name="Freeform 7">
                  <a:extLst>
                    <a:ext uri="{FF2B5EF4-FFF2-40B4-BE49-F238E27FC236}">
                      <a16:creationId xmlns:a16="http://schemas.microsoft.com/office/drawing/2014/main" id="{53083BE8-3B68-4EC5-9A0F-3A242B14538D}"/>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7">
                  <a:extLst>
                    <a:ext uri="{FF2B5EF4-FFF2-40B4-BE49-F238E27FC236}">
                      <a16:creationId xmlns:a16="http://schemas.microsoft.com/office/drawing/2014/main" id="{ECE70378-6483-4056-B38C-EC52FBA94E90}"/>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组合 160">
                <a:extLst>
                  <a:ext uri="{FF2B5EF4-FFF2-40B4-BE49-F238E27FC236}">
                    <a16:creationId xmlns:a16="http://schemas.microsoft.com/office/drawing/2014/main" id="{F210E9AC-B666-4B6E-896B-9736F799B489}"/>
                  </a:ext>
                </a:extLst>
              </p:cNvPr>
              <p:cNvGrpSpPr>
                <a:grpSpLocks/>
              </p:cNvGrpSpPr>
              <p:nvPr/>
            </p:nvGrpSpPr>
            <p:grpSpPr bwMode="auto">
              <a:xfrm>
                <a:off x="3300347" y="1368497"/>
                <a:ext cx="1581466" cy="1417865"/>
                <a:chOff x="1349437" y="779714"/>
                <a:chExt cx="2923167" cy="2620769"/>
              </a:xfrm>
            </p:grpSpPr>
            <p:sp>
              <p:nvSpPr>
                <p:cNvPr id="28" name="Freeform 23">
                  <a:extLst>
                    <a:ext uri="{FF2B5EF4-FFF2-40B4-BE49-F238E27FC236}">
                      <a16:creationId xmlns:a16="http://schemas.microsoft.com/office/drawing/2014/main" id="{E43E1FF4-DC1C-4241-B1C2-05D26AA46CEE}"/>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1">
                  <a:extLst>
                    <a:ext uri="{FF2B5EF4-FFF2-40B4-BE49-F238E27FC236}">
                      <a16:creationId xmlns:a16="http://schemas.microsoft.com/office/drawing/2014/main" id="{9A39CF5A-B75F-4438-A623-9DB2F98D1820}"/>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2" name="组合 209">
              <a:extLst>
                <a:ext uri="{FF2B5EF4-FFF2-40B4-BE49-F238E27FC236}">
                  <a16:creationId xmlns:a16="http://schemas.microsoft.com/office/drawing/2014/main" id="{59BC4CBB-E69D-47E8-9924-BC532EA41180}"/>
                </a:ext>
              </a:extLst>
            </p:cNvPr>
            <p:cNvGrpSpPr>
              <a:grpSpLocks/>
            </p:cNvGrpSpPr>
            <p:nvPr/>
          </p:nvGrpSpPr>
          <p:grpSpPr bwMode="auto">
            <a:xfrm>
              <a:off x="2727708" y="2110740"/>
              <a:ext cx="534195" cy="475059"/>
              <a:chOff x="952501" y="6013451"/>
              <a:chExt cx="511175" cy="460375"/>
            </a:xfrm>
          </p:grpSpPr>
          <p:sp>
            <p:nvSpPr>
              <p:cNvPr id="23" name="Freeform 58">
                <a:extLst>
                  <a:ext uri="{FF2B5EF4-FFF2-40B4-BE49-F238E27FC236}">
                    <a16:creationId xmlns:a16="http://schemas.microsoft.com/office/drawing/2014/main" id="{542D1CF2-DF58-464A-95CC-18B99FCDC745}"/>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59">
                <a:extLst>
                  <a:ext uri="{FF2B5EF4-FFF2-40B4-BE49-F238E27FC236}">
                    <a16:creationId xmlns:a16="http://schemas.microsoft.com/office/drawing/2014/main" id="{5E366A98-6EA8-476A-92A8-4C4453B90FAF}"/>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60">
                <a:extLst>
                  <a:ext uri="{FF2B5EF4-FFF2-40B4-BE49-F238E27FC236}">
                    <a16:creationId xmlns:a16="http://schemas.microsoft.com/office/drawing/2014/main" id="{44B17740-DFE4-444B-9DD8-4EEAE558A329}"/>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32" name="文本框 187">
            <a:extLst>
              <a:ext uri="{FF2B5EF4-FFF2-40B4-BE49-F238E27FC236}">
                <a16:creationId xmlns:a16="http://schemas.microsoft.com/office/drawing/2014/main" id="{C6062B06-399F-41FA-A446-FAAF87CC0DFD}"/>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 tớ: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 ở cho nhà giàu (thời xưa), phải làm tất cả các việc nhà</a:t>
            </a:r>
            <a:r>
              <a:rPr lang="en-US"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LỀU CỦA ĐẦY TỚ">
            <a:extLst>
              <a:ext uri="{FF2B5EF4-FFF2-40B4-BE49-F238E27FC236}">
                <a16:creationId xmlns:a16="http://schemas.microsoft.com/office/drawing/2014/main" id="{5839CBA5-3737-42D2-9F4B-04E46DFF6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550" y="2987231"/>
            <a:ext cx="5072353" cy="274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83892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
                                        <p:tgtEl>
                                          <p:spTgt spid="91"/>
                                        </p:tgtEl>
                                      </p:cBhvr>
                                    </p:animEffect>
                                    <p:anim calcmode="lin" valueType="num">
                                      <p:cBhvr>
                                        <p:cTn id="8" dur="400" fill="hold"/>
                                        <p:tgtEl>
                                          <p:spTgt spid="91"/>
                                        </p:tgtEl>
                                        <p:attrNameLst>
                                          <p:attrName>ppt_x</p:attrName>
                                        </p:attrNameLst>
                                      </p:cBhvr>
                                      <p:tavLst>
                                        <p:tav tm="0">
                                          <p:val>
                                            <p:strVal val="#ppt_x"/>
                                          </p:val>
                                        </p:tav>
                                        <p:tav tm="100000">
                                          <p:val>
                                            <p:strVal val="#ppt_x"/>
                                          </p:val>
                                        </p:tav>
                                      </p:tavLst>
                                    </p:anim>
                                    <p:anim calcmode="lin" valueType="num">
                                      <p:cBhvr>
                                        <p:cTn id="9" dur="400" fill="hold"/>
                                        <p:tgtEl>
                                          <p:spTgt spid="9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50" fill="hold"/>
                                        <p:tgtEl>
                                          <p:spTgt spid="20"/>
                                        </p:tgtEl>
                                        <p:attrNameLst>
                                          <p:attrName>ppt_x</p:attrName>
                                        </p:attrNameLst>
                                      </p:cBhvr>
                                      <p:tavLst>
                                        <p:tav tm="0">
                                          <p:val>
                                            <p:strVal val="1+#ppt_w/2"/>
                                          </p:val>
                                        </p:tav>
                                        <p:tav tm="100000">
                                          <p:val>
                                            <p:strVal val="#ppt_x"/>
                                          </p:val>
                                        </p:tav>
                                      </p:tavLst>
                                    </p:anim>
                                    <p:anim calcmode="lin" valueType="num">
                                      <p:cBhvr additive="base">
                                        <p:cTn id="16" dur="25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25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圆角矩形 37">
            <a:extLst>
              <a:ext uri="{FF2B5EF4-FFF2-40B4-BE49-F238E27FC236}">
                <a16:creationId xmlns:a16="http://schemas.microsoft.com/office/drawing/2014/main" id="{38B34273-5981-437A-AFBF-BF2AE2736DF7}"/>
              </a:ext>
            </a:extLst>
          </p:cNvPr>
          <p:cNvSpPr/>
          <p:nvPr/>
        </p:nvSpPr>
        <p:spPr>
          <a:xfrm>
            <a:off x="334761" y="176269"/>
            <a:ext cx="11356340" cy="6466901"/>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sz="2400" b="0" i="0" u="none" strike="noStrike" kern="1200" cap="none" spc="0" normalizeH="0" baseline="0" noProof="0" dirty="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
        <p:nvSpPr>
          <p:cNvPr id="44" name="Rectangle 43">
            <a:extLst>
              <a:ext uri="{FF2B5EF4-FFF2-40B4-BE49-F238E27FC236}">
                <a16:creationId xmlns:a16="http://schemas.microsoft.com/office/drawing/2014/main" id="{0A619A3E-5F10-4F82-B63F-2F4905EA03E8}"/>
              </a:ext>
            </a:extLst>
          </p:cNvPr>
          <p:cNvSpPr/>
          <p:nvPr/>
        </p:nvSpPr>
        <p:spPr>
          <a:xfrm>
            <a:off x="1288615" y="162218"/>
            <a:ext cx="3366143" cy="584775"/>
          </a:xfrm>
          <a:prstGeom prst="rect">
            <a:avLst/>
          </a:prstGeom>
        </p:spPr>
        <p:txBody>
          <a:bodyPr wrap="square">
            <a:spAutoFit/>
          </a:bodyPr>
          <a:lstStyle/>
          <a:p>
            <a:pPr algn="ctr">
              <a:defRPr/>
            </a:pPr>
            <a:r>
              <a:rPr lang="en-US" altLang="zh-CN" sz="3200" b="1" dirty="0" err="1">
                <a:solidFill>
                  <a:srgbClr val="7030A0"/>
                </a:solidFill>
                <a:latin typeface="Arial" panose="020B0604020202020204" pitchFamily="34" charset="0"/>
                <a:ea typeface="inpin heiti" charset="-122"/>
                <a:cs typeface="Arial" panose="020B0604020202020204" pitchFamily="34" charset="0"/>
              </a:rPr>
              <a:t>Cùng</a:t>
            </a:r>
            <a:r>
              <a:rPr lang="en-US" altLang="zh-CN" sz="3200" b="1" dirty="0">
                <a:solidFill>
                  <a:srgbClr val="7030A0"/>
                </a:solidFill>
                <a:latin typeface="Arial" panose="020B0604020202020204" pitchFamily="34" charset="0"/>
                <a:ea typeface="inpin heiti" charset="-122"/>
                <a:cs typeface="Arial" panose="020B0604020202020204" pitchFamily="34" charset="0"/>
              </a:rPr>
              <a:t> </a:t>
            </a:r>
            <a:r>
              <a:rPr lang="en-US" altLang="zh-CN" sz="3200" b="1" dirty="0" err="1">
                <a:solidFill>
                  <a:srgbClr val="7030A0"/>
                </a:solidFill>
                <a:latin typeface="Arial" panose="020B0604020202020204" pitchFamily="34" charset="0"/>
                <a:ea typeface="inpin heiti" charset="-122"/>
                <a:cs typeface="Arial" panose="020B0604020202020204" pitchFamily="34" charset="0"/>
              </a:rPr>
              <a:t>tìm</a:t>
            </a:r>
            <a:r>
              <a:rPr lang="en-US" altLang="zh-CN" sz="3200" b="1" dirty="0">
                <a:solidFill>
                  <a:srgbClr val="7030A0"/>
                </a:solidFill>
                <a:latin typeface="Arial" panose="020B0604020202020204" pitchFamily="34" charset="0"/>
                <a:ea typeface="inpin heiti" charset="-122"/>
                <a:cs typeface="Arial" panose="020B0604020202020204" pitchFamily="34" charset="0"/>
              </a:rPr>
              <a:t> </a:t>
            </a:r>
            <a:r>
              <a:rPr lang="en-US" altLang="zh-CN" sz="3200" b="1" dirty="0" err="1">
                <a:solidFill>
                  <a:srgbClr val="7030A0"/>
                </a:solidFill>
                <a:latin typeface="Arial" panose="020B0604020202020204" pitchFamily="34" charset="0"/>
                <a:ea typeface="inpin heiti" charset="-122"/>
                <a:cs typeface="Arial" panose="020B0604020202020204" pitchFamily="34" charset="0"/>
              </a:rPr>
              <a:t>hiểu</a:t>
            </a:r>
            <a:endParaRPr lang="zh-CN" altLang="en-US" sz="3200" b="1" dirty="0">
              <a:solidFill>
                <a:srgbClr val="7030A0"/>
              </a:solidFill>
              <a:latin typeface="Arial" panose="020B0604020202020204" pitchFamily="34" charset="0"/>
              <a:ea typeface="inpin heiti" charset="-122"/>
              <a:cs typeface="Arial" panose="020B0604020202020204" pitchFamily="34" charset="0"/>
            </a:endParaRPr>
          </a:p>
        </p:txBody>
      </p:sp>
      <p:pic>
        <p:nvPicPr>
          <p:cNvPr id="45" name="Picture 44">
            <a:extLst>
              <a:ext uri="{FF2B5EF4-FFF2-40B4-BE49-F238E27FC236}">
                <a16:creationId xmlns:a16="http://schemas.microsoft.com/office/drawing/2014/main" id="{740452E9-9035-4CA4-B924-6C222F0DE5F6}"/>
              </a:ext>
            </a:extLst>
          </p:cNvPr>
          <p:cNvPicPr>
            <a:picLocks noChangeAspect="1"/>
          </p:cNvPicPr>
          <p:nvPr/>
        </p:nvPicPr>
        <p:blipFill>
          <a:blip r:embed="rId8"/>
          <a:stretch>
            <a:fillRect/>
          </a:stretch>
        </p:blipFill>
        <p:spPr>
          <a:xfrm rot="16200000">
            <a:off x="891536" y="240596"/>
            <a:ext cx="511318" cy="511318"/>
          </a:xfrm>
          <a:prstGeom prst="rect">
            <a:avLst/>
          </a:prstGeom>
        </p:spPr>
      </p:pic>
      <p:grpSp>
        <p:nvGrpSpPr>
          <p:cNvPr id="46" name="PA_库_组合 5">
            <a:extLst>
              <a:ext uri="{FF2B5EF4-FFF2-40B4-BE49-F238E27FC236}">
                <a16:creationId xmlns:a16="http://schemas.microsoft.com/office/drawing/2014/main" id="{3CCAFF7A-6E68-4654-BB48-88A2A0ACE0C2}"/>
              </a:ext>
            </a:extLst>
          </p:cNvPr>
          <p:cNvGrpSpPr/>
          <p:nvPr>
            <p:custDataLst>
              <p:tags r:id="rId1"/>
            </p:custDataLst>
          </p:nvPr>
        </p:nvGrpSpPr>
        <p:grpSpPr>
          <a:xfrm>
            <a:off x="872677" y="749119"/>
            <a:ext cx="587835" cy="716799"/>
            <a:chOff x="1836100" y="2332000"/>
            <a:chExt cx="1572829" cy="875132"/>
          </a:xfrm>
        </p:grpSpPr>
        <p:sp>
          <p:nvSpPr>
            <p:cNvPr id="47" name="任意多边形 10">
              <a:extLst>
                <a:ext uri="{FF2B5EF4-FFF2-40B4-BE49-F238E27FC236}">
                  <a16:creationId xmlns:a16="http://schemas.microsoft.com/office/drawing/2014/main" id="{3D19987D-3F7B-4675-86DF-67A6E2D6553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94E0552F-382A-4C14-8250-D689918D37B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D1531D99-3F00-42AE-8052-2D6B73BD80BC}"/>
                </a:ext>
              </a:extLst>
            </p:cNvPr>
            <p:cNvSpPr txBox="1"/>
            <p:nvPr/>
          </p:nvSpPr>
          <p:spPr>
            <a:xfrm>
              <a:off x="2222349" y="2332000"/>
              <a:ext cx="756775" cy="875132"/>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93147603-D047-4FF6-B99B-3CE2EB2695E3}"/>
              </a:ext>
            </a:extLst>
          </p:cNvPr>
          <p:cNvSpPr/>
          <p:nvPr/>
        </p:nvSpPr>
        <p:spPr>
          <a:xfrm>
            <a:off x="1604870" y="799682"/>
            <a:ext cx="9762841"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 những chi tiết cho thấy Mã Lương rất thích vẽ và vẽ rất giỏi?</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1" name="PA_库_组合 5">
            <a:extLst>
              <a:ext uri="{FF2B5EF4-FFF2-40B4-BE49-F238E27FC236}">
                <a16:creationId xmlns:a16="http://schemas.microsoft.com/office/drawing/2014/main" id="{1B0E3A6D-20F1-4EF2-8EB1-1F551447EEC2}"/>
              </a:ext>
            </a:extLst>
          </p:cNvPr>
          <p:cNvGrpSpPr/>
          <p:nvPr>
            <p:custDataLst>
              <p:tags r:id="rId2"/>
            </p:custDataLst>
          </p:nvPr>
        </p:nvGrpSpPr>
        <p:grpSpPr>
          <a:xfrm>
            <a:off x="872677" y="1695120"/>
            <a:ext cx="587835" cy="733599"/>
            <a:chOff x="1836100" y="2332000"/>
            <a:chExt cx="1572829" cy="895643"/>
          </a:xfrm>
        </p:grpSpPr>
        <p:sp>
          <p:nvSpPr>
            <p:cNvPr id="52" name="任意多边形 10">
              <a:extLst>
                <a:ext uri="{FF2B5EF4-FFF2-40B4-BE49-F238E27FC236}">
                  <a16:creationId xmlns:a16="http://schemas.microsoft.com/office/drawing/2014/main" id="{DE4F8DDA-3030-453B-8421-50BB5467608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任意多边形 11">
              <a:extLst>
                <a:ext uri="{FF2B5EF4-FFF2-40B4-BE49-F238E27FC236}">
                  <a16:creationId xmlns:a16="http://schemas.microsoft.com/office/drawing/2014/main" id="{BB559F10-F6BF-484D-B754-502D3C6FB76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文本框 12">
              <a:extLst>
                <a:ext uri="{FF2B5EF4-FFF2-40B4-BE49-F238E27FC236}">
                  <a16:creationId xmlns:a16="http://schemas.microsoft.com/office/drawing/2014/main" id="{A9A6324F-B1C8-43CD-AD8C-983105B27F73}"/>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55" name="Rectangle 54">
            <a:extLst>
              <a:ext uri="{FF2B5EF4-FFF2-40B4-BE49-F238E27FC236}">
                <a16:creationId xmlns:a16="http://schemas.microsoft.com/office/drawing/2014/main" id="{13E7C481-C862-4662-877C-3E3D61E07187}"/>
              </a:ext>
            </a:extLst>
          </p:cNvPr>
          <p:cNvSpPr/>
          <p:nvPr/>
        </p:nvSpPr>
        <p:spPr>
          <a:xfrm>
            <a:off x="1642001" y="1727333"/>
            <a:ext cx="9762841"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Mã Lương được ai tặng cho cây bút thần ? Cây bút đó có gì lạ?</a:t>
            </a:r>
          </a:p>
        </p:txBody>
      </p:sp>
      <p:grpSp>
        <p:nvGrpSpPr>
          <p:cNvPr id="56" name="PA_库_组合 5">
            <a:extLst>
              <a:ext uri="{FF2B5EF4-FFF2-40B4-BE49-F238E27FC236}">
                <a16:creationId xmlns:a16="http://schemas.microsoft.com/office/drawing/2014/main" id="{262F5618-D005-4DC8-A0ED-A7750DD44B7F}"/>
              </a:ext>
            </a:extLst>
          </p:cNvPr>
          <p:cNvGrpSpPr/>
          <p:nvPr>
            <p:custDataLst>
              <p:tags r:id="rId3"/>
            </p:custDataLst>
          </p:nvPr>
        </p:nvGrpSpPr>
        <p:grpSpPr>
          <a:xfrm>
            <a:off x="928055" y="2901120"/>
            <a:ext cx="587835" cy="733599"/>
            <a:chOff x="1836100" y="2332000"/>
            <a:chExt cx="1572829" cy="895643"/>
          </a:xfrm>
        </p:grpSpPr>
        <p:sp>
          <p:nvSpPr>
            <p:cNvPr id="57" name="任意多边形 10">
              <a:extLst>
                <a:ext uri="{FF2B5EF4-FFF2-40B4-BE49-F238E27FC236}">
                  <a16:creationId xmlns:a16="http://schemas.microsoft.com/office/drawing/2014/main" id="{1EDAFC45-DB45-4D15-BAE4-7C5CAFFF318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任意多边形 11">
              <a:extLst>
                <a:ext uri="{FF2B5EF4-FFF2-40B4-BE49-F238E27FC236}">
                  <a16:creationId xmlns:a16="http://schemas.microsoft.com/office/drawing/2014/main" id="{369EFFDF-E9BC-456B-A580-BB15755F71C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文本框 12">
              <a:extLst>
                <a:ext uri="{FF2B5EF4-FFF2-40B4-BE49-F238E27FC236}">
                  <a16:creationId xmlns:a16="http://schemas.microsoft.com/office/drawing/2014/main" id="{5CE27B52-D886-4CFE-8AE6-88751F724C03}"/>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60" name="Rectangle 59">
            <a:extLst>
              <a:ext uri="{FF2B5EF4-FFF2-40B4-BE49-F238E27FC236}">
                <a16:creationId xmlns:a16="http://schemas.microsoft.com/office/drawing/2014/main" id="{88E6E24F-4021-49A7-8228-2FC7290D1946}"/>
              </a:ext>
            </a:extLst>
          </p:cNvPr>
          <p:cNvSpPr/>
          <p:nvPr/>
        </p:nvSpPr>
        <p:spPr>
          <a:xfrm>
            <a:off x="1481525" y="2653860"/>
            <a:ext cx="8816403"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Đóng vai người dân trong làng, nói về những điều Mã Lương đã làm cho họ từ khi có bút thần.</a:t>
            </a:r>
          </a:p>
        </p:txBody>
      </p:sp>
      <p:grpSp>
        <p:nvGrpSpPr>
          <p:cNvPr id="61" name="PA_库_组合 5">
            <a:extLst>
              <a:ext uri="{FF2B5EF4-FFF2-40B4-BE49-F238E27FC236}">
                <a16:creationId xmlns:a16="http://schemas.microsoft.com/office/drawing/2014/main" id="{A6A5076F-00B3-4718-83B5-5BE52A27DF4F}"/>
              </a:ext>
            </a:extLst>
          </p:cNvPr>
          <p:cNvGrpSpPr/>
          <p:nvPr>
            <p:custDataLst>
              <p:tags r:id="rId4"/>
            </p:custDataLst>
          </p:nvPr>
        </p:nvGrpSpPr>
        <p:grpSpPr>
          <a:xfrm>
            <a:off x="884558" y="3975985"/>
            <a:ext cx="587835" cy="733599"/>
            <a:chOff x="1836100" y="2332000"/>
            <a:chExt cx="1572829" cy="895643"/>
          </a:xfrm>
        </p:grpSpPr>
        <p:sp>
          <p:nvSpPr>
            <p:cNvPr id="62" name="任意多边形 10">
              <a:extLst>
                <a:ext uri="{FF2B5EF4-FFF2-40B4-BE49-F238E27FC236}">
                  <a16:creationId xmlns:a16="http://schemas.microsoft.com/office/drawing/2014/main" id="{4D4F150B-2266-4F9E-8B91-8B4702324F1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3" name="任意多边形 11">
              <a:extLst>
                <a:ext uri="{FF2B5EF4-FFF2-40B4-BE49-F238E27FC236}">
                  <a16:creationId xmlns:a16="http://schemas.microsoft.com/office/drawing/2014/main" id="{9A1FD6F4-F7DC-4F10-80D7-E5571166E6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4" name="文本框 12">
              <a:extLst>
                <a:ext uri="{FF2B5EF4-FFF2-40B4-BE49-F238E27FC236}">
                  <a16:creationId xmlns:a16="http://schemas.microsoft.com/office/drawing/2014/main" id="{B6DD9B5F-BEBC-4901-9C26-B7B6EDB3D215}"/>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65" name="Rectangle 64">
            <a:extLst>
              <a:ext uri="{FF2B5EF4-FFF2-40B4-BE49-F238E27FC236}">
                <a16:creationId xmlns:a16="http://schemas.microsoft.com/office/drawing/2014/main" id="{6DDB347A-9E53-494E-ABAE-224D521DD30D}"/>
              </a:ext>
            </a:extLst>
          </p:cNvPr>
          <p:cNvSpPr/>
          <p:nvPr/>
        </p:nvSpPr>
        <p:spPr>
          <a:xfrm>
            <a:off x="1483051" y="3892649"/>
            <a:ext cx="7951733"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vì sao Mã Lương không chịu làm theo ý muốn của phú ông?</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6" name="Group 65">
            <a:extLst>
              <a:ext uri="{FF2B5EF4-FFF2-40B4-BE49-F238E27FC236}">
                <a16:creationId xmlns:a16="http://schemas.microsoft.com/office/drawing/2014/main" id="{93BC0633-60D2-4E8E-A273-D959EE6C6FEF}"/>
              </a:ext>
            </a:extLst>
          </p:cNvPr>
          <p:cNvGrpSpPr/>
          <p:nvPr/>
        </p:nvGrpSpPr>
        <p:grpSpPr>
          <a:xfrm>
            <a:off x="9044682" y="2306466"/>
            <a:ext cx="3104143" cy="3127647"/>
            <a:chOff x="7656474" y="831396"/>
            <a:chExt cx="3689350" cy="3269584"/>
          </a:xfrm>
        </p:grpSpPr>
        <p:pic>
          <p:nvPicPr>
            <p:cNvPr id="67" name="图片 2" descr="2">
              <a:extLst>
                <a:ext uri="{FF2B5EF4-FFF2-40B4-BE49-F238E27FC236}">
                  <a16:creationId xmlns:a16="http://schemas.microsoft.com/office/drawing/2014/main" id="{DFF38DC1-3F02-42F1-BC48-856DEF67BEF7}"/>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68" name="Rounded Rectangle 52">
              <a:extLst>
                <a:ext uri="{FF2B5EF4-FFF2-40B4-BE49-F238E27FC236}">
                  <a16:creationId xmlns:a16="http://schemas.microsoft.com/office/drawing/2014/main" id="{2D29B995-AB81-42CD-9EB7-344797C5E222}"/>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9" name="PA_库_组合 5">
            <a:extLst>
              <a:ext uri="{FF2B5EF4-FFF2-40B4-BE49-F238E27FC236}">
                <a16:creationId xmlns:a16="http://schemas.microsoft.com/office/drawing/2014/main" id="{6964D5C6-A511-414D-AC43-BF235D55B5D3}"/>
              </a:ext>
            </a:extLst>
          </p:cNvPr>
          <p:cNvGrpSpPr/>
          <p:nvPr>
            <p:custDataLst>
              <p:tags r:id="rId5"/>
            </p:custDataLst>
          </p:nvPr>
        </p:nvGrpSpPr>
        <p:grpSpPr>
          <a:xfrm>
            <a:off x="872677" y="5087083"/>
            <a:ext cx="587835" cy="733599"/>
            <a:chOff x="1836100" y="2332000"/>
            <a:chExt cx="1572829" cy="895643"/>
          </a:xfrm>
        </p:grpSpPr>
        <p:sp>
          <p:nvSpPr>
            <p:cNvPr id="70" name="任意多边形 10">
              <a:extLst>
                <a:ext uri="{FF2B5EF4-FFF2-40B4-BE49-F238E27FC236}">
                  <a16:creationId xmlns:a16="http://schemas.microsoft.com/office/drawing/2014/main" id="{D2CA2D9A-EF7E-4644-8B43-47FF961A476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 name="任意多边形 11">
              <a:extLst>
                <a:ext uri="{FF2B5EF4-FFF2-40B4-BE49-F238E27FC236}">
                  <a16:creationId xmlns:a16="http://schemas.microsoft.com/office/drawing/2014/main" id="{0F7F9C8C-CD9F-418E-A4F5-C4443C996C0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2" name="文本框 12">
              <a:extLst>
                <a:ext uri="{FF2B5EF4-FFF2-40B4-BE49-F238E27FC236}">
                  <a16:creationId xmlns:a16="http://schemas.microsoft.com/office/drawing/2014/main" id="{79D4BAA9-CE47-4D77-8558-21EA2EE7ADDC}"/>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73" name="Rectangle 72">
            <a:extLst>
              <a:ext uri="{FF2B5EF4-FFF2-40B4-BE49-F238E27FC236}">
                <a16:creationId xmlns:a16="http://schemas.microsoft.com/office/drawing/2014/main" id="{5ADF3F5F-8D97-4F5C-A8AD-1EC203FE1BBF}"/>
              </a:ext>
            </a:extLst>
          </p:cNvPr>
          <p:cNvSpPr/>
          <p:nvPr/>
        </p:nvSpPr>
        <p:spPr>
          <a:xfrm>
            <a:off x="1512177" y="5134696"/>
            <a:ext cx="8214779"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đoán xem 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t>
            </a: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ững sự việc gì sẽ xảy ra tiếp theo.</a:t>
            </a:r>
          </a:p>
        </p:txBody>
      </p:sp>
    </p:spTree>
    <p:extLst>
      <p:ext uri="{BB962C8B-B14F-4D97-AF65-F5344CB8AC3E}">
        <p14:creationId xmlns:p14="http://schemas.microsoft.com/office/powerpoint/2010/main" val="66901479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1000"/>
                                        <p:tgtEl>
                                          <p:spTgt spid="56"/>
                                        </p:tgtEl>
                                      </p:cBhvr>
                                    </p:animEffect>
                                    <p:anim calcmode="lin" valueType="num">
                                      <p:cBhvr>
                                        <p:cTn id="32" dur="1000" fill="hold"/>
                                        <p:tgtEl>
                                          <p:spTgt spid="56"/>
                                        </p:tgtEl>
                                        <p:attrNameLst>
                                          <p:attrName>ppt_x</p:attrName>
                                        </p:attrNameLst>
                                      </p:cBhvr>
                                      <p:tavLst>
                                        <p:tav tm="0">
                                          <p:val>
                                            <p:strVal val="#ppt_x"/>
                                          </p:val>
                                        </p:tav>
                                        <p:tav tm="100000">
                                          <p:val>
                                            <p:strVal val="#ppt_x"/>
                                          </p:val>
                                        </p:tav>
                                      </p:tavLst>
                                    </p:anim>
                                    <p:anim calcmode="lin" valueType="num">
                                      <p:cBhvr>
                                        <p:cTn id="33" dur="1000" fill="hold"/>
                                        <p:tgtEl>
                                          <p:spTgt spid="5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0"/>
                                        <p:tgtEl>
                                          <p:spTgt spid="60"/>
                                        </p:tgtEl>
                                      </p:cBhvr>
                                    </p:animEffect>
                                    <p:anim calcmode="lin" valueType="num">
                                      <p:cBhvr>
                                        <p:cTn id="37" dur="1000" fill="hold"/>
                                        <p:tgtEl>
                                          <p:spTgt spid="60"/>
                                        </p:tgtEl>
                                        <p:attrNameLst>
                                          <p:attrName>ppt_x</p:attrName>
                                        </p:attrNameLst>
                                      </p:cBhvr>
                                      <p:tavLst>
                                        <p:tav tm="0">
                                          <p:val>
                                            <p:strVal val="#ppt_x"/>
                                          </p:val>
                                        </p:tav>
                                        <p:tav tm="100000">
                                          <p:val>
                                            <p:strVal val="#ppt_x"/>
                                          </p:val>
                                        </p:tav>
                                      </p:tavLst>
                                    </p:anim>
                                    <p:anim calcmode="lin" valueType="num">
                                      <p:cBhvr>
                                        <p:cTn id="3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1000"/>
                                        <p:tgtEl>
                                          <p:spTgt spid="61"/>
                                        </p:tgtEl>
                                      </p:cBhvr>
                                    </p:animEffect>
                                    <p:anim calcmode="lin" valueType="num">
                                      <p:cBhvr>
                                        <p:cTn id="44" dur="1000" fill="hold"/>
                                        <p:tgtEl>
                                          <p:spTgt spid="61"/>
                                        </p:tgtEl>
                                        <p:attrNameLst>
                                          <p:attrName>ppt_x</p:attrName>
                                        </p:attrNameLst>
                                      </p:cBhvr>
                                      <p:tavLst>
                                        <p:tav tm="0">
                                          <p:val>
                                            <p:strVal val="#ppt_x"/>
                                          </p:val>
                                        </p:tav>
                                        <p:tav tm="100000">
                                          <p:val>
                                            <p:strVal val="#ppt_x"/>
                                          </p:val>
                                        </p:tav>
                                      </p:tavLst>
                                    </p:anim>
                                    <p:anim calcmode="lin" valueType="num">
                                      <p:cBhvr>
                                        <p:cTn id="45" dur="1000" fill="hold"/>
                                        <p:tgtEl>
                                          <p:spTgt spid="6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1000"/>
                                        <p:tgtEl>
                                          <p:spTgt spid="65"/>
                                        </p:tgtEl>
                                      </p:cBhvr>
                                    </p:animEffect>
                                    <p:anim calcmode="lin" valueType="num">
                                      <p:cBhvr>
                                        <p:cTn id="49" dur="1000" fill="hold"/>
                                        <p:tgtEl>
                                          <p:spTgt spid="65"/>
                                        </p:tgtEl>
                                        <p:attrNameLst>
                                          <p:attrName>ppt_x</p:attrName>
                                        </p:attrNameLst>
                                      </p:cBhvr>
                                      <p:tavLst>
                                        <p:tav tm="0">
                                          <p:val>
                                            <p:strVal val="#ppt_x"/>
                                          </p:val>
                                        </p:tav>
                                        <p:tav tm="100000">
                                          <p:val>
                                            <p:strVal val="#ppt_x"/>
                                          </p:val>
                                        </p:tav>
                                      </p:tavLst>
                                    </p:anim>
                                    <p:anim calcmode="lin" valueType="num">
                                      <p:cBhvr>
                                        <p:cTn id="5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1000"/>
                                        <p:tgtEl>
                                          <p:spTgt spid="69"/>
                                        </p:tgtEl>
                                      </p:cBhvr>
                                    </p:animEffect>
                                    <p:anim calcmode="lin" valueType="num">
                                      <p:cBhvr>
                                        <p:cTn id="56" dur="1000" fill="hold"/>
                                        <p:tgtEl>
                                          <p:spTgt spid="69"/>
                                        </p:tgtEl>
                                        <p:attrNameLst>
                                          <p:attrName>ppt_x</p:attrName>
                                        </p:attrNameLst>
                                      </p:cBhvr>
                                      <p:tavLst>
                                        <p:tav tm="0">
                                          <p:val>
                                            <p:strVal val="#ppt_x"/>
                                          </p:val>
                                        </p:tav>
                                        <p:tav tm="100000">
                                          <p:val>
                                            <p:strVal val="#ppt_x"/>
                                          </p:val>
                                        </p:tav>
                                      </p:tavLst>
                                    </p:anim>
                                    <p:anim calcmode="lin" valueType="num">
                                      <p:cBhvr>
                                        <p:cTn id="57" dur="1000" fill="hold"/>
                                        <p:tgtEl>
                                          <p:spTgt spid="6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1000"/>
                                        <p:tgtEl>
                                          <p:spTgt spid="73"/>
                                        </p:tgtEl>
                                      </p:cBhvr>
                                    </p:animEffect>
                                    <p:anim calcmode="lin" valueType="num">
                                      <p:cBhvr>
                                        <p:cTn id="61" dur="1000" fill="hold"/>
                                        <p:tgtEl>
                                          <p:spTgt spid="73"/>
                                        </p:tgtEl>
                                        <p:attrNameLst>
                                          <p:attrName>ppt_x</p:attrName>
                                        </p:attrNameLst>
                                      </p:cBhvr>
                                      <p:tavLst>
                                        <p:tav tm="0">
                                          <p:val>
                                            <p:strVal val="#ppt_x"/>
                                          </p:val>
                                        </p:tav>
                                        <p:tav tm="100000">
                                          <p:val>
                                            <p:strVal val="#ppt_x"/>
                                          </p:val>
                                        </p:tav>
                                      </p:tavLst>
                                    </p:anim>
                                    <p:anim calcmode="lin" valueType="num">
                                      <p:cBhvr>
                                        <p:cTn id="62"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down)">
                                      <p:cBhvr>
                                        <p:cTn id="6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p:bldP spid="55" grpId="0"/>
      <p:bldP spid="60" grpId="0"/>
      <p:bldP spid="65" grpId="0"/>
      <p:bldP spid="7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a:extLst>
              <a:ext uri="{FF2B5EF4-FFF2-40B4-BE49-F238E27FC236}">
                <a16:creationId xmlns:a16="http://schemas.microsoft.com/office/drawing/2014/main"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a:extLst>
                <a:ext uri="{FF2B5EF4-FFF2-40B4-BE49-F238E27FC236}">
                  <a16:creationId xmlns:a16="http://schemas.microsoft.com/office/drawing/2014/main"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a:extLst>
                <a:ext uri="{FF2B5EF4-FFF2-40B4-BE49-F238E27FC236}">
                  <a16:creationId xmlns:a16="http://schemas.microsoft.com/office/drawing/2014/main"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67" name="Rectangle 66">
            <a:extLst>
              <a:ext uri="{FF2B5EF4-FFF2-40B4-BE49-F238E27FC236}">
                <a16:creationId xmlns:a16="http://schemas.microsoft.com/office/drawing/2014/main" id="{2ABA3A8D-34B1-4561-B630-362814F5D794}"/>
              </a:ext>
            </a:extLst>
          </p:cNvPr>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chi tiết cho thấy Mã Lương rất thích vẽ và vẽ rất giỏi?</a:t>
            </a:r>
          </a:p>
        </p:txBody>
      </p:sp>
      <p:sp>
        <p:nvSpPr>
          <p:cNvPr id="71" name="Rounded Rectangle 13">
            <a:extLst>
              <a:ext uri="{FF2B5EF4-FFF2-40B4-BE49-F238E27FC236}">
                <a16:creationId xmlns:a16="http://schemas.microsoft.com/office/drawing/2014/main" id="{56E2F237-388E-4D6F-A72A-92A78AB77874}"/>
              </a:ext>
            </a:extLst>
          </p:cNvPr>
          <p:cNvSpPr/>
          <p:nvPr/>
        </p:nvSpPr>
        <p:spPr>
          <a:xfrm>
            <a:off x="1707614" y="3128544"/>
            <a:ext cx="8284685" cy="223667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 lương thích vẽ: Khi kiếm củi hay lúc cát cỏ ven sông,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Lương</a:t>
            </a: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đều tập vẽ. Mã Lương vẽ trên đất, tr</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ê</a:t>
            </a: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 đá.</a:t>
            </a:r>
          </a:p>
        </p:txBody>
      </p:sp>
    </p:spTree>
    <p:extLst>
      <p:ext uri="{BB962C8B-B14F-4D97-AF65-F5344CB8AC3E}">
        <p14:creationId xmlns:p14="http://schemas.microsoft.com/office/powerpoint/2010/main" val="116527697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a:extLst>
              <a:ext uri="{FF2B5EF4-FFF2-40B4-BE49-F238E27FC236}">
                <a16:creationId xmlns:a16="http://schemas.microsoft.com/office/drawing/2014/main"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a:extLst>
                <a:ext uri="{FF2B5EF4-FFF2-40B4-BE49-F238E27FC236}">
                  <a16:creationId xmlns:a16="http://schemas.microsoft.com/office/drawing/2014/main"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a:extLst>
                <a:ext uri="{FF2B5EF4-FFF2-40B4-BE49-F238E27FC236}">
                  <a16:creationId xmlns:a16="http://schemas.microsoft.com/office/drawing/2014/main"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67" name="Rectangle 66">
            <a:extLst>
              <a:ext uri="{FF2B5EF4-FFF2-40B4-BE49-F238E27FC236}">
                <a16:creationId xmlns:a16="http://schemas.microsoft.com/office/drawing/2014/main" id="{2ABA3A8D-34B1-4561-B630-362814F5D794}"/>
              </a:ext>
            </a:extLst>
          </p:cNvPr>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được ai tặng cho cây bút thần ? Cây bút đó có gì lạ?</a:t>
            </a:r>
          </a:p>
        </p:txBody>
      </p:sp>
      <p:sp>
        <p:nvSpPr>
          <p:cNvPr id="71" name="Rounded Rectangle 13">
            <a:extLst>
              <a:ext uri="{FF2B5EF4-FFF2-40B4-BE49-F238E27FC236}">
                <a16:creationId xmlns:a16="http://schemas.microsoft.com/office/drawing/2014/main" id="{56E2F237-388E-4D6F-A72A-92A78AB77874}"/>
              </a:ext>
            </a:extLst>
          </p:cNvPr>
          <p:cNvSpPr/>
          <p:nvPr/>
        </p:nvSpPr>
        <p:spPr>
          <a:xfrm>
            <a:off x="1707614" y="3128544"/>
            <a:ext cx="8284685" cy="260490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 Lương được một cụ già tóc bạc phơ tặng cho cây bút. Điều lạ của cây bút đó là Mã Lương vẽ gì thì điều đó thành sự thật.</a:t>
            </a:r>
          </a:p>
        </p:txBody>
      </p:sp>
    </p:spTree>
    <p:extLst>
      <p:ext uri="{BB962C8B-B14F-4D97-AF65-F5344CB8AC3E}">
        <p14:creationId xmlns:p14="http://schemas.microsoft.com/office/powerpoint/2010/main" val="58088100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a:extLst>
              <a:ext uri="{FF2B5EF4-FFF2-40B4-BE49-F238E27FC236}">
                <a16:creationId xmlns:a16="http://schemas.microsoft.com/office/drawing/2014/main"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a:extLst>
                <a:ext uri="{FF2B5EF4-FFF2-40B4-BE49-F238E27FC236}">
                  <a16:creationId xmlns:a16="http://schemas.microsoft.com/office/drawing/2014/main"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a:extLst>
                <a:ext uri="{FF2B5EF4-FFF2-40B4-BE49-F238E27FC236}">
                  <a16:creationId xmlns:a16="http://schemas.microsoft.com/office/drawing/2014/main"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67" name="Rectangle 66">
            <a:extLst>
              <a:ext uri="{FF2B5EF4-FFF2-40B4-BE49-F238E27FC236}">
                <a16:creationId xmlns:a16="http://schemas.microsoft.com/office/drawing/2014/main" id="{2ABA3A8D-34B1-4561-B630-362814F5D794}"/>
              </a:ext>
            </a:extLst>
          </p:cNvPr>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người dân trong làng, nói về những điều Mã Lương đã làm cho họ từ khi có bút thần.</a:t>
            </a:r>
            <a:endPar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 name="Rounded Rectangle 13">
            <a:extLst>
              <a:ext uri="{FF2B5EF4-FFF2-40B4-BE49-F238E27FC236}">
                <a16:creationId xmlns:a16="http://schemas.microsoft.com/office/drawing/2014/main" id="{56E2F237-388E-4D6F-A72A-92A78AB77874}"/>
              </a:ext>
            </a:extLst>
          </p:cNvPr>
          <p:cNvSpPr/>
          <p:nvPr/>
        </p:nvSpPr>
        <p:spPr>
          <a:xfrm>
            <a:off x="1707614" y="3128544"/>
            <a:ext cx="8284685" cy="24570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dựa vào đoạn văn thứ 3 và đóng vai người dân trong làng để nói về những điều mà Mã Lương đã làm cho họ.</a:t>
            </a:r>
          </a:p>
        </p:txBody>
      </p:sp>
    </p:spTree>
    <p:extLst>
      <p:ext uri="{BB962C8B-B14F-4D97-AF65-F5344CB8AC3E}">
        <p14:creationId xmlns:p14="http://schemas.microsoft.com/office/powerpoint/2010/main" val="416113147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a:extLst>
              <a:ext uri="{FF2B5EF4-FFF2-40B4-BE49-F238E27FC236}">
                <a16:creationId xmlns:a16="http://schemas.microsoft.com/office/drawing/2014/main"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a:extLst>
                <a:ext uri="{FF2B5EF4-FFF2-40B4-BE49-F238E27FC236}">
                  <a16:creationId xmlns:a16="http://schemas.microsoft.com/office/drawing/2014/main"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a:extLst>
                <a:ext uri="{FF2B5EF4-FFF2-40B4-BE49-F238E27FC236}">
                  <a16:creationId xmlns:a16="http://schemas.microsoft.com/office/drawing/2014/main"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67" name="Rectangle 66">
            <a:extLst>
              <a:ext uri="{FF2B5EF4-FFF2-40B4-BE49-F238E27FC236}">
                <a16:creationId xmlns:a16="http://schemas.microsoft.com/office/drawing/2014/main" id="{2ABA3A8D-34B1-4561-B630-362814F5D794}"/>
              </a:ext>
            </a:extLst>
          </p:cNvPr>
          <p:cNvSpPr/>
          <p:nvPr/>
        </p:nvSpPr>
        <p:spPr>
          <a:xfrm>
            <a:off x="1575576" y="1124554"/>
            <a:ext cx="9762841" cy="44109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vì sao Mã Lương không chịu làm theo ý muốn của phú ông?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 Vì phú ông đã nhốt Mã Lương vào chuồng ngựa.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Vì phú ông bát Mã Lương chịu đói, chịu rét.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 Vì phú ông đã giàu có lại tham lam.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 Nêu ý kiến khác của em.</a:t>
            </a:r>
          </a:p>
        </p:txBody>
      </p:sp>
      <p:sp>
        <p:nvSpPr>
          <p:cNvPr id="2" name="Oval 1">
            <a:extLst>
              <a:ext uri="{FF2B5EF4-FFF2-40B4-BE49-F238E27FC236}">
                <a16:creationId xmlns:a16="http://schemas.microsoft.com/office/drawing/2014/main" id="{C2C9A18F-3CC3-4AEF-8EDF-F7592E576EB7}"/>
              </a:ext>
            </a:extLst>
          </p:cNvPr>
          <p:cNvSpPr/>
          <p:nvPr/>
        </p:nvSpPr>
        <p:spPr>
          <a:xfrm>
            <a:off x="1510845" y="4088984"/>
            <a:ext cx="568976" cy="5711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9472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a:extLst>
              <a:ext uri="{FF2B5EF4-FFF2-40B4-BE49-F238E27FC236}">
                <a16:creationId xmlns:a16="http://schemas.microsoft.com/office/drawing/2014/main"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a:extLst>
                <a:ext uri="{FF2B5EF4-FFF2-40B4-BE49-F238E27FC236}">
                  <a16:creationId xmlns:a16="http://schemas.microsoft.com/office/drawing/2014/main"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a:extLst>
                <a:ext uri="{FF2B5EF4-FFF2-40B4-BE49-F238E27FC236}">
                  <a16:creationId xmlns:a16="http://schemas.microsoft.com/office/drawing/2014/main"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67" name="Rectangle 66">
            <a:extLst>
              <a:ext uri="{FF2B5EF4-FFF2-40B4-BE49-F238E27FC236}">
                <a16:creationId xmlns:a16="http://schemas.microsoft.com/office/drawing/2014/main" id="{2ABA3A8D-34B1-4561-B630-362814F5D794}"/>
              </a:ext>
            </a:extLst>
          </p:cNvPr>
          <p:cNvSpPr/>
          <p:nvPr/>
        </p:nvSpPr>
        <p:spPr>
          <a:xfrm>
            <a:off x="1575576" y="1124554"/>
            <a:ext cx="9762841"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đoán xem n</a:t>
            </a:r>
            <a:r>
              <a:rPr kumimoji="0" lang="en-US"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ững sự việc gì sẽ xảy ra tiếp theo.</a:t>
            </a:r>
          </a:p>
        </p:txBody>
      </p:sp>
      <p:sp>
        <p:nvSpPr>
          <p:cNvPr id="71" name="Rounded Rectangle 13">
            <a:extLst>
              <a:ext uri="{FF2B5EF4-FFF2-40B4-BE49-F238E27FC236}">
                <a16:creationId xmlns:a16="http://schemas.microsoft.com/office/drawing/2014/main" id="{56E2F237-388E-4D6F-A72A-92A78AB77874}"/>
              </a:ext>
            </a:extLst>
          </p:cNvPr>
          <p:cNvSpPr/>
          <p:nvPr/>
        </p:nvSpPr>
        <p:spPr>
          <a:xfrm>
            <a:off x="341523" y="2368627"/>
            <a:ext cx="11336357" cy="41092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 Lương là một cậu bé vô cùng tốt bụng. Cậu đã dùng cây bút thần để giúp đỡ chúng tôi rất nhiều. Nhà nào không có cày, cậu ấy vẽ cày cho. Nhà nào thiếu cuốc, cậu ấy cũng vẽ cho cuốc. Nhờ có Mã Lương mà người dân chúng tôi có cuộc sống đầy đủ hơn, không còn thiếu thốn nữa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2008415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43">
            <a:extLst>
              <a:ext uri="{FF2B5EF4-FFF2-40B4-BE49-F238E27FC236}">
                <a16:creationId xmlns:a16="http://schemas.microsoft.com/office/drawing/2014/main" id="{7EDB7483-9244-4A7E-BA3D-D9FC7CB31036}"/>
              </a:ext>
            </a:extLst>
          </p:cNvPr>
          <p:cNvSpPr/>
          <p:nvPr/>
        </p:nvSpPr>
        <p:spPr>
          <a:xfrm>
            <a:off x="1487947" y="917085"/>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4" name="Rectangle 53">
            <a:extLst>
              <a:ext uri="{FF2B5EF4-FFF2-40B4-BE49-F238E27FC236}">
                <a16:creationId xmlns:a16="http://schemas.microsoft.com/office/drawing/2014/main" id="{C55E7039-0A0A-483B-A881-BCF9D934494B}"/>
              </a:ext>
            </a:extLst>
          </p:cNvPr>
          <p:cNvSpPr/>
          <p:nvPr/>
        </p:nvSpPr>
        <p:spPr>
          <a:xfrm>
            <a:off x="1377778" y="3005524"/>
            <a:ext cx="1061959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ngợi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Mã</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Lương</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dũng</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nạt</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phú</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hậu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đỡ</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nghèo</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4971733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randombar(horizontal)">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trước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1F15B4B-67C5-4B90-908D-58E9647E95A4}"/>
              </a:ext>
            </a:extLst>
          </p:cNvPr>
          <p:cNvSpPr/>
          <p:nvPr/>
        </p:nvSpPr>
        <p:spPr>
          <a:xfrm>
            <a:off x="4734560" y="3116579"/>
            <a:ext cx="5933440" cy="14884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prstClr val="black"/>
                </a:solidFill>
                <a:latin typeface="Times New Roman" panose="02020603050405020304" pitchFamily="18" charset="0"/>
                <a:cs typeface="Times New Roman" panose="02020603050405020304" pitchFamily="18" charset="0"/>
              </a:rPr>
              <a:t>Đáp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Người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đồ</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chơi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28633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
            <a:extLst>
              <a:ext uri="{FF2B5EF4-FFF2-40B4-BE49-F238E27FC236}">
                <a16:creationId xmlns:a16="http://schemas.microsoft.com/office/drawing/2014/main" id="{737D9E50-CC20-41E4-BCB6-30E9C6232705}"/>
              </a:ext>
            </a:extLst>
          </p:cNvPr>
          <p:cNvSpPr/>
          <p:nvPr/>
        </p:nvSpPr>
        <p:spPr>
          <a:xfrm>
            <a:off x="2891349" y="1348418"/>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3" name="Oval 32">
            <a:extLst>
              <a:ext uri="{FF2B5EF4-FFF2-40B4-BE49-F238E27FC236}">
                <a16:creationId xmlns:a16="http://schemas.microsoft.com/office/drawing/2014/main" id="{5509FB58-A81D-42AA-A5BC-C86300C1547A}"/>
              </a:ext>
            </a:extLst>
          </p:cNvPr>
          <p:cNvSpPr/>
          <p:nvPr/>
        </p:nvSpPr>
        <p:spPr>
          <a:xfrm>
            <a:off x="5490498" y="709302"/>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34" name="Picture 33">
            <a:extLst>
              <a:ext uri="{FF2B5EF4-FFF2-40B4-BE49-F238E27FC236}">
                <a16:creationId xmlns:a16="http://schemas.microsoft.com/office/drawing/2014/main" id="{8F06CCCC-C852-4F4A-8C6F-F9D799074516}"/>
              </a:ext>
            </a:extLst>
          </p:cNvPr>
          <p:cNvPicPr>
            <a:picLocks noChangeAspect="1"/>
          </p:cNvPicPr>
          <p:nvPr/>
        </p:nvPicPr>
        <p:blipFill rotWithShape="1">
          <a:blip r:embed="rId3"/>
          <a:srcRect l="22360" t="9733" r="22312" b="19578"/>
          <a:stretch/>
        </p:blipFill>
        <p:spPr>
          <a:xfrm>
            <a:off x="3802843" y="1856783"/>
            <a:ext cx="4967954" cy="3296271"/>
          </a:xfrm>
          <a:prstGeom prst="rect">
            <a:avLst/>
          </a:prstGeom>
        </p:spPr>
      </p:pic>
    </p:spTree>
    <p:extLst>
      <p:ext uri="{BB962C8B-B14F-4D97-AF65-F5344CB8AC3E}">
        <p14:creationId xmlns:p14="http://schemas.microsoft.com/office/powerpoint/2010/main" val="349468586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43">
            <a:extLst>
              <a:ext uri="{FF2B5EF4-FFF2-40B4-BE49-F238E27FC236}">
                <a16:creationId xmlns:a16="http://schemas.microsoft.com/office/drawing/2014/main" id="{ED02D4DA-4E85-4320-8A1B-D188C899761C}"/>
              </a:ext>
            </a:extLst>
          </p:cNvPr>
          <p:cNvSpPr/>
          <p:nvPr/>
        </p:nvSpPr>
        <p:spPr>
          <a:xfrm>
            <a:off x="1606577" y="591211"/>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Rectangle 36">
            <a:extLst>
              <a:ext uri="{FF2B5EF4-FFF2-40B4-BE49-F238E27FC236}">
                <a16:creationId xmlns:a16="http://schemas.microsoft.com/office/drawing/2014/main" id="{1E1C508E-30D5-4578-A113-84A7405244DD}"/>
              </a:ext>
            </a:extLst>
          </p:cNvPr>
          <p:cNvSpPr/>
          <p:nvPr/>
        </p:nvSpPr>
        <p:spPr>
          <a:xfrm>
            <a:off x="-591138" y="638038"/>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38" name="Picture 37">
            <a:extLst>
              <a:ext uri="{FF2B5EF4-FFF2-40B4-BE49-F238E27FC236}">
                <a16:creationId xmlns:a16="http://schemas.microsoft.com/office/drawing/2014/main" id="{53BB0AA0-C211-4997-AAF4-C70FC98EBBC0}"/>
              </a:ext>
            </a:extLst>
          </p:cNvPr>
          <p:cNvPicPr>
            <a:picLocks noChangeAspect="1"/>
          </p:cNvPicPr>
          <p:nvPr/>
        </p:nvPicPr>
        <p:blipFill>
          <a:blip r:embed="rId3">
            <a:clrChange>
              <a:clrFrom>
                <a:srgbClr val="F3FFD5"/>
              </a:clrFrom>
              <a:clrTo>
                <a:srgbClr val="F3FFD5">
                  <a:alpha val="0"/>
                </a:srgbClr>
              </a:clrTo>
            </a:clrChange>
          </a:blip>
          <a:stretch>
            <a:fillRect/>
          </a:stretch>
        </p:blipFill>
        <p:spPr>
          <a:xfrm>
            <a:off x="884857" y="670696"/>
            <a:ext cx="614857" cy="686352"/>
          </a:xfrm>
          <a:prstGeom prst="rect">
            <a:avLst/>
          </a:prstGeom>
        </p:spPr>
      </p:pic>
      <p:sp>
        <p:nvSpPr>
          <p:cNvPr id="39" name="Rounded Rectangle 25">
            <a:extLst>
              <a:ext uri="{FF2B5EF4-FFF2-40B4-BE49-F238E27FC236}">
                <a16:creationId xmlns:a16="http://schemas.microsoft.com/office/drawing/2014/main" id="{536055BD-D27B-4BC7-B84C-8174453B887F}"/>
              </a:ext>
            </a:extLst>
          </p:cNvPr>
          <p:cNvSpPr/>
          <p:nvPr/>
        </p:nvSpPr>
        <p:spPr>
          <a:xfrm>
            <a:off x="1685805" y="270240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0" name="Rectangle 39">
            <a:extLst>
              <a:ext uri="{FF2B5EF4-FFF2-40B4-BE49-F238E27FC236}">
                <a16:creationId xmlns:a16="http://schemas.microsoft.com/office/drawing/2014/main" id="{1DE54DA7-FDE9-49FB-8A65-2BE71E5B721E}"/>
              </a:ext>
            </a:extLst>
          </p:cNvPr>
          <p:cNvSpPr/>
          <p:nvPr/>
        </p:nvSpPr>
        <p:spPr>
          <a:xfrm>
            <a:off x="3624370" y="1986243"/>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41" name="Rectangle 40">
            <a:extLst>
              <a:ext uri="{FF2B5EF4-FFF2-40B4-BE49-F238E27FC236}">
                <a16:creationId xmlns:a16="http://schemas.microsoft.com/office/drawing/2014/main" id="{24443762-343D-41BF-B34E-908164D68F76}"/>
              </a:ext>
            </a:extLst>
          </p:cNvPr>
          <p:cNvSpPr/>
          <p:nvPr/>
        </p:nvSpPr>
        <p:spPr>
          <a:xfrm>
            <a:off x="2438159" y="2634017"/>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42" name="Oval 41">
            <a:extLst>
              <a:ext uri="{FF2B5EF4-FFF2-40B4-BE49-F238E27FC236}">
                <a16:creationId xmlns:a16="http://schemas.microsoft.com/office/drawing/2014/main" id="{0F8BBB2B-2ED4-4233-8B83-C99178F70A91}"/>
              </a:ext>
            </a:extLst>
          </p:cNvPr>
          <p:cNvSpPr/>
          <p:nvPr/>
        </p:nvSpPr>
        <p:spPr>
          <a:xfrm>
            <a:off x="1778118" y="274820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43" name="Group 42">
            <a:extLst>
              <a:ext uri="{FF2B5EF4-FFF2-40B4-BE49-F238E27FC236}">
                <a16:creationId xmlns:a16="http://schemas.microsoft.com/office/drawing/2014/main" id="{1F4D7434-A3EB-4B3A-8CB3-CAC2A3AC615C}"/>
              </a:ext>
            </a:extLst>
          </p:cNvPr>
          <p:cNvGrpSpPr/>
          <p:nvPr/>
        </p:nvGrpSpPr>
        <p:grpSpPr>
          <a:xfrm>
            <a:off x="1685805" y="3323201"/>
            <a:ext cx="3645680" cy="643894"/>
            <a:chOff x="1717199" y="4363552"/>
            <a:chExt cx="3645680" cy="643894"/>
          </a:xfrm>
        </p:grpSpPr>
        <p:sp>
          <p:nvSpPr>
            <p:cNvPr id="69" name="Rounded Rectangle 30">
              <a:extLst>
                <a:ext uri="{FF2B5EF4-FFF2-40B4-BE49-F238E27FC236}">
                  <a16:creationId xmlns:a16="http://schemas.microsoft.com/office/drawing/2014/main" id="{4E2730BF-F820-483D-8D3F-1BB5B5590B7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0" name="Rectangle 69">
              <a:extLst>
                <a:ext uri="{FF2B5EF4-FFF2-40B4-BE49-F238E27FC236}">
                  <a16:creationId xmlns:a16="http://schemas.microsoft.com/office/drawing/2014/main" id="{A90F8BB9-6394-4BA6-AED9-CCB497AAEFDD}"/>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71" name="Oval 70">
              <a:extLst>
                <a:ext uri="{FF2B5EF4-FFF2-40B4-BE49-F238E27FC236}">
                  <a16:creationId xmlns:a16="http://schemas.microsoft.com/office/drawing/2014/main" id="{648FD02A-3274-466F-A87F-CE443FD5AB82}"/>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2" name="Group 71">
            <a:extLst>
              <a:ext uri="{FF2B5EF4-FFF2-40B4-BE49-F238E27FC236}">
                <a16:creationId xmlns:a16="http://schemas.microsoft.com/office/drawing/2014/main" id="{7C94052B-F3AF-4705-8EA7-3FF68B650E18}"/>
              </a:ext>
            </a:extLst>
          </p:cNvPr>
          <p:cNvGrpSpPr/>
          <p:nvPr/>
        </p:nvGrpSpPr>
        <p:grpSpPr>
          <a:xfrm>
            <a:off x="1685805" y="4061669"/>
            <a:ext cx="5119273" cy="643894"/>
            <a:chOff x="1717199" y="5199333"/>
            <a:chExt cx="5119273" cy="643894"/>
          </a:xfrm>
        </p:grpSpPr>
        <p:sp>
          <p:nvSpPr>
            <p:cNvPr id="73" name="Rounded Rectangle 34">
              <a:extLst>
                <a:ext uri="{FF2B5EF4-FFF2-40B4-BE49-F238E27FC236}">
                  <a16:creationId xmlns:a16="http://schemas.microsoft.com/office/drawing/2014/main" id="{734BDE2F-433F-4465-B6B8-910525BB131B}"/>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4" name="Rectangle 73">
              <a:extLst>
                <a:ext uri="{FF2B5EF4-FFF2-40B4-BE49-F238E27FC236}">
                  <a16:creationId xmlns:a16="http://schemas.microsoft.com/office/drawing/2014/main" id="{1BC08989-C818-47BD-9C5A-763C825DB38D}"/>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75" name="Oval 74">
              <a:extLst>
                <a:ext uri="{FF2B5EF4-FFF2-40B4-BE49-F238E27FC236}">
                  <a16:creationId xmlns:a16="http://schemas.microsoft.com/office/drawing/2014/main" id="{ACB5BF87-4583-432E-A3D2-C71FB393195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76" name="Picture 2" descr="Star Cartoon Images, Stock Photos &amp;amp; Vectors | Shutterstock">
            <a:extLst>
              <a:ext uri="{FF2B5EF4-FFF2-40B4-BE49-F238E27FC236}">
                <a16:creationId xmlns:a16="http://schemas.microsoft.com/office/drawing/2014/main" id="{DE0928D3-EB93-4521-A300-AAC28869230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423798" y="270240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Star Cartoon Images, Stock Photos &amp;amp; Vectors | Shutterstock">
            <a:extLst>
              <a:ext uri="{FF2B5EF4-FFF2-40B4-BE49-F238E27FC236}">
                <a16:creationId xmlns:a16="http://schemas.microsoft.com/office/drawing/2014/main" id="{B9ACB341-9E31-4317-B632-27139C66775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477059" y="335129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Star Cartoon Images, Stock Photos &amp;amp; Vectors | Shutterstock">
            <a:extLst>
              <a:ext uri="{FF2B5EF4-FFF2-40B4-BE49-F238E27FC236}">
                <a16:creationId xmlns:a16="http://schemas.microsoft.com/office/drawing/2014/main" id="{1479F5DD-CC1C-481E-B9EF-A46A0081684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05078" y="409866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2BC4F1F6-199C-4170-8ABD-2589FD9FB293}"/>
              </a:ext>
            </a:extLst>
          </p:cNvPr>
          <p:cNvGrpSpPr/>
          <p:nvPr/>
        </p:nvGrpSpPr>
        <p:grpSpPr>
          <a:xfrm rot="260226">
            <a:off x="8298001" y="2239755"/>
            <a:ext cx="3295094" cy="1537277"/>
            <a:chOff x="561349" y="4656253"/>
            <a:chExt cx="3295094" cy="1537277"/>
          </a:xfrm>
        </p:grpSpPr>
        <p:pic>
          <p:nvPicPr>
            <p:cNvPr id="80" name="Picture 79">
              <a:extLst>
                <a:ext uri="{FF2B5EF4-FFF2-40B4-BE49-F238E27FC236}">
                  <a16:creationId xmlns:a16="http://schemas.microsoft.com/office/drawing/2014/main" id="{B6A1C8EA-FB9C-482E-82C3-BD1C92CC62E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81" name="Picture 80">
              <a:extLst>
                <a:ext uri="{FF2B5EF4-FFF2-40B4-BE49-F238E27FC236}">
                  <a16:creationId xmlns:a16="http://schemas.microsoft.com/office/drawing/2014/main" id="{0C08C471-9367-4F44-8AF5-A1C71A502E5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82" name="Picture 81">
              <a:extLst>
                <a:ext uri="{FF2B5EF4-FFF2-40B4-BE49-F238E27FC236}">
                  <a16:creationId xmlns:a16="http://schemas.microsoft.com/office/drawing/2014/main" id="{A45B3F7C-765D-4438-A6D6-D371202834F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40134650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id="{22A578E1-6065-488B-BB5B-C9F25AD09015}"/>
              </a:ext>
            </a:extLst>
          </p:cNvPr>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a:extLst>
              <a:ext uri="{FF2B5EF4-FFF2-40B4-BE49-F238E27FC236}">
                <a16:creationId xmlns:a16="http://schemas.microsoft.com/office/drawing/2014/main"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Tree>
    <p:extLst>
      <p:ext uri="{BB962C8B-B14F-4D97-AF65-F5344CB8AC3E}">
        <p14:creationId xmlns:p14="http://schemas.microsoft.com/office/powerpoint/2010/main" val="2368701315"/>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wps稻壳儿佳誉设计原创链接：http://chn.docer.com/works?userid=219874625">
            <a:extLst>
              <a:ext uri="{FF2B5EF4-FFF2-40B4-BE49-F238E27FC236}">
                <a16:creationId xmlns:a16="http://schemas.microsoft.com/office/drawing/2014/main" id="{38B60042-5286-4339-A850-0CF7CE704507}"/>
              </a:ext>
            </a:extLst>
          </p:cNvPr>
          <p:cNvPicPr>
            <a:picLocks noChangeAspect="1"/>
          </p:cNvPicPr>
          <p:nvPr/>
        </p:nvPicPr>
        <p:blipFill rotWithShape="1">
          <a:blip r:embed="rId3">
            <a:extLst>
              <a:ext uri="{28A0092B-C50C-407E-A947-70E740481C1C}">
                <a14:useLocalDpi xmlns:a14="http://schemas.microsoft.com/office/drawing/2010/main" val="0"/>
              </a:ext>
            </a:extLst>
          </a:blip>
          <a:srcRect t="23864" b="33938"/>
          <a:stretch/>
        </p:blipFill>
        <p:spPr>
          <a:xfrm>
            <a:off x="0" y="1"/>
            <a:ext cx="12192000" cy="6858000"/>
          </a:xfrm>
          <a:prstGeom prst="rect">
            <a:avLst/>
          </a:prstGeom>
        </p:spPr>
      </p:pic>
      <p:pic>
        <p:nvPicPr>
          <p:cNvPr id="14" name="Picture 13">
            <a:extLst>
              <a:ext uri="{FF2B5EF4-FFF2-40B4-BE49-F238E27FC236}">
                <a16:creationId xmlns:a16="http://schemas.microsoft.com/office/drawing/2014/main" id="{3D209A57-8E70-4976-9D5D-4A07BFF7B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245" y="568554"/>
            <a:ext cx="9690853" cy="2605698"/>
          </a:xfrm>
          <a:prstGeom prst="rect">
            <a:avLst/>
          </a:prstGeom>
        </p:spPr>
      </p:pic>
    </p:spTree>
    <p:extLst>
      <p:ext uri="{BB962C8B-B14F-4D97-AF65-F5344CB8AC3E}">
        <p14:creationId xmlns:p14="http://schemas.microsoft.com/office/powerpoint/2010/main" val="376624842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Bác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1F15B4B-67C5-4B90-908D-58E9647E95A4}"/>
              </a:ext>
            </a:extLst>
          </p:cNvPr>
          <p:cNvSpPr/>
          <p:nvPr/>
        </p:nvSpPr>
        <p:spPr>
          <a:xfrm>
            <a:off x="4734560" y="3116579"/>
            <a:ext cx="5933440" cy="14884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prstClr val="black"/>
                </a:solidFill>
                <a:latin typeface="Times New Roman" panose="02020603050405020304" pitchFamily="18" charset="0"/>
                <a:cs typeface="Times New Roman" panose="02020603050405020304" pitchFamily="18" charset="0"/>
              </a:rPr>
              <a:t>Đáp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đồ</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bằng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bột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màu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384533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Bác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yêu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việc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mình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không</a:t>
            </a:r>
            <a:r>
              <a:rPr lang="en-US" sz="4000" b="1" dirty="0">
                <a:solidFill>
                  <a:srgbClr val="FF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1F15B4B-67C5-4B90-908D-58E9647E95A4}"/>
              </a:ext>
            </a:extLst>
          </p:cNvPr>
          <p:cNvSpPr/>
          <p:nvPr/>
        </p:nvSpPr>
        <p:spPr>
          <a:xfrm>
            <a:off x="4734560" y="3116578"/>
            <a:ext cx="5933440" cy="1811021"/>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prstClr val="black"/>
                </a:solidFill>
                <a:latin typeface="Times New Roman" panose="02020603050405020304" pitchFamily="18" charset="0"/>
                <a:cs typeface="Times New Roman" panose="02020603050405020304" pitchFamily="18" charset="0"/>
              </a:rPr>
              <a:t>Đáp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án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Nhân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rất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yêu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việc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mình</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150876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defRPr/>
            </a:pP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Bác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định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quê</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01F15B4B-67C5-4B90-908D-58E9647E95A4}"/>
              </a:ext>
            </a:extLst>
          </p:cNvPr>
          <p:cNvSpPr/>
          <p:nvPr/>
        </p:nvSpPr>
        <p:spPr>
          <a:xfrm>
            <a:off x="4734560" y="3116579"/>
            <a:ext cx="5933440" cy="14884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lang="en-US" sz="4000" b="1" dirty="0" err="1">
                <a:solidFill>
                  <a:prstClr val="black"/>
                </a:solidFill>
                <a:latin typeface="Times New Roman" panose="02020603050405020304" pitchFamily="18" charset="0"/>
                <a:cs typeface="Times New Roman" panose="02020603050405020304" pitchFamily="18" charset="0"/>
              </a:rPr>
              <a:t>Đáp</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án</a:t>
            </a:r>
            <a:r>
              <a:rPr lang="en-US" sz="4000" b="1" dirty="0">
                <a:solidFill>
                  <a:prstClr val="black"/>
                </a:solidFill>
                <a:latin typeface="Times New Roman" panose="02020603050405020304" pitchFamily="18" charset="0"/>
                <a:cs typeface="Times New Roman" panose="02020603050405020304" pitchFamily="18" charset="0"/>
              </a:rPr>
              <a:t>: </a:t>
            </a:r>
          </a:p>
          <a:p>
            <a:pPr lvl="0" algn="ctr">
              <a:defRPr/>
            </a:pPr>
            <a:r>
              <a:rPr lang="en-US" sz="4000" b="1" dirty="0" err="1">
                <a:solidFill>
                  <a:prstClr val="black"/>
                </a:solidFill>
                <a:latin typeface="Times New Roman" panose="02020603050405020304" pitchFamily="18" charset="0"/>
                <a:cs typeface="Times New Roman" panose="02020603050405020304" pitchFamily="18" charset="0"/>
              </a:rPr>
              <a:t>Về</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quê</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làm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ruộng</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2716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08574A-8A84-45D8-BB32-9270922EFA59}"/>
              </a:ext>
            </a:extLst>
          </p:cNvPr>
          <p:cNvSpPr/>
          <p:nvPr/>
        </p:nvSpPr>
        <p:spPr>
          <a:xfrm>
            <a:off x="4734560" y="284480"/>
            <a:ext cx="7122160" cy="137160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sz="4000" dirty="0">
                <a:solidFill>
                  <a:srgbClr val="FF0000"/>
                </a:solidFill>
                <a:latin typeface="Times New Roman" panose="02020603050405020304" pitchFamily="18" charset="0"/>
                <a:cs typeface="Times New Roman" panose="02020603050405020304" pitchFamily="18" charset="0"/>
              </a:rPr>
              <a:t>5. Đọc đoạn 4 bài “Người làm đồ chơi” và nêu nội dung bài.</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1F15B4B-67C5-4B90-908D-58E9647E95A4}"/>
              </a:ext>
            </a:extLst>
          </p:cNvPr>
          <p:cNvSpPr/>
          <p:nvPr/>
        </p:nvSpPr>
        <p:spPr>
          <a:xfrm>
            <a:off x="4053840" y="2418080"/>
            <a:ext cx="7589520" cy="27838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just">
              <a:lnSpc>
                <a:spcPct val="150000"/>
              </a:lnSpc>
            </a:pP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 4 g</a:t>
            </a:r>
            <a:r>
              <a:rPr lang="vi-VN" sz="2800" b="1" dirty="0">
                <a:solidFill>
                  <a:prstClr val="black"/>
                </a:solidFill>
                <a:latin typeface="Times New Roman" panose="02020603050405020304" pitchFamily="18" charset="0"/>
                <a:cs typeface="Times New Roman" panose="02020603050405020304" pitchFamily="18" charset="0"/>
              </a:rPr>
              <a:t>iúp em hiểu và có tình cảm trân trọng với nghề nặn tò he cũng như những nghề nghiệp khác nhau trong cuộc sống, biết quan tâm tới những người xung quanh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357039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Cây bút thần [Truyện cổ tích Trung Quốc] - Thế giới cổ tích">
            <a:extLst>
              <a:ext uri="{FF2B5EF4-FFF2-40B4-BE49-F238E27FC236}">
                <a16:creationId xmlns:a16="http://schemas.microsoft.com/office/drawing/2014/main" id="{ADF5B8F6-408A-4AEA-B9F5-96FAE0736D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Google Shape;487;p33">
            <a:extLst>
              <a:ext uri="{FF2B5EF4-FFF2-40B4-BE49-F238E27FC236}">
                <a16:creationId xmlns:a16="http://schemas.microsoft.com/office/drawing/2014/main" id="{5AC86E57-C84B-4691-B8D8-EB8CDE2EC564}"/>
              </a:ext>
            </a:extLst>
          </p:cNvPr>
          <p:cNvSpPr txBox="1">
            <a:spLocks/>
          </p:cNvSpPr>
          <p:nvPr/>
        </p:nvSpPr>
        <p:spPr>
          <a:xfrm>
            <a:off x="3778097" y="909502"/>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a:ln>
                  <a:noFill/>
                </a:ln>
                <a:solidFill>
                  <a:srgbClr val="000000"/>
                </a:solidFill>
                <a:effectLst/>
                <a:uLnTx/>
                <a:uFillTx/>
                <a:latin typeface="Arial" panose="020B0604020202020204" pitchFamily="34" charset="0"/>
                <a:sym typeface="Bubblegum Sans"/>
              </a:rPr>
              <a:t> 2024</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endParaRPr>
          </a:p>
        </p:txBody>
      </p:sp>
      <p:pic>
        <p:nvPicPr>
          <p:cNvPr id="17" name="Picture 16">
            <a:extLst>
              <a:ext uri="{FF2B5EF4-FFF2-40B4-BE49-F238E27FC236}">
                <a16:creationId xmlns:a16="http://schemas.microsoft.com/office/drawing/2014/main" id="{A585C0D0-3610-40D0-9D47-8A0CBDA504F3}"/>
              </a:ext>
            </a:extLst>
          </p:cNvPr>
          <p:cNvPicPr>
            <a:picLocks noChangeAspect="1"/>
          </p:cNvPicPr>
          <p:nvPr/>
        </p:nvPicPr>
        <p:blipFill>
          <a:blip r:embed="rId4"/>
          <a:stretch>
            <a:fillRect/>
          </a:stretch>
        </p:blipFill>
        <p:spPr>
          <a:xfrm>
            <a:off x="4588893" y="1782499"/>
            <a:ext cx="8805411" cy="1102636"/>
          </a:xfrm>
          <a:prstGeom prst="rect">
            <a:avLst/>
          </a:prstGeom>
        </p:spPr>
      </p:pic>
      <p:pic>
        <p:nvPicPr>
          <p:cNvPr id="5" name="Picture 4">
            <a:extLst>
              <a:ext uri="{FF2B5EF4-FFF2-40B4-BE49-F238E27FC236}">
                <a16:creationId xmlns:a16="http://schemas.microsoft.com/office/drawing/2014/main" id="{A897CB12-7358-4EFB-9D88-893B439B634F}"/>
              </a:ext>
            </a:extLst>
          </p:cNvPr>
          <p:cNvPicPr>
            <a:picLocks noChangeAspect="1"/>
          </p:cNvPicPr>
          <p:nvPr/>
        </p:nvPicPr>
        <p:blipFill>
          <a:blip r:embed="rId5"/>
          <a:stretch>
            <a:fillRect/>
          </a:stretch>
        </p:blipFill>
        <p:spPr>
          <a:xfrm>
            <a:off x="5108868" y="2738033"/>
            <a:ext cx="6870787" cy="2011854"/>
          </a:xfrm>
          <a:prstGeom prst="rect">
            <a:avLst/>
          </a:prstGeom>
        </p:spPr>
      </p:pic>
    </p:spTree>
    <p:extLst>
      <p:ext uri="{BB962C8B-B14F-4D97-AF65-F5344CB8AC3E}">
        <p14:creationId xmlns:p14="http://schemas.microsoft.com/office/powerpoint/2010/main" val="231977223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animEffect transition="in" filter="fade">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ps稻壳儿佳誉设计原创链接：http://chn.docer.com/works?userid=219874625">
            <a:extLst>
              <a:ext uri="{FF2B5EF4-FFF2-40B4-BE49-F238E27FC236}">
                <a16:creationId xmlns:a16="http://schemas.microsoft.com/office/drawing/2014/main" id="{9D5491B1-7230-4F6B-91ED-7AD71CA8B42C}"/>
              </a:ext>
            </a:extLst>
          </p:cNvPr>
          <p:cNvPicPr>
            <a:picLocks noChangeAspect="1"/>
          </p:cNvPicPr>
          <p:nvPr/>
        </p:nvPicPr>
        <p:blipFill rotWithShape="1">
          <a:blip r:embed="rId3">
            <a:extLst>
              <a:ext uri="{28A0092B-C50C-407E-A947-70E740481C1C}">
                <a14:useLocalDpi xmlns:a14="http://schemas.microsoft.com/office/drawing/2010/main" val="0"/>
              </a:ext>
            </a:extLst>
          </a:blip>
          <a:srcRect l="18496" t="36176" r="9862" b="33592"/>
          <a:stretch/>
        </p:blipFill>
        <p:spPr>
          <a:xfrm>
            <a:off x="0" y="1"/>
            <a:ext cx="12192000" cy="6858000"/>
          </a:xfrm>
          <a:prstGeom prst="rect">
            <a:avLst/>
          </a:prstGeom>
        </p:spPr>
      </p:pic>
      <p:grpSp>
        <p:nvGrpSpPr>
          <p:cNvPr id="10" name="Group 9">
            <a:extLst>
              <a:ext uri="{FF2B5EF4-FFF2-40B4-BE49-F238E27FC236}">
                <a16:creationId xmlns:a16="http://schemas.microsoft.com/office/drawing/2014/main" id="{FD3EB898-718F-46B6-AB42-2755BFFBB223}"/>
              </a:ext>
            </a:extLst>
          </p:cNvPr>
          <p:cNvGrpSpPr/>
          <p:nvPr/>
        </p:nvGrpSpPr>
        <p:grpSpPr>
          <a:xfrm>
            <a:off x="5320758" y="163187"/>
            <a:ext cx="6504535" cy="4355855"/>
            <a:chOff x="2696657" y="669430"/>
            <a:chExt cx="6504535" cy="4355855"/>
          </a:xfrm>
        </p:grpSpPr>
        <p:pic>
          <p:nvPicPr>
            <p:cNvPr id="11" name="图片 78">
              <a:extLst>
                <a:ext uri="{FF2B5EF4-FFF2-40B4-BE49-F238E27FC236}">
                  <a16:creationId xmlns:a16="http://schemas.microsoft.com/office/drawing/2014/main" id="{9F342B30-C353-4EBF-80B3-038AFCD76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2" name="Rounded Rectangle 27">
              <a:extLst>
                <a:ext uri="{FF2B5EF4-FFF2-40B4-BE49-F238E27FC236}">
                  <a16:creationId xmlns:a16="http://schemas.microsoft.com/office/drawing/2014/main" id="{F50E8E08-C6F1-4BDC-9FBD-BF7D6687579D}"/>
                </a:ext>
              </a:extLst>
            </p:cNvPr>
            <p:cNvSpPr/>
            <p:nvPr/>
          </p:nvSpPr>
          <p:spPr>
            <a:xfrm>
              <a:off x="2696657" y="1785307"/>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B0060B33-17E3-43AF-A642-A155096A9176}"/>
                </a:ext>
              </a:extLst>
            </p:cNvPr>
            <p:cNvPicPr>
              <a:picLocks noChangeAspect="1"/>
            </p:cNvPicPr>
            <p:nvPr/>
          </p:nvPicPr>
          <p:blipFill>
            <a:blip r:embed="rId5"/>
            <a:stretch>
              <a:fillRect/>
            </a:stretch>
          </p:blipFill>
          <p:spPr>
            <a:xfrm>
              <a:off x="2964673" y="2115274"/>
              <a:ext cx="5968501" cy="2780017"/>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AAAAAAAAAAAAAAAAAAAAAAAAAAA">
  <a:themeElements>
    <a:clrScheme name="自定义 1327">
      <a:dk1>
        <a:sysClr val="windowText" lastClr="000000"/>
      </a:dk1>
      <a:lt1>
        <a:sysClr val="window" lastClr="FFFFFF"/>
      </a:lt1>
      <a:dk2>
        <a:srgbClr val="44546A"/>
      </a:dk2>
      <a:lt2>
        <a:srgbClr val="E7E6E6"/>
      </a:lt2>
      <a:accent1>
        <a:srgbClr val="26725B"/>
      </a:accent1>
      <a:accent2>
        <a:srgbClr val="26725B"/>
      </a:accent2>
      <a:accent3>
        <a:srgbClr val="26725B"/>
      </a:accent3>
      <a:accent4>
        <a:srgbClr val="26725B"/>
      </a:accent4>
      <a:accent5>
        <a:srgbClr val="26725B"/>
      </a:accent5>
      <a:accent6>
        <a:srgbClr val="26725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2327</Words>
  <Application>Microsoft Office PowerPoint</Application>
  <PresentationFormat>Widescreen</PresentationFormat>
  <Paragraphs>143</Paragraphs>
  <Slides>33</Slides>
  <Notes>26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等线</vt:lpstr>
      <vt:lpstr>等线 Light</vt:lpstr>
      <vt:lpstr>Arial</vt:lpstr>
      <vt:lpstr>Arial-Rounded</vt:lpstr>
      <vt:lpstr>Bubblegum Sans</vt:lpstr>
      <vt:lpstr>Calibri</vt:lpstr>
      <vt:lpstr>Calibri Light</vt:lpstr>
      <vt:lpstr>Coiny</vt:lpstr>
      <vt:lpstr>SVN-Cookies</vt:lpstr>
      <vt:lpstr>Times New Roman</vt:lpstr>
      <vt:lpstr>视觉坊免费素材shijuef.com(龚帆免费体)</vt:lpstr>
      <vt:lpstr>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Trung Nguyen</cp:lastModifiedBy>
  <cp:revision>44</cp:revision>
  <dcterms:created xsi:type="dcterms:W3CDTF">2022-08-10T01:11:04Z</dcterms:created>
  <dcterms:modified xsi:type="dcterms:W3CDTF">2024-12-30T03:12:35Z</dcterms:modified>
</cp:coreProperties>
</file>