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6" r:id="rId2"/>
    <p:sldId id="259" r:id="rId3"/>
    <p:sldId id="257" r:id="rId4"/>
    <p:sldId id="277" r:id="rId5"/>
    <p:sldId id="291" r:id="rId6"/>
    <p:sldId id="292" r:id="rId7"/>
    <p:sldId id="297" r:id="rId8"/>
    <p:sldId id="294" r:id="rId9"/>
    <p:sldId id="298" r:id="rId10"/>
    <p:sldId id="299" r:id="rId11"/>
    <p:sldId id="300" r:id="rId12"/>
    <p:sldId id="287" r:id="rId13"/>
    <p:sldId id="288" r:id="rId14"/>
    <p:sldId id="295" r:id="rId15"/>
    <p:sldId id="296" r:id="rId16"/>
    <p:sldId id="289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16EA3-E9A6-43DD-9761-BA19195D04F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ACD83-8120-4419-B7CD-8FAB728A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2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7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4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4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9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3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5C4F8-A2BE-4BA5-AD2E-DF3A9C8FDA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829" y="555171"/>
            <a:ext cx="1455667" cy="14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63" y="126091"/>
            <a:ext cx="5615945" cy="6605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EADCA-CE81-4BD5-B99E-449626F4D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020" y="1193309"/>
            <a:ext cx="486503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85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40971" y="743634"/>
            <a:ext cx="10178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 bạn xếp 256 cái bánh vào hộp, mỗi hộp 8 cái bánh. Hỏi các bạn xếp được bao nhiêu hộp bánh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79FC2-B9AD-4CE1-88CD-070EBB88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41" y="4582885"/>
            <a:ext cx="6172793" cy="2002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538848-CDDF-4CCB-85C8-C6BCE8569D1E}"/>
              </a:ext>
            </a:extLst>
          </p:cNvPr>
          <p:cNvSpPr txBox="1"/>
          <p:nvPr/>
        </p:nvSpPr>
        <p:spPr>
          <a:xfrm>
            <a:off x="-717695" y="2040438"/>
            <a:ext cx="7934924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giải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:</a:t>
            </a:r>
            <a:endParaRPr lang="en-US" sz="3200" b="0" i="0" u="sng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xếp được số hộp bánh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 : 8 = 32 (hộp)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32 hộp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C81B9-4C5C-420E-9F5B-A0EF0899886B}"/>
              </a:ext>
            </a:extLst>
          </p:cNvPr>
          <p:cNvSpPr txBox="1"/>
          <p:nvPr/>
        </p:nvSpPr>
        <p:spPr>
          <a:xfrm>
            <a:off x="7336970" y="1996896"/>
            <a:ext cx="402771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Tóm</a:t>
            </a:r>
            <a:r>
              <a:rPr lang="en-US" sz="3200" b="1" i="0" u="sng" dirty="0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200" b="1" i="0" u="sng" dirty="0" err="1">
                <a:solidFill>
                  <a:srgbClr val="008000"/>
                </a:solidFill>
                <a:effectLst/>
                <a:cs typeface="Calibri" panose="020F0502020204030204" pitchFamily="34" charset="0"/>
              </a:rPr>
              <a:t>tắt</a:t>
            </a:r>
            <a:endParaRPr lang="en-US" sz="3200" b="0" i="0" u="sng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bánh: 1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bánh: …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3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40971" y="743634"/>
            <a:ext cx="10178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chữ số thích hợp.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245DB-EB3D-4797-BABC-1F830A1A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5" y="2058080"/>
            <a:ext cx="3622221" cy="2684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9FC10-6EA8-4471-937C-A73BAE2B9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011" y="2222047"/>
            <a:ext cx="3517446" cy="23942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7571CC-54EB-4F2B-9360-024E248C2304}"/>
              </a:ext>
            </a:extLst>
          </p:cNvPr>
          <p:cNvSpPr/>
          <p:nvPr/>
        </p:nvSpPr>
        <p:spPr>
          <a:xfrm>
            <a:off x="2862943" y="3755571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416B78-1B34-4FF6-AD7B-35B78231C443}"/>
              </a:ext>
            </a:extLst>
          </p:cNvPr>
          <p:cNvSpPr/>
          <p:nvPr/>
        </p:nvSpPr>
        <p:spPr>
          <a:xfrm>
            <a:off x="2188028" y="2286000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465816-8ACB-47E0-89C0-AF9DADDC1ACF}"/>
              </a:ext>
            </a:extLst>
          </p:cNvPr>
          <p:cNvSpPr/>
          <p:nvPr/>
        </p:nvSpPr>
        <p:spPr>
          <a:xfrm>
            <a:off x="9514114" y="2525486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D08C56-D62D-4AFD-826C-60EDF84FED90}"/>
              </a:ext>
            </a:extLst>
          </p:cNvPr>
          <p:cNvSpPr/>
          <p:nvPr/>
        </p:nvSpPr>
        <p:spPr>
          <a:xfrm>
            <a:off x="9024257" y="3853543"/>
            <a:ext cx="634410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01F26E-8C6E-41C9-9645-6697FE7AEF15}"/>
              </a:ext>
            </a:extLst>
          </p:cNvPr>
          <p:cNvSpPr/>
          <p:nvPr/>
        </p:nvSpPr>
        <p:spPr>
          <a:xfrm>
            <a:off x="8316686" y="3853543"/>
            <a:ext cx="677953" cy="619726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74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1CED68-96D6-41D0-A4FA-4C8F18A271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6447" y="738419"/>
            <a:ext cx="2887570" cy="288757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B82BFA-AC4E-4BC2-9391-7754E04B2651}"/>
              </a:ext>
            </a:extLst>
          </p:cNvPr>
          <p:cNvGrpSpPr/>
          <p:nvPr/>
        </p:nvGrpSpPr>
        <p:grpSpPr>
          <a:xfrm>
            <a:off x="864155" y="2632088"/>
            <a:ext cx="3681772" cy="3611661"/>
            <a:chOff x="1042628" y="2403340"/>
            <a:chExt cx="3657607" cy="3657607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135C6BE9-1F6C-4DB0-AC18-31BCF162D8FC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3C899F-5D51-4982-B7B4-2637002E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B502FC-4C56-4A52-958E-14D4459D6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61" y="3336655"/>
            <a:ext cx="6852498" cy="25666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255107" y="2208870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89849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7A9F1AF-0E3C-4682-AD3C-EB5C6F6D45B2}"/>
              </a:ext>
            </a:extLst>
          </p:cNvPr>
          <p:cNvGrpSpPr/>
          <p:nvPr/>
        </p:nvGrpSpPr>
        <p:grpSpPr>
          <a:xfrm>
            <a:off x="420610" y="2120098"/>
            <a:ext cx="2778812" cy="4404908"/>
            <a:chOff x="8303085" y="656074"/>
            <a:chExt cx="3426031" cy="607557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A61F106-B62D-4B18-8EEF-737FEF0DDDCF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82CA87-0E6C-47B7-B292-A12F9B95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32204F-10E3-4486-A9F7-B8F421519788}"/>
              </a:ext>
            </a:extLst>
          </p:cNvPr>
          <p:cNvGrpSpPr/>
          <p:nvPr/>
        </p:nvGrpSpPr>
        <p:grpSpPr>
          <a:xfrm>
            <a:off x="3878793" y="1623169"/>
            <a:ext cx="3681772" cy="3611661"/>
            <a:chOff x="1042628" y="2403340"/>
            <a:chExt cx="3657607" cy="3657607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7CB936CB-69D5-4762-9ED0-BF0014CCDBE0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0F86927-3C49-47F9-8292-98552358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6956A1-5745-4F73-BFA0-EDE425CC2842}"/>
              </a:ext>
            </a:extLst>
          </p:cNvPr>
          <p:cNvGrpSpPr/>
          <p:nvPr/>
        </p:nvGrpSpPr>
        <p:grpSpPr>
          <a:xfrm>
            <a:off x="7296133" y="1856263"/>
            <a:ext cx="2887570" cy="2887570"/>
            <a:chOff x="4895855" y="680298"/>
            <a:chExt cx="2887570" cy="2887570"/>
          </a:xfrm>
        </p:grpSpPr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948ED73D-0AC9-4FD0-90A7-0B7DB460281B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F147D63-8D0F-407D-8C39-803FFEBA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2A57A2-710A-4DDE-886E-26FFA30AEA40}"/>
              </a:ext>
            </a:extLst>
          </p:cNvPr>
          <p:cNvGrpSpPr/>
          <p:nvPr/>
        </p:nvGrpSpPr>
        <p:grpSpPr>
          <a:xfrm>
            <a:off x="1831202" y="0"/>
            <a:ext cx="4547152" cy="2799988"/>
            <a:chOff x="1831202" y="0"/>
            <a:chExt cx="4547152" cy="2799988"/>
          </a:xfrm>
        </p:grpSpPr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A88F0703-1AA0-46BA-A6D5-F109EA166B3D}"/>
                </a:ext>
              </a:extLst>
            </p:cNvPr>
            <p:cNvSpPr/>
            <p:nvPr/>
          </p:nvSpPr>
          <p:spPr>
            <a:xfrm>
              <a:off x="1831202" y="0"/>
              <a:ext cx="4547152" cy="279998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E6C7E5-EFD7-418E-A304-C56A7ECF684B}"/>
                </a:ext>
              </a:extLst>
            </p:cNvPr>
            <p:cNvSpPr txBox="1"/>
            <p:nvPr/>
          </p:nvSpPr>
          <p:spPr>
            <a:xfrm>
              <a:off x="2315776" y="571660"/>
              <a:ext cx="35780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 mình cho các con vật ăn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470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F5E3EB-2EC6-44BC-AD43-27748543DEC3}"/>
              </a:ext>
            </a:extLst>
          </p:cNvPr>
          <p:cNvSpPr/>
          <p:nvPr/>
        </p:nvSpPr>
        <p:spPr>
          <a:xfrm>
            <a:off x="1143000" y="646688"/>
            <a:ext cx="10210800" cy="5564624"/>
          </a:xfrm>
          <a:custGeom>
            <a:avLst/>
            <a:gdLst>
              <a:gd name="connsiteX0" fmla="*/ 324459 w 2212123"/>
              <a:gd name="connsiteY0" fmla="*/ 100696 h 5509926"/>
              <a:gd name="connsiteX1" fmla="*/ 1543659 w 2212123"/>
              <a:gd name="connsiteY1" fmla="*/ 122468 h 5509926"/>
              <a:gd name="connsiteX2" fmla="*/ 2011745 w 2212123"/>
              <a:gd name="connsiteY2" fmla="*/ 1134839 h 5509926"/>
              <a:gd name="connsiteX3" fmla="*/ 2077059 w 2212123"/>
              <a:gd name="connsiteY3" fmla="*/ 4868639 h 5509926"/>
              <a:gd name="connsiteX4" fmla="*/ 226488 w 2212123"/>
              <a:gd name="connsiteY4" fmla="*/ 5119011 h 5509926"/>
              <a:gd name="connsiteX5" fmla="*/ 41431 w 2212123"/>
              <a:gd name="connsiteY5" fmla="*/ 873582 h 5509926"/>
              <a:gd name="connsiteX6" fmla="*/ 324459 w 2212123"/>
              <a:gd name="connsiteY6" fmla="*/ 100696 h 5509926"/>
              <a:gd name="connsiteX0" fmla="*/ 336071 w 2212849"/>
              <a:gd name="connsiteY0" fmla="*/ 83436 h 5536209"/>
              <a:gd name="connsiteX1" fmla="*/ 1544385 w 2212849"/>
              <a:gd name="connsiteY1" fmla="*/ 148751 h 5536209"/>
              <a:gd name="connsiteX2" fmla="*/ 2012471 w 2212849"/>
              <a:gd name="connsiteY2" fmla="*/ 1161122 h 5536209"/>
              <a:gd name="connsiteX3" fmla="*/ 2077785 w 2212849"/>
              <a:gd name="connsiteY3" fmla="*/ 4894922 h 5536209"/>
              <a:gd name="connsiteX4" fmla="*/ 227214 w 2212849"/>
              <a:gd name="connsiteY4" fmla="*/ 5145294 h 5536209"/>
              <a:gd name="connsiteX5" fmla="*/ 42157 w 2212849"/>
              <a:gd name="connsiteY5" fmla="*/ 899865 h 5536209"/>
              <a:gd name="connsiteX6" fmla="*/ 336071 w 2212849"/>
              <a:gd name="connsiteY6" fmla="*/ 83436 h 5536209"/>
              <a:gd name="connsiteX0" fmla="*/ 405766 w 2217230"/>
              <a:gd name="connsiteY0" fmla="*/ 66950 h 5574151"/>
              <a:gd name="connsiteX1" fmla="*/ 1548766 w 2217230"/>
              <a:gd name="connsiteY1" fmla="*/ 186693 h 5574151"/>
              <a:gd name="connsiteX2" fmla="*/ 2016852 w 2217230"/>
              <a:gd name="connsiteY2" fmla="*/ 1199064 h 5574151"/>
              <a:gd name="connsiteX3" fmla="*/ 2082166 w 2217230"/>
              <a:gd name="connsiteY3" fmla="*/ 4932864 h 5574151"/>
              <a:gd name="connsiteX4" fmla="*/ 231595 w 2217230"/>
              <a:gd name="connsiteY4" fmla="*/ 5183236 h 5574151"/>
              <a:gd name="connsiteX5" fmla="*/ 46538 w 2217230"/>
              <a:gd name="connsiteY5" fmla="*/ 937807 h 5574151"/>
              <a:gd name="connsiteX6" fmla="*/ 405766 w 2217230"/>
              <a:gd name="connsiteY6" fmla="*/ 66950 h 5574151"/>
              <a:gd name="connsiteX0" fmla="*/ 405766 w 2217230"/>
              <a:gd name="connsiteY0" fmla="*/ 119991 h 5627192"/>
              <a:gd name="connsiteX1" fmla="*/ 1548766 w 2217230"/>
              <a:gd name="connsiteY1" fmla="*/ 239734 h 5627192"/>
              <a:gd name="connsiteX2" fmla="*/ 2016852 w 2217230"/>
              <a:gd name="connsiteY2" fmla="*/ 1252105 h 5627192"/>
              <a:gd name="connsiteX3" fmla="*/ 2082166 w 2217230"/>
              <a:gd name="connsiteY3" fmla="*/ 4985905 h 5627192"/>
              <a:gd name="connsiteX4" fmla="*/ 231595 w 2217230"/>
              <a:gd name="connsiteY4" fmla="*/ 5236277 h 5627192"/>
              <a:gd name="connsiteX5" fmla="*/ 46538 w 2217230"/>
              <a:gd name="connsiteY5" fmla="*/ 990848 h 5627192"/>
              <a:gd name="connsiteX6" fmla="*/ 405766 w 2217230"/>
              <a:gd name="connsiteY6" fmla="*/ 119991 h 5627192"/>
              <a:gd name="connsiteX0" fmla="*/ 405766 w 2217230"/>
              <a:gd name="connsiteY0" fmla="*/ 187638 h 5694839"/>
              <a:gd name="connsiteX1" fmla="*/ 1548766 w 2217230"/>
              <a:gd name="connsiteY1" fmla="*/ 307381 h 5694839"/>
              <a:gd name="connsiteX2" fmla="*/ 2016852 w 2217230"/>
              <a:gd name="connsiteY2" fmla="*/ 1319752 h 5694839"/>
              <a:gd name="connsiteX3" fmla="*/ 2082166 w 2217230"/>
              <a:gd name="connsiteY3" fmla="*/ 5053552 h 5694839"/>
              <a:gd name="connsiteX4" fmla="*/ 231595 w 2217230"/>
              <a:gd name="connsiteY4" fmla="*/ 5303924 h 5694839"/>
              <a:gd name="connsiteX5" fmla="*/ 46538 w 2217230"/>
              <a:gd name="connsiteY5" fmla="*/ 1058495 h 5694839"/>
              <a:gd name="connsiteX6" fmla="*/ 405766 w 2217230"/>
              <a:gd name="connsiteY6" fmla="*/ 187638 h 5694839"/>
              <a:gd name="connsiteX0" fmla="*/ 405766 w 2217230"/>
              <a:gd name="connsiteY0" fmla="*/ 231151 h 5738352"/>
              <a:gd name="connsiteX1" fmla="*/ 1548766 w 2217230"/>
              <a:gd name="connsiteY1" fmla="*/ 350894 h 5738352"/>
              <a:gd name="connsiteX2" fmla="*/ 2016852 w 2217230"/>
              <a:gd name="connsiteY2" fmla="*/ 1363265 h 5738352"/>
              <a:gd name="connsiteX3" fmla="*/ 2082166 w 2217230"/>
              <a:gd name="connsiteY3" fmla="*/ 5097065 h 5738352"/>
              <a:gd name="connsiteX4" fmla="*/ 231595 w 2217230"/>
              <a:gd name="connsiteY4" fmla="*/ 5347437 h 5738352"/>
              <a:gd name="connsiteX5" fmla="*/ 46538 w 2217230"/>
              <a:gd name="connsiteY5" fmla="*/ 1102008 h 5738352"/>
              <a:gd name="connsiteX6" fmla="*/ 405766 w 2217230"/>
              <a:gd name="connsiteY6" fmla="*/ 231151 h 5738352"/>
              <a:gd name="connsiteX0" fmla="*/ 208430 w 2204951"/>
              <a:gd name="connsiteY0" fmla="*/ 233714 h 5730029"/>
              <a:gd name="connsiteX1" fmla="*/ 1536487 w 2204951"/>
              <a:gd name="connsiteY1" fmla="*/ 342571 h 5730029"/>
              <a:gd name="connsiteX2" fmla="*/ 2004573 w 2204951"/>
              <a:gd name="connsiteY2" fmla="*/ 1354942 h 5730029"/>
              <a:gd name="connsiteX3" fmla="*/ 2069887 w 2204951"/>
              <a:gd name="connsiteY3" fmla="*/ 5088742 h 5730029"/>
              <a:gd name="connsiteX4" fmla="*/ 219316 w 2204951"/>
              <a:gd name="connsiteY4" fmla="*/ 5339114 h 5730029"/>
              <a:gd name="connsiteX5" fmla="*/ 34259 w 2204951"/>
              <a:gd name="connsiteY5" fmla="*/ 1093685 h 5730029"/>
              <a:gd name="connsiteX6" fmla="*/ 208430 w 2204951"/>
              <a:gd name="connsiteY6" fmla="*/ 233714 h 5730029"/>
              <a:gd name="connsiteX0" fmla="*/ 198668 w 2195189"/>
              <a:gd name="connsiteY0" fmla="*/ 39803 h 5536118"/>
              <a:gd name="connsiteX1" fmla="*/ 1526725 w 2195189"/>
              <a:gd name="connsiteY1" fmla="*/ 148660 h 5536118"/>
              <a:gd name="connsiteX2" fmla="*/ 1994811 w 2195189"/>
              <a:gd name="connsiteY2" fmla="*/ 1161031 h 5536118"/>
              <a:gd name="connsiteX3" fmla="*/ 2060125 w 2195189"/>
              <a:gd name="connsiteY3" fmla="*/ 4894831 h 5536118"/>
              <a:gd name="connsiteX4" fmla="*/ 209554 w 2195189"/>
              <a:gd name="connsiteY4" fmla="*/ 5145203 h 5536118"/>
              <a:gd name="connsiteX5" fmla="*/ 24497 w 2195189"/>
              <a:gd name="connsiteY5" fmla="*/ 899774 h 5536118"/>
              <a:gd name="connsiteX6" fmla="*/ 46268 w 2195189"/>
              <a:gd name="connsiteY6" fmla="*/ 486119 h 5536118"/>
              <a:gd name="connsiteX7" fmla="*/ 198668 w 2195189"/>
              <a:gd name="connsiteY7" fmla="*/ 39803 h 5536118"/>
              <a:gd name="connsiteX0" fmla="*/ 688525 w 2195189"/>
              <a:gd name="connsiteY0" fmla="*/ 33683 h 5551770"/>
              <a:gd name="connsiteX1" fmla="*/ 1526725 w 2195189"/>
              <a:gd name="connsiteY1" fmla="*/ 164312 h 5551770"/>
              <a:gd name="connsiteX2" fmla="*/ 1994811 w 2195189"/>
              <a:gd name="connsiteY2" fmla="*/ 1176683 h 5551770"/>
              <a:gd name="connsiteX3" fmla="*/ 2060125 w 2195189"/>
              <a:gd name="connsiteY3" fmla="*/ 4910483 h 5551770"/>
              <a:gd name="connsiteX4" fmla="*/ 209554 w 2195189"/>
              <a:gd name="connsiteY4" fmla="*/ 5160855 h 5551770"/>
              <a:gd name="connsiteX5" fmla="*/ 24497 w 2195189"/>
              <a:gd name="connsiteY5" fmla="*/ 915426 h 5551770"/>
              <a:gd name="connsiteX6" fmla="*/ 46268 w 2195189"/>
              <a:gd name="connsiteY6" fmla="*/ 501771 h 5551770"/>
              <a:gd name="connsiteX7" fmla="*/ 688525 w 2195189"/>
              <a:gd name="connsiteY7" fmla="*/ 33683 h 5551770"/>
              <a:gd name="connsiteX0" fmla="*/ 693361 w 2200025"/>
              <a:gd name="connsiteY0" fmla="*/ 32079 h 5550166"/>
              <a:gd name="connsiteX1" fmla="*/ 1531561 w 2200025"/>
              <a:gd name="connsiteY1" fmla="*/ 162708 h 5550166"/>
              <a:gd name="connsiteX2" fmla="*/ 1999647 w 2200025"/>
              <a:gd name="connsiteY2" fmla="*/ 1175079 h 5550166"/>
              <a:gd name="connsiteX3" fmla="*/ 2064961 w 2200025"/>
              <a:gd name="connsiteY3" fmla="*/ 4908879 h 5550166"/>
              <a:gd name="connsiteX4" fmla="*/ 214390 w 2200025"/>
              <a:gd name="connsiteY4" fmla="*/ 5159251 h 5550166"/>
              <a:gd name="connsiteX5" fmla="*/ 29333 w 2200025"/>
              <a:gd name="connsiteY5" fmla="*/ 913822 h 5550166"/>
              <a:gd name="connsiteX6" fmla="*/ 127304 w 2200025"/>
              <a:gd name="connsiteY6" fmla="*/ 478396 h 5550166"/>
              <a:gd name="connsiteX7" fmla="*/ 693361 w 2200025"/>
              <a:gd name="connsiteY7" fmla="*/ 32079 h 5550166"/>
              <a:gd name="connsiteX0" fmla="*/ 693361 w 2200025"/>
              <a:gd name="connsiteY0" fmla="*/ 32079 h 5550166"/>
              <a:gd name="connsiteX1" fmla="*/ 1531561 w 2200025"/>
              <a:gd name="connsiteY1" fmla="*/ 162708 h 5550166"/>
              <a:gd name="connsiteX2" fmla="*/ 1999647 w 2200025"/>
              <a:gd name="connsiteY2" fmla="*/ 1175079 h 5550166"/>
              <a:gd name="connsiteX3" fmla="*/ 2064961 w 2200025"/>
              <a:gd name="connsiteY3" fmla="*/ 4908879 h 5550166"/>
              <a:gd name="connsiteX4" fmla="*/ 214390 w 2200025"/>
              <a:gd name="connsiteY4" fmla="*/ 5159251 h 5550166"/>
              <a:gd name="connsiteX5" fmla="*/ 29333 w 2200025"/>
              <a:gd name="connsiteY5" fmla="*/ 1947965 h 5550166"/>
              <a:gd name="connsiteX6" fmla="*/ 127304 w 2200025"/>
              <a:gd name="connsiteY6" fmla="*/ 478396 h 5550166"/>
              <a:gd name="connsiteX7" fmla="*/ 693361 w 2200025"/>
              <a:gd name="connsiteY7" fmla="*/ 32079 h 5550166"/>
              <a:gd name="connsiteX0" fmla="*/ 690587 w 2197251"/>
              <a:gd name="connsiteY0" fmla="*/ 46537 h 5564624"/>
              <a:gd name="connsiteX1" fmla="*/ 1528787 w 2197251"/>
              <a:gd name="connsiteY1" fmla="*/ 177166 h 5564624"/>
              <a:gd name="connsiteX2" fmla="*/ 1996873 w 2197251"/>
              <a:gd name="connsiteY2" fmla="*/ 1189537 h 5564624"/>
              <a:gd name="connsiteX3" fmla="*/ 2062187 w 2197251"/>
              <a:gd name="connsiteY3" fmla="*/ 4923337 h 5564624"/>
              <a:gd name="connsiteX4" fmla="*/ 211616 w 2197251"/>
              <a:gd name="connsiteY4" fmla="*/ 5173709 h 5564624"/>
              <a:gd name="connsiteX5" fmla="*/ 26559 w 2197251"/>
              <a:gd name="connsiteY5" fmla="*/ 1962423 h 5564624"/>
              <a:gd name="connsiteX6" fmla="*/ 80987 w 2197251"/>
              <a:gd name="connsiteY6" fmla="*/ 688796 h 5564624"/>
              <a:gd name="connsiteX7" fmla="*/ 690587 w 2197251"/>
              <a:gd name="connsiteY7" fmla="*/ 46537 h 556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7251" h="5564624">
                <a:moveTo>
                  <a:pt x="690587" y="46537"/>
                </a:moveTo>
                <a:cubicBezTo>
                  <a:pt x="931887" y="-38735"/>
                  <a:pt x="1311073" y="-13334"/>
                  <a:pt x="1528787" y="177166"/>
                </a:cubicBezTo>
                <a:cubicBezTo>
                  <a:pt x="1746501" y="367666"/>
                  <a:pt x="1907973" y="398509"/>
                  <a:pt x="1996873" y="1189537"/>
                </a:cubicBezTo>
                <a:cubicBezTo>
                  <a:pt x="2085773" y="1980565"/>
                  <a:pt x="2359730" y="4259308"/>
                  <a:pt x="2062187" y="4923337"/>
                </a:cubicBezTo>
                <a:cubicBezTo>
                  <a:pt x="1764644" y="5587366"/>
                  <a:pt x="550887" y="5839552"/>
                  <a:pt x="211616" y="5173709"/>
                </a:cubicBezTo>
                <a:cubicBezTo>
                  <a:pt x="-127655" y="4507866"/>
                  <a:pt x="48330" y="2709908"/>
                  <a:pt x="26559" y="1962423"/>
                </a:cubicBezTo>
                <a:cubicBezTo>
                  <a:pt x="4788" y="1214938"/>
                  <a:pt x="51959" y="832124"/>
                  <a:pt x="80987" y="688796"/>
                </a:cubicBezTo>
                <a:cubicBezTo>
                  <a:pt x="110015" y="545468"/>
                  <a:pt x="449287" y="131809"/>
                  <a:pt x="690587" y="46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9F238D90-198B-4555-8AA5-A1DCED2367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96" y="5328156"/>
            <a:ext cx="1297704" cy="12977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EB0C1F-0921-4D4C-9112-90BBAD81CC0F}"/>
              </a:ext>
            </a:extLst>
          </p:cNvPr>
          <p:cNvSpPr txBox="1"/>
          <p:nvPr/>
        </p:nvSpPr>
        <p:spPr>
          <a:xfrm>
            <a:off x="2072640" y="1909994"/>
            <a:ext cx="8046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Câu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1: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nhẩm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>
                <a:solidFill>
                  <a:sysClr val="windowText" lastClr="000000"/>
                </a:solidFill>
              </a:rPr>
              <a:t>200</a:t>
            </a:r>
            <a:r>
              <a:rPr lang="en-US" sz="4400" b="1" dirty="0">
                <a:solidFill>
                  <a:sysClr val="windowText" lastClr="000000"/>
                </a:solidFill>
              </a:rPr>
              <a:t> x 2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10681-5981-4968-A6B2-85A418B9066D}"/>
              </a:ext>
            </a:extLst>
          </p:cNvPr>
          <p:cNvSpPr txBox="1"/>
          <p:nvPr/>
        </p:nvSpPr>
        <p:spPr>
          <a:xfrm>
            <a:off x="2225040" y="3501457"/>
            <a:ext cx="8046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</a:rPr>
              <a:t>Đáp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r>
              <a:rPr lang="en-US" sz="5400" b="1" dirty="0">
                <a:solidFill>
                  <a:srgbClr val="FF0000"/>
                </a:solidFill>
              </a:rPr>
              <a:t>: 400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6033AC-D682-45C8-ADD8-30D47583D8BB}"/>
              </a:ext>
            </a:extLst>
          </p:cNvPr>
          <p:cNvGrpSpPr/>
          <p:nvPr/>
        </p:nvGrpSpPr>
        <p:grpSpPr>
          <a:xfrm>
            <a:off x="-464607" y="3885750"/>
            <a:ext cx="3681772" cy="3611661"/>
            <a:chOff x="1042628" y="2403340"/>
            <a:chExt cx="3657607" cy="3657607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31AF0EA5-A5E6-4A59-8F82-88E2D5404E97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8E3740-B656-42D8-85B5-FCBC871BF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549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F5E3EB-2EC6-44BC-AD43-27748543DEC3}"/>
              </a:ext>
            </a:extLst>
          </p:cNvPr>
          <p:cNvSpPr/>
          <p:nvPr/>
        </p:nvSpPr>
        <p:spPr>
          <a:xfrm>
            <a:off x="990600" y="646688"/>
            <a:ext cx="10210800" cy="5564624"/>
          </a:xfrm>
          <a:custGeom>
            <a:avLst/>
            <a:gdLst>
              <a:gd name="connsiteX0" fmla="*/ 324459 w 2212123"/>
              <a:gd name="connsiteY0" fmla="*/ 100696 h 5509926"/>
              <a:gd name="connsiteX1" fmla="*/ 1543659 w 2212123"/>
              <a:gd name="connsiteY1" fmla="*/ 122468 h 5509926"/>
              <a:gd name="connsiteX2" fmla="*/ 2011745 w 2212123"/>
              <a:gd name="connsiteY2" fmla="*/ 1134839 h 5509926"/>
              <a:gd name="connsiteX3" fmla="*/ 2077059 w 2212123"/>
              <a:gd name="connsiteY3" fmla="*/ 4868639 h 5509926"/>
              <a:gd name="connsiteX4" fmla="*/ 226488 w 2212123"/>
              <a:gd name="connsiteY4" fmla="*/ 5119011 h 5509926"/>
              <a:gd name="connsiteX5" fmla="*/ 41431 w 2212123"/>
              <a:gd name="connsiteY5" fmla="*/ 873582 h 5509926"/>
              <a:gd name="connsiteX6" fmla="*/ 324459 w 2212123"/>
              <a:gd name="connsiteY6" fmla="*/ 100696 h 5509926"/>
              <a:gd name="connsiteX0" fmla="*/ 336071 w 2212849"/>
              <a:gd name="connsiteY0" fmla="*/ 83436 h 5536209"/>
              <a:gd name="connsiteX1" fmla="*/ 1544385 w 2212849"/>
              <a:gd name="connsiteY1" fmla="*/ 148751 h 5536209"/>
              <a:gd name="connsiteX2" fmla="*/ 2012471 w 2212849"/>
              <a:gd name="connsiteY2" fmla="*/ 1161122 h 5536209"/>
              <a:gd name="connsiteX3" fmla="*/ 2077785 w 2212849"/>
              <a:gd name="connsiteY3" fmla="*/ 4894922 h 5536209"/>
              <a:gd name="connsiteX4" fmla="*/ 227214 w 2212849"/>
              <a:gd name="connsiteY4" fmla="*/ 5145294 h 5536209"/>
              <a:gd name="connsiteX5" fmla="*/ 42157 w 2212849"/>
              <a:gd name="connsiteY5" fmla="*/ 899865 h 5536209"/>
              <a:gd name="connsiteX6" fmla="*/ 336071 w 2212849"/>
              <a:gd name="connsiteY6" fmla="*/ 83436 h 5536209"/>
              <a:gd name="connsiteX0" fmla="*/ 405766 w 2217230"/>
              <a:gd name="connsiteY0" fmla="*/ 66950 h 5574151"/>
              <a:gd name="connsiteX1" fmla="*/ 1548766 w 2217230"/>
              <a:gd name="connsiteY1" fmla="*/ 186693 h 5574151"/>
              <a:gd name="connsiteX2" fmla="*/ 2016852 w 2217230"/>
              <a:gd name="connsiteY2" fmla="*/ 1199064 h 5574151"/>
              <a:gd name="connsiteX3" fmla="*/ 2082166 w 2217230"/>
              <a:gd name="connsiteY3" fmla="*/ 4932864 h 5574151"/>
              <a:gd name="connsiteX4" fmla="*/ 231595 w 2217230"/>
              <a:gd name="connsiteY4" fmla="*/ 5183236 h 5574151"/>
              <a:gd name="connsiteX5" fmla="*/ 46538 w 2217230"/>
              <a:gd name="connsiteY5" fmla="*/ 937807 h 5574151"/>
              <a:gd name="connsiteX6" fmla="*/ 405766 w 2217230"/>
              <a:gd name="connsiteY6" fmla="*/ 66950 h 5574151"/>
              <a:gd name="connsiteX0" fmla="*/ 405766 w 2217230"/>
              <a:gd name="connsiteY0" fmla="*/ 119991 h 5627192"/>
              <a:gd name="connsiteX1" fmla="*/ 1548766 w 2217230"/>
              <a:gd name="connsiteY1" fmla="*/ 239734 h 5627192"/>
              <a:gd name="connsiteX2" fmla="*/ 2016852 w 2217230"/>
              <a:gd name="connsiteY2" fmla="*/ 1252105 h 5627192"/>
              <a:gd name="connsiteX3" fmla="*/ 2082166 w 2217230"/>
              <a:gd name="connsiteY3" fmla="*/ 4985905 h 5627192"/>
              <a:gd name="connsiteX4" fmla="*/ 231595 w 2217230"/>
              <a:gd name="connsiteY4" fmla="*/ 5236277 h 5627192"/>
              <a:gd name="connsiteX5" fmla="*/ 46538 w 2217230"/>
              <a:gd name="connsiteY5" fmla="*/ 990848 h 5627192"/>
              <a:gd name="connsiteX6" fmla="*/ 405766 w 2217230"/>
              <a:gd name="connsiteY6" fmla="*/ 119991 h 5627192"/>
              <a:gd name="connsiteX0" fmla="*/ 405766 w 2217230"/>
              <a:gd name="connsiteY0" fmla="*/ 187638 h 5694839"/>
              <a:gd name="connsiteX1" fmla="*/ 1548766 w 2217230"/>
              <a:gd name="connsiteY1" fmla="*/ 307381 h 5694839"/>
              <a:gd name="connsiteX2" fmla="*/ 2016852 w 2217230"/>
              <a:gd name="connsiteY2" fmla="*/ 1319752 h 5694839"/>
              <a:gd name="connsiteX3" fmla="*/ 2082166 w 2217230"/>
              <a:gd name="connsiteY3" fmla="*/ 5053552 h 5694839"/>
              <a:gd name="connsiteX4" fmla="*/ 231595 w 2217230"/>
              <a:gd name="connsiteY4" fmla="*/ 5303924 h 5694839"/>
              <a:gd name="connsiteX5" fmla="*/ 46538 w 2217230"/>
              <a:gd name="connsiteY5" fmla="*/ 1058495 h 5694839"/>
              <a:gd name="connsiteX6" fmla="*/ 405766 w 2217230"/>
              <a:gd name="connsiteY6" fmla="*/ 187638 h 5694839"/>
              <a:gd name="connsiteX0" fmla="*/ 405766 w 2217230"/>
              <a:gd name="connsiteY0" fmla="*/ 231151 h 5738352"/>
              <a:gd name="connsiteX1" fmla="*/ 1548766 w 2217230"/>
              <a:gd name="connsiteY1" fmla="*/ 350894 h 5738352"/>
              <a:gd name="connsiteX2" fmla="*/ 2016852 w 2217230"/>
              <a:gd name="connsiteY2" fmla="*/ 1363265 h 5738352"/>
              <a:gd name="connsiteX3" fmla="*/ 2082166 w 2217230"/>
              <a:gd name="connsiteY3" fmla="*/ 5097065 h 5738352"/>
              <a:gd name="connsiteX4" fmla="*/ 231595 w 2217230"/>
              <a:gd name="connsiteY4" fmla="*/ 5347437 h 5738352"/>
              <a:gd name="connsiteX5" fmla="*/ 46538 w 2217230"/>
              <a:gd name="connsiteY5" fmla="*/ 1102008 h 5738352"/>
              <a:gd name="connsiteX6" fmla="*/ 405766 w 2217230"/>
              <a:gd name="connsiteY6" fmla="*/ 231151 h 5738352"/>
              <a:gd name="connsiteX0" fmla="*/ 208430 w 2204951"/>
              <a:gd name="connsiteY0" fmla="*/ 233714 h 5730029"/>
              <a:gd name="connsiteX1" fmla="*/ 1536487 w 2204951"/>
              <a:gd name="connsiteY1" fmla="*/ 342571 h 5730029"/>
              <a:gd name="connsiteX2" fmla="*/ 2004573 w 2204951"/>
              <a:gd name="connsiteY2" fmla="*/ 1354942 h 5730029"/>
              <a:gd name="connsiteX3" fmla="*/ 2069887 w 2204951"/>
              <a:gd name="connsiteY3" fmla="*/ 5088742 h 5730029"/>
              <a:gd name="connsiteX4" fmla="*/ 219316 w 2204951"/>
              <a:gd name="connsiteY4" fmla="*/ 5339114 h 5730029"/>
              <a:gd name="connsiteX5" fmla="*/ 34259 w 2204951"/>
              <a:gd name="connsiteY5" fmla="*/ 1093685 h 5730029"/>
              <a:gd name="connsiteX6" fmla="*/ 208430 w 2204951"/>
              <a:gd name="connsiteY6" fmla="*/ 233714 h 5730029"/>
              <a:gd name="connsiteX0" fmla="*/ 198668 w 2195189"/>
              <a:gd name="connsiteY0" fmla="*/ 39803 h 5536118"/>
              <a:gd name="connsiteX1" fmla="*/ 1526725 w 2195189"/>
              <a:gd name="connsiteY1" fmla="*/ 148660 h 5536118"/>
              <a:gd name="connsiteX2" fmla="*/ 1994811 w 2195189"/>
              <a:gd name="connsiteY2" fmla="*/ 1161031 h 5536118"/>
              <a:gd name="connsiteX3" fmla="*/ 2060125 w 2195189"/>
              <a:gd name="connsiteY3" fmla="*/ 4894831 h 5536118"/>
              <a:gd name="connsiteX4" fmla="*/ 209554 w 2195189"/>
              <a:gd name="connsiteY4" fmla="*/ 5145203 h 5536118"/>
              <a:gd name="connsiteX5" fmla="*/ 24497 w 2195189"/>
              <a:gd name="connsiteY5" fmla="*/ 899774 h 5536118"/>
              <a:gd name="connsiteX6" fmla="*/ 46268 w 2195189"/>
              <a:gd name="connsiteY6" fmla="*/ 486119 h 5536118"/>
              <a:gd name="connsiteX7" fmla="*/ 198668 w 2195189"/>
              <a:gd name="connsiteY7" fmla="*/ 39803 h 5536118"/>
              <a:gd name="connsiteX0" fmla="*/ 688525 w 2195189"/>
              <a:gd name="connsiteY0" fmla="*/ 33683 h 5551770"/>
              <a:gd name="connsiteX1" fmla="*/ 1526725 w 2195189"/>
              <a:gd name="connsiteY1" fmla="*/ 164312 h 5551770"/>
              <a:gd name="connsiteX2" fmla="*/ 1994811 w 2195189"/>
              <a:gd name="connsiteY2" fmla="*/ 1176683 h 5551770"/>
              <a:gd name="connsiteX3" fmla="*/ 2060125 w 2195189"/>
              <a:gd name="connsiteY3" fmla="*/ 4910483 h 5551770"/>
              <a:gd name="connsiteX4" fmla="*/ 209554 w 2195189"/>
              <a:gd name="connsiteY4" fmla="*/ 5160855 h 5551770"/>
              <a:gd name="connsiteX5" fmla="*/ 24497 w 2195189"/>
              <a:gd name="connsiteY5" fmla="*/ 915426 h 5551770"/>
              <a:gd name="connsiteX6" fmla="*/ 46268 w 2195189"/>
              <a:gd name="connsiteY6" fmla="*/ 501771 h 5551770"/>
              <a:gd name="connsiteX7" fmla="*/ 688525 w 2195189"/>
              <a:gd name="connsiteY7" fmla="*/ 33683 h 5551770"/>
              <a:gd name="connsiteX0" fmla="*/ 693361 w 2200025"/>
              <a:gd name="connsiteY0" fmla="*/ 32079 h 5550166"/>
              <a:gd name="connsiteX1" fmla="*/ 1531561 w 2200025"/>
              <a:gd name="connsiteY1" fmla="*/ 162708 h 5550166"/>
              <a:gd name="connsiteX2" fmla="*/ 1999647 w 2200025"/>
              <a:gd name="connsiteY2" fmla="*/ 1175079 h 5550166"/>
              <a:gd name="connsiteX3" fmla="*/ 2064961 w 2200025"/>
              <a:gd name="connsiteY3" fmla="*/ 4908879 h 5550166"/>
              <a:gd name="connsiteX4" fmla="*/ 214390 w 2200025"/>
              <a:gd name="connsiteY4" fmla="*/ 5159251 h 5550166"/>
              <a:gd name="connsiteX5" fmla="*/ 29333 w 2200025"/>
              <a:gd name="connsiteY5" fmla="*/ 913822 h 5550166"/>
              <a:gd name="connsiteX6" fmla="*/ 127304 w 2200025"/>
              <a:gd name="connsiteY6" fmla="*/ 478396 h 5550166"/>
              <a:gd name="connsiteX7" fmla="*/ 693361 w 2200025"/>
              <a:gd name="connsiteY7" fmla="*/ 32079 h 5550166"/>
              <a:gd name="connsiteX0" fmla="*/ 693361 w 2200025"/>
              <a:gd name="connsiteY0" fmla="*/ 32079 h 5550166"/>
              <a:gd name="connsiteX1" fmla="*/ 1531561 w 2200025"/>
              <a:gd name="connsiteY1" fmla="*/ 162708 h 5550166"/>
              <a:gd name="connsiteX2" fmla="*/ 1999647 w 2200025"/>
              <a:gd name="connsiteY2" fmla="*/ 1175079 h 5550166"/>
              <a:gd name="connsiteX3" fmla="*/ 2064961 w 2200025"/>
              <a:gd name="connsiteY3" fmla="*/ 4908879 h 5550166"/>
              <a:gd name="connsiteX4" fmla="*/ 214390 w 2200025"/>
              <a:gd name="connsiteY4" fmla="*/ 5159251 h 5550166"/>
              <a:gd name="connsiteX5" fmla="*/ 29333 w 2200025"/>
              <a:gd name="connsiteY5" fmla="*/ 1947965 h 5550166"/>
              <a:gd name="connsiteX6" fmla="*/ 127304 w 2200025"/>
              <a:gd name="connsiteY6" fmla="*/ 478396 h 5550166"/>
              <a:gd name="connsiteX7" fmla="*/ 693361 w 2200025"/>
              <a:gd name="connsiteY7" fmla="*/ 32079 h 5550166"/>
              <a:gd name="connsiteX0" fmla="*/ 690587 w 2197251"/>
              <a:gd name="connsiteY0" fmla="*/ 46537 h 5564624"/>
              <a:gd name="connsiteX1" fmla="*/ 1528787 w 2197251"/>
              <a:gd name="connsiteY1" fmla="*/ 177166 h 5564624"/>
              <a:gd name="connsiteX2" fmla="*/ 1996873 w 2197251"/>
              <a:gd name="connsiteY2" fmla="*/ 1189537 h 5564624"/>
              <a:gd name="connsiteX3" fmla="*/ 2062187 w 2197251"/>
              <a:gd name="connsiteY3" fmla="*/ 4923337 h 5564624"/>
              <a:gd name="connsiteX4" fmla="*/ 211616 w 2197251"/>
              <a:gd name="connsiteY4" fmla="*/ 5173709 h 5564624"/>
              <a:gd name="connsiteX5" fmla="*/ 26559 w 2197251"/>
              <a:gd name="connsiteY5" fmla="*/ 1962423 h 5564624"/>
              <a:gd name="connsiteX6" fmla="*/ 80987 w 2197251"/>
              <a:gd name="connsiteY6" fmla="*/ 688796 h 5564624"/>
              <a:gd name="connsiteX7" fmla="*/ 690587 w 2197251"/>
              <a:gd name="connsiteY7" fmla="*/ 46537 h 556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7251" h="5564624">
                <a:moveTo>
                  <a:pt x="690587" y="46537"/>
                </a:moveTo>
                <a:cubicBezTo>
                  <a:pt x="931887" y="-38735"/>
                  <a:pt x="1311073" y="-13334"/>
                  <a:pt x="1528787" y="177166"/>
                </a:cubicBezTo>
                <a:cubicBezTo>
                  <a:pt x="1746501" y="367666"/>
                  <a:pt x="1907973" y="398509"/>
                  <a:pt x="1996873" y="1189537"/>
                </a:cubicBezTo>
                <a:cubicBezTo>
                  <a:pt x="2085773" y="1980565"/>
                  <a:pt x="2359730" y="4259308"/>
                  <a:pt x="2062187" y="4923337"/>
                </a:cubicBezTo>
                <a:cubicBezTo>
                  <a:pt x="1764644" y="5587366"/>
                  <a:pt x="550887" y="5839552"/>
                  <a:pt x="211616" y="5173709"/>
                </a:cubicBezTo>
                <a:cubicBezTo>
                  <a:pt x="-127655" y="4507866"/>
                  <a:pt x="48330" y="2709908"/>
                  <a:pt x="26559" y="1962423"/>
                </a:cubicBezTo>
                <a:cubicBezTo>
                  <a:pt x="4788" y="1214938"/>
                  <a:pt x="51959" y="832124"/>
                  <a:pt x="80987" y="688796"/>
                </a:cubicBezTo>
                <a:cubicBezTo>
                  <a:pt x="110015" y="545468"/>
                  <a:pt x="449287" y="131809"/>
                  <a:pt x="690587" y="46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9F238D90-198B-4555-8AA5-A1DCED2367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96" y="5328156"/>
            <a:ext cx="1297704" cy="12977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EB0C1F-0921-4D4C-9112-90BBAD81CC0F}"/>
              </a:ext>
            </a:extLst>
          </p:cNvPr>
          <p:cNvSpPr txBox="1"/>
          <p:nvPr/>
        </p:nvSpPr>
        <p:spPr>
          <a:xfrm>
            <a:off x="1824990" y="1462064"/>
            <a:ext cx="8046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Câu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2: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nhẩm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0F0"/>
                </a:solidFill>
              </a:rPr>
              <a:t>600 : 2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10681-5981-4968-A6B2-85A418B9066D}"/>
              </a:ext>
            </a:extLst>
          </p:cNvPr>
          <p:cNvSpPr txBox="1"/>
          <p:nvPr/>
        </p:nvSpPr>
        <p:spPr>
          <a:xfrm>
            <a:off x="4137388" y="3818553"/>
            <a:ext cx="42337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</a:rPr>
              <a:t>Đáp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r>
              <a:rPr lang="en-US" sz="5400" b="1" dirty="0">
                <a:solidFill>
                  <a:srgbClr val="FF0000"/>
                </a:solidFill>
              </a:rPr>
              <a:t>: 300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A4CE9C-B8A8-4CD1-A504-44582746C6DD}"/>
              </a:ext>
            </a:extLst>
          </p:cNvPr>
          <p:cNvGrpSpPr/>
          <p:nvPr/>
        </p:nvGrpSpPr>
        <p:grpSpPr>
          <a:xfrm>
            <a:off x="133555" y="3963122"/>
            <a:ext cx="2887570" cy="2887570"/>
            <a:chOff x="4895855" y="680298"/>
            <a:chExt cx="2887570" cy="2887570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496ECE12-BD00-46F2-9435-F3ED12DE94FA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FFCAFA-03D5-4EE4-8D7C-AE7308F61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873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3086100" y="767880"/>
            <a:ext cx="8796163" cy="550631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E44CF-B868-41A2-B4F6-20E599876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9" b="16282"/>
          <a:stretch/>
        </p:blipFill>
        <p:spPr>
          <a:xfrm>
            <a:off x="-432560" y="3820147"/>
            <a:ext cx="5894319" cy="31492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3B313-E22A-47AD-9C4E-FB52EE7D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817" y="1087638"/>
            <a:ext cx="5968501" cy="2566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B2210-5B19-41FA-BF5B-ABE7BB198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359" y="3083018"/>
            <a:ext cx="5968501" cy="768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3E61-95B1-480D-8109-64DA53E44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676" y="3814051"/>
            <a:ext cx="655986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406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38" y="38100"/>
            <a:ext cx="583033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888123-AA93-4201-AE93-15E60CFE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035" y="1065927"/>
            <a:ext cx="368840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F419D3-E0EA-4286-A885-3221C8F6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198" r="43726" b="28255"/>
          <a:stretch/>
        </p:blipFill>
        <p:spPr>
          <a:xfrm>
            <a:off x="966706" y="-158620"/>
            <a:ext cx="5419305" cy="2556504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082CDEE-E156-489C-BEDF-4147AC1D8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899" y="719776"/>
            <a:ext cx="4651651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B9072-1505-44EA-9837-5573C27FA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532" y="536542"/>
            <a:ext cx="465165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024CD-A7A9-43D4-9D59-CA765CDA1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7738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858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8904A7-C8F1-4A9F-A3AE-96E458BF38B0}"/>
              </a:ext>
            </a:extLst>
          </p:cNvPr>
          <p:cNvSpPr/>
          <p:nvPr/>
        </p:nvSpPr>
        <p:spPr>
          <a:xfrm>
            <a:off x="916194" y="1363735"/>
            <a:ext cx="10434293" cy="3050074"/>
          </a:xfrm>
          <a:custGeom>
            <a:avLst/>
            <a:gdLst>
              <a:gd name="connsiteX0" fmla="*/ 227084 w 11179465"/>
              <a:gd name="connsiteY0" fmla="*/ 2864704 h 3050074"/>
              <a:gd name="connsiteX1" fmla="*/ 2572719 w 11179465"/>
              <a:gd name="connsiteY1" fmla="*/ 2964096 h 3050074"/>
              <a:gd name="connsiteX2" fmla="*/ 6448980 w 11179465"/>
              <a:gd name="connsiteY2" fmla="*/ 2864704 h 3050074"/>
              <a:gd name="connsiteX3" fmla="*/ 9887919 w 11179465"/>
              <a:gd name="connsiteY3" fmla="*/ 2983974 h 3050074"/>
              <a:gd name="connsiteX4" fmla="*/ 11140250 w 11179465"/>
              <a:gd name="connsiteY4" fmla="*/ 2268356 h 3050074"/>
              <a:gd name="connsiteX5" fmla="*/ 10742684 w 11179465"/>
              <a:gd name="connsiteY5" fmla="*/ 896756 h 3050074"/>
              <a:gd name="connsiteX6" fmla="*/ 9530110 w 11179465"/>
              <a:gd name="connsiteY6" fmla="*/ 61870 h 3050074"/>
              <a:gd name="connsiteX7" fmla="*/ 6369467 w 11179465"/>
              <a:gd name="connsiteY7" fmla="*/ 101626 h 3050074"/>
              <a:gd name="connsiteX8" fmla="*/ 4123223 w 11179465"/>
              <a:gd name="connsiteY8" fmla="*/ 61870 h 3050074"/>
              <a:gd name="connsiteX9" fmla="*/ 1797467 w 11179465"/>
              <a:gd name="connsiteY9" fmla="*/ 61870 h 3050074"/>
              <a:gd name="connsiteX10" fmla="*/ 266841 w 11179465"/>
              <a:gd name="connsiteY10" fmla="*/ 876878 h 3050074"/>
              <a:gd name="connsiteX11" fmla="*/ 227084 w 11179465"/>
              <a:gd name="connsiteY11" fmla="*/ 2864704 h 30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79465" h="3050074">
                <a:moveTo>
                  <a:pt x="227084" y="2864704"/>
                </a:moveTo>
                <a:cubicBezTo>
                  <a:pt x="611397" y="3212574"/>
                  <a:pt x="1535736" y="2964096"/>
                  <a:pt x="2572719" y="2964096"/>
                </a:cubicBezTo>
                <a:cubicBezTo>
                  <a:pt x="3609702" y="2964096"/>
                  <a:pt x="5229780" y="2861391"/>
                  <a:pt x="6448980" y="2864704"/>
                </a:cubicBezTo>
                <a:cubicBezTo>
                  <a:pt x="7668180" y="2868017"/>
                  <a:pt x="9106041" y="3083365"/>
                  <a:pt x="9887919" y="2983974"/>
                </a:cubicBezTo>
                <a:cubicBezTo>
                  <a:pt x="10669797" y="2884583"/>
                  <a:pt x="10997789" y="2616226"/>
                  <a:pt x="11140250" y="2268356"/>
                </a:cubicBezTo>
                <a:cubicBezTo>
                  <a:pt x="11282711" y="1920486"/>
                  <a:pt x="11011041" y="1264504"/>
                  <a:pt x="10742684" y="896756"/>
                </a:cubicBezTo>
                <a:cubicBezTo>
                  <a:pt x="10474327" y="529008"/>
                  <a:pt x="10258979" y="194392"/>
                  <a:pt x="9530110" y="61870"/>
                </a:cubicBezTo>
                <a:cubicBezTo>
                  <a:pt x="8801241" y="-70652"/>
                  <a:pt x="7270615" y="101626"/>
                  <a:pt x="6369467" y="101626"/>
                </a:cubicBezTo>
                <a:cubicBezTo>
                  <a:pt x="5468319" y="101626"/>
                  <a:pt x="4123223" y="61870"/>
                  <a:pt x="4123223" y="61870"/>
                </a:cubicBezTo>
                <a:cubicBezTo>
                  <a:pt x="3361223" y="55244"/>
                  <a:pt x="2440197" y="-73965"/>
                  <a:pt x="1797467" y="61870"/>
                </a:cubicBezTo>
                <a:cubicBezTo>
                  <a:pt x="1154737" y="197705"/>
                  <a:pt x="525258" y="406426"/>
                  <a:pt x="266841" y="876878"/>
                </a:cubicBezTo>
                <a:cubicBezTo>
                  <a:pt x="8424" y="1347330"/>
                  <a:pt x="-157229" y="2516834"/>
                  <a:pt x="227084" y="28647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B98FDD-4662-4A87-B24B-533B3CE4F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9" b="16282"/>
          <a:stretch/>
        </p:blipFill>
        <p:spPr>
          <a:xfrm>
            <a:off x="3186940" y="3708779"/>
            <a:ext cx="5894319" cy="3149221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5F7D5209-7632-4A85-B9BF-16754989B292}"/>
              </a:ext>
            </a:extLst>
          </p:cNvPr>
          <p:cNvSpPr/>
          <p:nvPr/>
        </p:nvSpPr>
        <p:spPr>
          <a:xfrm>
            <a:off x="4754845" y="174841"/>
            <a:ext cx="2786548" cy="1247960"/>
          </a:xfrm>
          <a:prstGeom prst="clou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1FB3C-EC7C-408C-BE5D-3797FC3A1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041" y="6531"/>
            <a:ext cx="3657917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80701-3B79-426C-9DEB-0EF70E0CC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24" y="1742523"/>
            <a:ext cx="9669094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09680-2CDE-46C3-9F1E-1026E320A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380" y="2968705"/>
            <a:ext cx="271295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F419D3-E0EA-4286-A885-3221C8F67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198" r="43726" b="28255"/>
          <a:stretch/>
        </p:blipFill>
        <p:spPr>
          <a:xfrm>
            <a:off x="1172340" y="3393"/>
            <a:ext cx="4828912" cy="2397884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9AC6C49-244E-42D8-BC64-13B2F2F0EC5B}"/>
              </a:ext>
            </a:extLst>
          </p:cNvPr>
          <p:cNvSpPr/>
          <p:nvPr/>
        </p:nvSpPr>
        <p:spPr>
          <a:xfrm>
            <a:off x="4194820" y="2565150"/>
            <a:ext cx="7458843" cy="40841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2FA2F-3594-4948-9120-02DF28E54513}"/>
              </a:ext>
            </a:extLst>
          </p:cNvPr>
          <p:cNvGrpSpPr/>
          <p:nvPr/>
        </p:nvGrpSpPr>
        <p:grpSpPr>
          <a:xfrm>
            <a:off x="897547" y="2244403"/>
            <a:ext cx="2778812" cy="4404908"/>
            <a:chOff x="8303085" y="656074"/>
            <a:chExt cx="3426031" cy="60755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D0034FE-5152-466B-BF67-E7CA8B4C1998}"/>
                </a:ext>
              </a:extLst>
            </p:cNvPr>
            <p:cNvSpPr/>
            <p:nvPr/>
          </p:nvSpPr>
          <p:spPr>
            <a:xfrm>
              <a:off x="8690834" y="656074"/>
              <a:ext cx="2984084" cy="6056234"/>
            </a:xfrm>
            <a:custGeom>
              <a:avLst/>
              <a:gdLst>
                <a:gd name="connsiteX0" fmla="*/ 453166 w 2984084"/>
                <a:gd name="connsiteY0" fmla="*/ 1907832 h 6056234"/>
                <a:gd name="connsiteX1" fmla="*/ 22860 w 2984084"/>
                <a:gd name="connsiteY1" fmla="*/ 1011361 h 6056234"/>
                <a:gd name="connsiteX2" fmla="*/ 166295 w 2984084"/>
                <a:gd name="connsiteY2" fmla="*/ 652773 h 6056234"/>
                <a:gd name="connsiteX3" fmla="*/ 1062766 w 2984084"/>
                <a:gd name="connsiteY3" fmla="*/ 401761 h 6056234"/>
                <a:gd name="connsiteX4" fmla="*/ 1242060 w 2984084"/>
                <a:gd name="connsiteY4" fmla="*/ 25244 h 6056234"/>
                <a:gd name="connsiteX5" fmla="*/ 1905448 w 2984084"/>
                <a:gd name="connsiteY5" fmla="*/ 79032 h 6056234"/>
                <a:gd name="connsiteX6" fmla="*/ 2174390 w 2984084"/>
                <a:gd name="connsiteY6" fmla="*/ 437620 h 6056234"/>
                <a:gd name="connsiteX7" fmla="*/ 2819848 w 2984084"/>
                <a:gd name="connsiteY7" fmla="*/ 598985 h 6056234"/>
                <a:gd name="connsiteX8" fmla="*/ 2981213 w 2984084"/>
                <a:gd name="connsiteY8" fmla="*/ 1172726 h 6056234"/>
                <a:gd name="connsiteX9" fmla="*/ 2730201 w 2984084"/>
                <a:gd name="connsiteY9" fmla="*/ 1567173 h 6056234"/>
                <a:gd name="connsiteX10" fmla="*/ 2640554 w 2984084"/>
                <a:gd name="connsiteY10" fmla="*/ 2015408 h 6056234"/>
                <a:gd name="connsiteX11" fmla="*/ 2138531 w 2984084"/>
                <a:gd name="connsiteY11" fmla="*/ 2087126 h 6056234"/>
                <a:gd name="connsiteX12" fmla="*/ 2353684 w 2984084"/>
                <a:gd name="connsiteY12" fmla="*/ 2445714 h 6056234"/>
                <a:gd name="connsiteX13" fmla="*/ 2425401 w 2984084"/>
                <a:gd name="connsiteY13" fmla="*/ 2893950 h 6056234"/>
                <a:gd name="connsiteX14" fmla="*/ 2210248 w 2984084"/>
                <a:gd name="connsiteY14" fmla="*/ 2965667 h 6056234"/>
                <a:gd name="connsiteX15" fmla="*/ 2281966 w 2984084"/>
                <a:gd name="connsiteY15" fmla="*/ 3431832 h 6056234"/>
                <a:gd name="connsiteX16" fmla="*/ 2389542 w 2984084"/>
                <a:gd name="connsiteY16" fmla="*/ 4059361 h 6056234"/>
                <a:gd name="connsiteX17" fmla="*/ 2264037 w 2984084"/>
                <a:gd name="connsiteY17" fmla="*/ 4382091 h 6056234"/>
                <a:gd name="connsiteX18" fmla="*/ 1995095 w 2984084"/>
                <a:gd name="connsiteY18" fmla="*/ 4202797 h 6056234"/>
                <a:gd name="connsiteX19" fmla="*/ 1923378 w 2984084"/>
                <a:gd name="connsiteY19" fmla="*/ 4758608 h 6056234"/>
                <a:gd name="connsiteX20" fmla="*/ 1923378 w 2984084"/>
                <a:gd name="connsiteY20" fmla="*/ 5260632 h 6056234"/>
                <a:gd name="connsiteX21" fmla="*/ 2264037 w 2984084"/>
                <a:gd name="connsiteY21" fmla="*/ 5529573 h 6056234"/>
                <a:gd name="connsiteX22" fmla="*/ 1923378 w 2984084"/>
                <a:gd name="connsiteY22" fmla="*/ 6049526 h 6056234"/>
                <a:gd name="connsiteX23" fmla="*/ 1421354 w 2984084"/>
                <a:gd name="connsiteY23" fmla="*/ 5834373 h 6056234"/>
                <a:gd name="connsiteX24" fmla="*/ 1044837 w 2984084"/>
                <a:gd name="connsiteY24" fmla="*/ 5977808 h 6056234"/>
                <a:gd name="connsiteX25" fmla="*/ 524884 w 2984084"/>
                <a:gd name="connsiteY25" fmla="*/ 6013667 h 6056234"/>
                <a:gd name="connsiteX26" fmla="*/ 399378 w 2984084"/>
                <a:gd name="connsiteY26" fmla="*/ 5798514 h 6056234"/>
                <a:gd name="connsiteX27" fmla="*/ 775895 w 2984084"/>
                <a:gd name="connsiteY27" fmla="*/ 5332350 h 6056234"/>
                <a:gd name="connsiteX28" fmla="*/ 668319 w 2984084"/>
                <a:gd name="connsiteY28" fmla="*/ 4794467 h 6056234"/>
                <a:gd name="connsiteX29" fmla="*/ 614531 w 2984084"/>
                <a:gd name="connsiteY29" fmla="*/ 3933855 h 6056234"/>
                <a:gd name="connsiteX30" fmla="*/ 614531 w 2984084"/>
                <a:gd name="connsiteY30" fmla="*/ 3449761 h 6056234"/>
                <a:gd name="connsiteX31" fmla="*/ 489025 w 2984084"/>
                <a:gd name="connsiteY31" fmla="*/ 3055314 h 6056234"/>
                <a:gd name="connsiteX32" fmla="*/ 363519 w 2984084"/>
                <a:gd name="connsiteY32" fmla="*/ 2571220 h 6056234"/>
                <a:gd name="connsiteX33" fmla="*/ 148366 w 2984084"/>
                <a:gd name="connsiteY33" fmla="*/ 2266420 h 6056234"/>
                <a:gd name="connsiteX34" fmla="*/ 453166 w 2984084"/>
                <a:gd name="connsiteY34" fmla="*/ 1907832 h 605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4084" h="6056234">
                  <a:moveTo>
                    <a:pt x="453166" y="1907832"/>
                  </a:moveTo>
                  <a:cubicBezTo>
                    <a:pt x="432248" y="1698656"/>
                    <a:pt x="70672" y="1220537"/>
                    <a:pt x="22860" y="1011361"/>
                  </a:cubicBezTo>
                  <a:cubicBezTo>
                    <a:pt x="-24952" y="802185"/>
                    <a:pt x="-7023" y="754373"/>
                    <a:pt x="166295" y="652773"/>
                  </a:cubicBezTo>
                  <a:cubicBezTo>
                    <a:pt x="339613" y="551173"/>
                    <a:pt x="883472" y="506349"/>
                    <a:pt x="1062766" y="401761"/>
                  </a:cubicBezTo>
                  <a:cubicBezTo>
                    <a:pt x="1242060" y="297173"/>
                    <a:pt x="1101613" y="79032"/>
                    <a:pt x="1242060" y="25244"/>
                  </a:cubicBezTo>
                  <a:cubicBezTo>
                    <a:pt x="1382507" y="-28544"/>
                    <a:pt x="1750060" y="10303"/>
                    <a:pt x="1905448" y="79032"/>
                  </a:cubicBezTo>
                  <a:cubicBezTo>
                    <a:pt x="2060836" y="147761"/>
                    <a:pt x="2021990" y="350961"/>
                    <a:pt x="2174390" y="437620"/>
                  </a:cubicBezTo>
                  <a:cubicBezTo>
                    <a:pt x="2326790" y="524279"/>
                    <a:pt x="2685378" y="476467"/>
                    <a:pt x="2819848" y="598985"/>
                  </a:cubicBezTo>
                  <a:cubicBezTo>
                    <a:pt x="2954319" y="721503"/>
                    <a:pt x="2996154" y="1011361"/>
                    <a:pt x="2981213" y="1172726"/>
                  </a:cubicBezTo>
                  <a:cubicBezTo>
                    <a:pt x="2966272" y="1334091"/>
                    <a:pt x="2786977" y="1426726"/>
                    <a:pt x="2730201" y="1567173"/>
                  </a:cubicBezTo>
                  <a:cubicBezTo>
                    <a:pt x="2673425" y="1707620"/>
                    <a:pt x="2739166" y="1928749"/>
                    <a:pt x="2640554" y="2015408"/>
                  </a:cubicBezTo>
                  <a:cubicBezTo>
                    <a:pt x="2541942" y="2102067"/>
                    <a:pt x="2186343" y="2015408"/>
                    <a:pt x="2138531" y="2087126"/>
                  </a:cubicBezTo>
                  <a:cubicBezTo>
                    <a:pt x="2090719" y="2158844"/>
                    <a:pt x="2305872" y="2311243"/>
                    <a:pt x="2353684" y="2445714"/>
                  </a:cubicBezTo>
                  <a:cubicBezTo>
                    <a:pt x="2401496" y="2580185"/>
                    <a:pt x="2449307" y="2807291"/>
                    <a:pt x="2425401" y="2893950"/>
                  </a:cubicBezTo>
                  <a:cubicBezTo>
                    <a:pt x="2401495" y="2980609"/>
                    <a:pt x="2234154" y="2876020"/>
                    <a:pt x="2210248" y="2965667"/>
                  </a:cubicBezTo>
                  <a:cubicBezTo>
                    <a:pt x="2186342" y="3055314"/>
                    <a:pt x="2252084" y="3249550"/>
                    <a:pt x="2281966" y="3431832"/>
                  </a:cubicBezTo>
                  <a:cubicBezTo>
                    <a:pt x="2311848" y="3614114"/>
                    <a:pt x="2392530" y="3900985"/>
                    <a:pt x="2389542" y="4059361"/>
                  </a:cubicBezTo>
                  <a:cubicBezTo>
                    <a:pt x="2386554" y="4217737"/>
                    <a:pt x="2329778" y="4358185"/>
                    <a:pt x="2264037" y="4382091"/>
                  </a:cubicBezTo>
                  <a:cubicBezTo>
                    <a:pt x="2198296" y="4405997"/>
                    <a:pt x="2051872" y="4140044"/>
                    <a:pt x="1995095" y="4202797"/>
                  </a:cubicBezTo>
                  <a:cubicBezTo>
                    <a:pt x="1938319" y="4265550"/>
                    <a:pt x="1935331" y="4582302"/>
                    <a:pt x="1923378" y="4758608"/>
                  </a:cubicBezTo>
                  <a:cubicBezTo>
                    <a:pt x="1911425" y="4934914"/>
                    <a:pt x="1866601" y="5132138"/>
                    <a:pt x="1923378" y="5260632"/>
                  </a:cubicBezTo>
                  <a:cubicBezTo>
                    <a:pt x="1980155" y="5389126"/>
                    <a:pt x="2264037" y="5398091"/>
                    <a:pt x="2264037" y="5529573"/>
                  </a:cubicBezTo>
                  <a:cubicBezTo>
                    <a:pt x="2264037" y="5661055"/>
                    <a:pt x="2063825" y="5998726"/>
                    <a:pt x="1923378" y="6049526"/>
                  </a:cubicBezTo>
                  <a:cubicBezTo>
                    <a:pt x="1782931" y="6100326"/>
                    <a:pt x="1567777" y="5846326"/>
                    <a:pt x="1421354" y="5834373"/>
                  </a:cubicBezTo>
                  <a:cubicBezTo>
                    <a:pt x="1274931" y="5822420"/>
                    <a:pt x="1194249" y="5947926"/>
                    <a:pt x="1044837" y="5977808"/>
                  </a:cubicBezTo>
                  <a:cubicBezTo>
                    <a:pt x="895425" y="6007690"/>
                    <a:pt x="632460" y="6043549"/>
                    <a:pt x="524884" y="6013667"/>
                  </a:cubicBezTo>
                  <a:cubicBezTo>
                    <a:pt x="417308" y="5983785"/>
                    <a:pt x="357543" y="5912067"/>
                    <a:pt x="399378" y="5798514"/>
                  </a:cubicBezTo>
                  <a:cubicBezTo>
                    <a:pt x="441213" y="5684961"/>
                    <a:pt x="731072" y="5499691"/>
                    <a:pt x="775895" y="5332350"/>
                  </a:cubicBezTo>
                  <a:cubicBezTo>
                    <a:pt x="820718" y="5165009"/>
                    <a:pt x="695213" y="5027550"/>
                    <a:pt x="668319" y="4794467"/>
                  </a:cubicBezTo>
                  <a:cubicBezTo>
                    <a:pt x="641425" y="4561385"/>
                    <a:pt x="623496" y="4157973"/>
                    <a:pt x="614531" y="3933855"/>
                  </a:cubicBezTo>
                  <a:cubicBezTo>
                    <a:pt x="605566" y="3709737"/>
                    <a:pt x="635449" y="3596185"/>
                    <a:pt x="614531" y="3449761"/>
                  </a:cubicBezTo>
                  <a:cubicBezTo>
                    <a:pt x="593613" y="3303338"/>
                    <a:pt x="530860" y="3201737"/>
                    <a:pt x="489025" y="3055314"/>
                  </a:cubicBezTo>
                  <a:cubicBezTo>
                    <a:pt x="447190" y="2908891"/>
                    <a:pt x="420296" y="2702702"/>
                    <a:pt x="363519" y="2571220"/>
                  </a:cubicBezTo>
                  <a:cubicBezTo>
                    <a:pt x="306742" y="2439738"/>
                    <a:pt x="133425" y="2382961"/>
                    <a:pt x="148366" y="2266420"/>
                  </a:cubicBezTo>
                  <a:cubicBezTo>
                    <a:pt x="163307" y="2149879"/>
                    <a:pt x="474084" y="2117008"/>
                    <a:pt x="453166" y="190783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BAF80C-AB2E-4E47-B5EC-F5BB2758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4" b="93229" l="9848" r="92659">
                          <a14:foregroundMark x1="57744" y1="23958" x2="58639" y2="27604"/>
                          <a14:foregroundMark x1="46464" y1="23698" x2="46464" y2="27083"/>
                          <a14:foregroundMark x1="50940" y1="6406" x2="70904" y2="8073"/>
                          <a14:foregroundMark x1="70904" y1="8073" x2="83348" y2="11406"/>
                          <a14:foregroundMark x1="90063" y1="13490" x2="92748" y2="14531"/>
                          <a14:foregroundMark x1="63563" y1="2240" x2="55864" y2="156"/>
                          <a14:foregroundMark x1="56312" y1="25781" x2="60430" y2="26563"/>
                          <a14:foregroundMark x1="57744" y1="78333" x2="58639" y2="88490"/>
                          <a14:foregroundMark x1="41987" y1="80417" x2="39928" y2="90000"/>
                          <a14:foregroundMark x1="39928" y1="90000" x2="37511" y2="93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085" y="842683"/>
              <a:ext cx="3426031" cy="588897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634462-423B-4D66-8202-A5710A499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21" y="740911"/>
            <a:ext cx="4645555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6D04D-0CA2-4466-874D-3AC27EF36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897" y="3323911"/>
            <a:ext cx="848027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34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676400" y="743634"/>
            <a:ext cx="382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69600C-601B-421C-931E-28A0C56AB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25953"/>
              </p:ext>
            </p:extLst>
          </p:nvPr>
        </p:nvGraphicFramePr>
        <p:xfrm>
          <a:off x="838199" y="1905000"/>
          <a:ext cx="11103428" cy="2370614"/>
        </p:xfrm>
        <a:graphic>
          <a:graphicData uri="http://schemas.openxmlformats.org/drawingml/2006/table">
            <a:tbl>
              <a:tblPr/>
              <a:tblGrid>
                <a:gridCol w="2775857">
                  <a:extLst>
                    <a:ext uri="{9D8B030D-6E8A-4147-A177-3AD203B41FA5}">
                      <a16:colId xmlns:a16="http://schemas.microsoft.com/office/drawing/2014/main" val="391290796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925233439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66266038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3685399970"/>
                    </a:ext>
                  </a:extLst>
                </a:gridCol>
              </a:tblGrid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300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49002"/>
                  </a:ext>
                </a:extLst>
              </a:tr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800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700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600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189968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C33442F-0231-4165-8A8C-8E83E11F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823" y="3673843"/>
            <a:ext cx="3481977" cy="28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0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A99FEE-6677-4A9B-B354-E1DC3235BF41}"/>
              </a:ext>
            </a:extLst>
          </p:cNvPr>
          <p:cNvSpPr txBox="1"/>
          <p:nvPr/>
        </p:nvSpPr>
        <p:spPr>
          <a:xfrm>
            <a:off x="391885" y="112765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i="0" dirty="0">
                <a:solidFill>
                  <a:srgbClr val="002060"/>
                </a:solidFill>
                <a:effectLst/>
              </a:rPr>
              <a:t>a) 300 x 3 = ?</a:t>
            </a:r>
          </a:p>
          <a:p>
            <a:pPr algn="just"/>
            <a:r>
              <a:rPr lang="pt-BR" sz="3600" b="1" i="0" dirty="0">
                <a:solidFill>
                  <a:srgbClr val="002060"/>
                </a:solidFill>
                <a:effectLst/>
              </a:rPr>
              <a:t>Nhẩm: 3 trăm x 3 = 9 trăm</a:t>
            </a:r>
          </a:p>
          <a:p>
            <a:pPr algn="just"/>
            <a:r>
              <a:rPr lang="pt-BR" sz="3600" b="1" i="0" dirty="0">
                <a:solidFill>
                  <a:srgbClr val="002060"/>
                </a:solidFill>
                <a:effectLst/>
              </a:rPr>
              <a:t>                   300 x 3 = 900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71521F-BA75-412F-A696-7089251371D5}"/>
              </a:ext>
            </a:extLst>
          </p:cNvPr>
          <p:cNvSpPr txBox="1"/>
          <p:nvPr/>
        </p:nvSpPr>
        <p:spPr>
          <a:xfrm>
            <a:off x="6770914" y="105145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400 x 2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4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2 = 8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endParaRPr lang="en-US" sz="3600" b="1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</a:rPr>
              <a:t>                   400 x 2 = 800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A293A7-8E1A-46ED-86DD-B8ED2795E2B4}"/>
              </a:ext>
            </a:extLst>
          </p:cNvPr>
          <p:cNvSpPr txBox="1"/>
          <p:nvPr/>
        </p:nvSpPr>
        <p:spPr>
          <a:xfrm>
            <a:off x="454478" y="3587820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200 x 4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2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4 = 8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200 x 4 = 800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40FE3F-E1DD-4AF9-A7E2-0E9C97FA41BC}"/>
              </a:ext>
            </a:extLst>
          </p:cNvPr>
          <p:cNvSpPr txBox="1"/>
          <p:nvPr/>
        </p:nvSpPr>
        <p:spPr>
          <a:xfrm>
            <a:off x="6561364" y="3544277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</a:rPr>
              <a:t>500 x 2 = ?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</a:rPr>
              <a:t>Nhẩm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: 5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x 2 = 1 </a:t>
            </a:r>
            <a:r>
              <a:rPr lang="en-US" sz="3600" b="1" i="0" dirty="0" err="1">
                <a:solidFill>
                  <a:srgbClr val="002060"/>
                </a:solidFill>
                <a:effectLst/>
              </a:rPr>
              <a:t>nghìn</a:t>
            </a:r>
            <a:endParaRPr lang="en-US" sz="3600" b="1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</a:rPr>
              <a:t>                   500 x 2 = 1000</a:t>
            </a:r>
          </a:p>
        </p:txBody>
      </p:sp>
    </p:spTree>
    <p:extLst>
      <p:ext uri="{BB962C8B-B14F-4D97-AF65-F5344CB8AC3E}">
        <p14:creationId xmlns:p14="http://schemas.microsoft.com/office/powerpoint/2010/main" val="3845411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2" grpId="0" build="p"/>
      <p:bldP spid="63" grpId="0" build="p"/>
      <p:bldP spid="6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601450" cy="600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A99FEE-6677-4A9B-B354-E1DC3235BF41}"/>
              </a:ext>
            </a:extLst>
          </p:cNvPr>
          <p:cNvSpPr txBox="1"/>
          <p:nvPr/>
        </p:nvSpPr>
        <p:spPr>
          <a:xfrm>
            <a:off x="0" y="1105878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b) 800 : 4 = ?</a:t>
            </a:r>
          </a:p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Nhẩm: 8 trăm : 4 = 2 trăm</a:t>
            </a:r>
          </a:p>
          <a:p>
            <a:pPr lvl="0" algn="ctr"/>
            <a:r>
              <a:rPr lang="pt-BR" sz="3600" b="1" dirty="0">
                <a:solidFill>
                  <a:srgbClr val="002060"/>
                </a:solidFill>
              </a:rPr>
              <a:t>             800 : 4 = 200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71521F-BA75-412F-A696-7089251371D5}"/>
              </a:ext>
            </a:extLst>
          </p:cNvPr>
          <p:cNvSpPr txBox="1"/>
          <p:nvPr/>
        </p:nvSpPr>
        <p:spPr>
          <a:xfrm>
            <a:off x="5932715" y="1051450"/>
            <a:ext cx="68144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700 : 7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7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7 = 1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 700 : 7 = 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A293A7-8E1A-46ED-86DD-B8ED2795E2B4}"/>
              </a:ext>
            </a:extLst>
          </p:cNvPr>
          <p:cNvSpPr txBox="1"/>
          <p:nvPr/>
        </p:nvSpPr>
        <p:spPr>
          <a:xfrm>
            <a:off x="-372836" y="3620477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600 : 3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6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3 = 2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600 : 3 = 200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40FE3F-E1DD-4AF9-A7E2-0E9C97FA41BC}"/>
              </a:ext>
            </a:extLst>
          </p:cNvPr>
          <p:cNvSpPr txBox="1"/>
          <p:nvPr/>
        </p:nvSpPr>
        <p:spPr>
          <a:xfrm>
            <a:off x="5995306" y="3478963"/>
            <a:ext cx="6569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400 : 2 = ?</a:t>
            </a:r>
          </a:p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Nhẩm</a:t>
            </a:r>
            <a:r>
              <a:rPr lang="en-US" sz="3600" b="1" dirty="0">
                <a:solidFill>
                  <a:srgbClr val="002060"/>
                </a:solidFill>
              </a:rPr>
              <a:t>: 4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r>
              <a:rPr lang="en-US" sz="3600" b="1" dirty="0">
                <a:solidFill>
                  <a:srgbClr val="002060"/>
                </a:solidFill>
              </a:rPr>
              <a:t> : 2 = 2 </a:t>
            </a:r>
            <a:r>
              <a:rPr lang="en-US" sz="3600" b="1" dirty="0" err="1">
                <a:solidFill>
                  <a:srgbClr val="002060"/>
                </a:solidFill>
              </a:rPr>
              <a:t>trăm</a:t>
            </a:r>
            <a:endParaRPr lang="en-US" sz="3600" b="1" dirty="0">
              <a:solidFill>
                <a:srgbClr val="002060"/>
              </a:solidFill>
            </a:endParaRP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              400 : 2 =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53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2" grpId="0" build="p"/>
      <p:bldP spid="63" grpId="0" build="p"/>
      <p:bldP spid="6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73480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556657" y="700091"/>
            <a:ext cx="584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95EB82-B660-4A06-A27B-88C68D70F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92231"/>
              </p:ext>
            </p:extLst>
          </p:nvPr>
        </p:nvGraphicFramePr>
        <p:xfrm>
          <a:off x="1045028" y="1284514"/>
          <a:ext cx="9873342" cy="1589316"/>
        </p:xfrm>
        <a:graphic>
          <a:graphicData uri="http://schemas.openxmlformats.org/drawingml/2006/table">
            <a:tbl>
              <a:tblPr/>
              <a:tblGrid>
                <a:gridCol w="3291114">
                  <a:extLst>
                    <a:ext uri="{9D8B030D-6E8A-4147-A177-3AD203B41FA5}">
                      <a16:colId xmlns:a16="http://schemas.microsoft.com/office/drawing/2014/main" val="1441985148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875034202"/>
                    </a:ext>
                  </a:extLst>
                </a:gridCol>
                <a:gridCol w="3291114">
                  <a:extLst>
                    <a:ext uri="{9D8B030D-6E8A-4147-A177-3AD203B41FA5}">
                      <a16:colId xmlns:a16="http://schemas.microsoft.com/office/drawing/2014/main" val="290421247"/>
                    </a:ext>
                  </a:extLst>
                </a:gridCol>
              </a:tblGrid>
              <a:tr h="794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423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107 x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91 x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87414"/>
                  </a:ext>
                </a:extLst>
              </a:tr>
              <a:tr h="7946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848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740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567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9971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BBC38506-A93B-4A99-BBC2-712EE37B9C03}"/>
              </a:ext>
            </a:extLst>
          </p:cNvPr>
          <p:cNvGrpSpPr/>
          <p:nvPr/>
        </p:nvGrpSpPr>
        <p:grpSpPr>
          <a:xfrm>
            <a:off x="389827" y="3244386"/>
            <a:ext cx="2228850" cy="1446550"/>
            <a:chOff x="1400175" y="3105150"/>
            <a:chExt cx="2228850" cy="144655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C8F0BB-F57B-465B-99F0-C7C6D86F3EA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423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2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89B394-188D-4FBB-A82F-A2E3A42D3426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065795-CC2A-4873-ADBA-222368D48022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10C1905-A40B-49FD-9761-CC346EF07F29}"/>
              </a:ext>
            </a:extLst>
          </p:cNvPr>
          <p:cNvSpPr txBox="1"/>
          <p:nvPr/>
        </p:nvSpPr>
        <p:spPr>
          <a:xfrm>
            <a:off x="13266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6DD84-348B-45D0-B21B-6FEC64310E48}"/>
              </a:ext>
            </a:extLst>
          </p:cNvPr>
          <p:cNvSpPr txBox="1"/>
          <p:nvPr/>
        </p:nvSpPr>
        <p:spPr>
          <a:xfrm>
            <a:off x="10100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DD288B-D2D6-4C75-BC69-172843B72372}"/>
              </a:ext>
            </a:extLst>
          </p:cNvPr>
          <p:cNvGrpSpPr/>
          <p:nvPr/>
        </p:nvGrpSpPr>
        <p:grpSpPr>
          <a:xfrm>
            <a:off x="2457860" y="3290904"/>
            <a:ext cx="2228850" cy="1446550"/>
            <a:chOff x="1400175" y="3105150"/>
            <a:chExt cx="2228850" cy="144655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EA3BCE-74EE-4CE1-97FB-3B57C4851971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107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9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FE1248-7DEB-44D1-B6EC-F3F4483784E5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8FD960-6BA2-4268-8423-E9A0C65ED828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64FB48E-0736-4F5C-B0D9-32822347E2CE}"/>
              </a:ext>
            </a:extLst>
          </p:cNvPr>
          <p:cNvSpPr txBox="1"/>
          <p:nvPr/>
        </p:nvSpPr>
        <p:spPr>
          <a:xfrm>
            <a:off x="3450074" y="4547255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89DF8D-B44C-4360-82D3-D80E194BF11C}"/>
              </a:ext>
            </a:extLst>
          </p:cNvPr>
          <p:cNvSpPr txBox="1"/>
          <p:nvPr/>
        </p:nvSpPr>
        <p:spPr>
          <a:xfrm>
            <a:off x="3143914" y="454640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324603-3899-4E71-A3C9-1CAD63CB88BD}"/>
              </a:ext>
            </a:extLst>
          </p:cNvPr>
          <p:cNvGrpSpPr/>
          <p:nvPr/>
        </p:nvGrpSpPr>
        <p:grpSpPr>
          <a:xfrm>
            <a:off x="4254763" y="3269639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68ED08E-82FA-4E22-B5A8-5229198EDF95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91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8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95F230-0DF3-4701-BC6F-B9BFCA5110E8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5C829A-B664-42D1-A087-117195D9121F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56A2C0A-223D-4FB5-B728-26F74B9A85C9}"/>
              </a:ext>
            </a:extLst>
          </p:cNvPr>
          <p:cNvSpPr txBox="1"/>
          <p:nvPr/>
        </p:nvSpPr>
        <p:spPr>
          <a:xfrm>
            <a:off x="5127741" y="453687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B93C97-975A-49E1-9893-A56BCC21AD18}"/>
              </a:ext>
            </a:extLst>
          </p:cNvPr>
          <p:cNvSpPr txBox="1"/>
          <p:nvPr/>
        </p:nvSpPr>
        <p:spPr>
          <a:xfrm>
            <a:off x="4843098" y="453602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43">
            <a:extLst>
              <a:ext uri="{FF2B5EF4-FFF2-40B4-BE49-F238E27FC236}">
                <a16:creationId xmlns:a16="http://schemas.microsoft.com/office/drawing/2014/main" id="{9158392A-075C-42BF-B2F4-AD918C939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294" y="339289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3" name="TextBox 49">
            <a:extLst>
              <a:ext uri="{FF2B5EF4-FFF2-40B4-BE49-F238E27FC236}">
                <a16:creationId xmlns:a16="http://schemas.microsoft.com/office/drawing/2014/main" id="{4B64E623-C227-41A6-B647-215B25CE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943" y="3387059"/>
            <a:ext cx="11756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848</a:t>
            </a:r>
          </a:p>
        </p:txBody>
      </p:sp>
      <p:grpSp>
        <p:nvGrpSpPr>
          <p:cNvPr id="64" name="Group 66">
            <a:extLst>
              <a:ext uri="{FF2B5EF4-FFF2-40B4-BE49-F238E27FC236}">
                <a16:creationId xmlns:a16="http://schemas.microsoft.com/office/drawing/2014/main" id="{E7A3ACF5-A11C-4F2D-AA76-50E505C74DCD}"/>
              </a:ext>
            </a:extLst>
          </p:cNvPr>
          <p:cNvGrpSpPr>
            <a:grpSpLocks/>
          </p:cNvGrpSpPr>
          <p:nvPr/>
        </p:nvGrpSpPr>
        <p:grpSpPr bwMode="auto">
          <a:xfrm>
            <a:off x="6974475" y="3442542"/>
            <a:ext cx="819151" cy="1431301"/>
            <a:chOff x="2299" y="1252"/>
            <a:chExt cx="516" cy="65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BB15C2-4859-4E11-82E3-85C33EF89AD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725A4C6-E3AE-4AE0-A8E0-CE92D5E29CE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7" name="TextBox 36">
            <a:extLst>
              <a:ext uri="{FF2B5EF4-FFF2-40B4-BE49-F238E27FC236}">
                <a16:creationId xmlns:a16="http://schemas.microsoft.com/office/drawing/2014/main" id="{F5D9D9FD-1DBA-45C1-AB87-F37AF7AB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507" y="403849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551B1A97-08CF-4103-8846-33C813298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334" y="3846012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9" name="TextBox 36">
            <a:extLst>
              <a:ext uri="{FF2B5EF4-FFF2-40B4-BE49-F238E27FC236}">
                <a16:creationId xmlns:a16="http://schemas.microsoft.com/office/drawing/2014/main" id="{2B867EB4-E09E-4998-8EF3-AB93BB5F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315" y="403453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38">
            <a:extLst>
              <a:ext uri="{FF2B5EF4-FFF2-40B4-BE49-F238E27FC236}">
                <a16:creationId xmlns:a16="http://schemas.microsoft.com/office/drawing/2014/main" id="{4E518F62-37B5-4913-B0E1-E64737A5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994" y="3849999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" name="TextBox 38">
            <a:extLst>
              <a:ext uri="{FF2B5EF4-FFF2-40B4-BE49-F238E27FC236}">
                <a16:creationId xmlns:a16="http://schemas.microsoft.com/office/drawing/2014/main" id="{D2B5FD78-30C8-4FBE-B4D9-429FACA7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729" y="43598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72C77A10-7981-4250-832F-1FDB6B6A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317" y="335036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1D42322C-0E77-46CC-8FED-CEDDC6F1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343" y="3344529"/>
            <a:ext cx="1256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740</a:t>
            </a:r>
          </a:p>
        </p:txBody>
      </p:sp>
      <p:grpSp>
        <p:nvGrpSpPr>
          <p:cNvPr id="74" name="Group 66">
            <a:extLst>
              <a:ext uri="{FF2B5EF4-FFF2-40B4-BE49-F238E27FC236}">
                <a16:creationId xmlns:a16="http://schemas.microsoft.com/office/drawing/2014/main" id="{37F4DAEF-E793-43B2-B2D8-EF03105FB9FA}"/>
              </a:ext>
            </a:extLst>
          </p:cNvPr>
          <p:cNvGrpSpPr>
            <a:grpSpLocks/>
          </p:cNvGrpSpPr>
          <p:nvPr/>
        </p:nvGrpSpPr>
        <p:grpSpPr bwMode="auto">
          <a:xfrm>
            <a:off x="8941498" y="3400012"/>
            <a:ext cx="819151" cy="1431301"/>
            <a:chOff x="2299" y="1252"/>
            <a:chExt cx="516" cy="656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E808EB6-56BA-45B3-9894-3BFF93600EB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3C31D12-D8E6-42BB-AF1D-A03AEA7BEC94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3F081AE0-D2B2-48F1-AD63-2E0462DA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356" y="399267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8" name="TextBox 39">
            <a:extLst>
              <a:ext uri="{FF2B5EF4-FFF2-40B4-BE49-F238E27FC236}">
                <a16:creationId xmlns:a16="http://schemas.microsoft.com/office/drawing/2014/main" id="{2F1D595D-228F-4C7F-9CBC-063FB68A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29" y="3814368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6A4A4762-4FEF-47B3-A8C5-FB891C817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899" y="39884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C6C50821-8548-41D4-8D02-9269D051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217" y="3818355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id="{897FAB27-555A-4DDA-8BEA-FC24B4E55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066" y="4295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TextBox 43">
            <a:extLst>
              <a:ext uri="{FF2B5EF4-FFF2-40B4-BE49-F238E27FC236}">
                <a16:creationId xmlns:a16="http://schemas.microsoft.com/office/drawing/2014/main" id="{8EFBAF9F-461C-4C5C-B739-23273F223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0749" y="3360993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3" name="TextBox 49">
            <a:extLst>
              <a:ext uri="{FF2B5EF4-FFF2-40B4-BE49-F238E27FC236}">
                <a16:creationId xmlns:a16="http://schemas.microsoft.com/office/drawing/2014/main" id="{55BC3FF5-F93B-4E8D-A6F2-293ACCFB5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823" y="3355161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567</a:t>
            </a:r>
          </a:p>
        </p:txBody>
      </p:sp>
      <p:grpSp>
        <p:nvGrpSpPr>
          <p:cNvPr id="84" name="Group 66">
            <a:extLst>
              <a:ext uri="{FF2B5EF4-FFF2-40B4-BE49-F238E27FC236}">
                <a16:creationId xmlns:a16="http://schemas.microsoft.com/office/drawing/2014/main" id="{7F132B2D-3671-4B48-A12D-EC60ABA372E2}"/>
              </a:ext>
            </a:extLst>
          </p:cNvPr>
          <p:cNvGrpSpPr>
            <a:grpSpLocks/>
          </p:cNvGrpSpPr>
          <p:nvPr/>
        </p:nvGrpSpPr>
        <p:grpSpPr bwMode="auto">
          <a:xfrm>
            <a:off x="10780930" y="3410644"/>
            <a:ext cx="819151" cy="1431301"/>
            <a:chOff x="2299" y="1252"/>
            <a:chExt cx="516" cy="65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3C77C83-A941-45BF-B4C8-876BCD01AB4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C1DADB7-4586-463A-A77B-EFB0346579FC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7" name="TextBox 36">
            <a:extLst>
              <a:ext uri="{FF2B5EF4-FFF2-40B4-BE49-F238E27FC236}">
                <a16:creationId xmlns:a16="http://schemas.microsoft.com/office/drawing/2014/main" id="{79F9F748-8CE6-42F0-905C-C658897E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2444" y="401418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8" name="TextBox 39">
            <a:extLst>
              <a:ext uri="{FF2B5EF4-FFF2-40B4-BE49-F238E27FC236}">
                <a16:creationId xmlns:a16="http://schemas.microsoft.com/office/drawing/2014/main" id="{51DE59A3-7D70-4D96-8D70-A26AB1B96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903" y="3792342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D77A074A-434B-4BD4-B73E-9DCCD7BE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8987" y="400998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TextBox 38">
            <a:extLst>
              <a:ext uri="{FF2B5EF4-FFF2-40B4-BE49-F238E27FC236}">
                <a16:creationId xmlns:a16="http://schemas.microsoft.com/office/drawing/2014/main" id="{AEAAF683-F1A8-439E-8DAC-2B1C76EF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564" y="3785443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38">
            <a:extLst>
              <a:ext uri="{FF2B5EF4-FFF2-40B4-BE49-F238E27FC236}">
                <a16:creationId xmlns:a16="http://schemas.microsoft.com/office/drawing/2014/main" id="{91CEB38B-1294-4F26-936E-AF7025EB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327" y="42626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F2D15D4-A9CA-4D43-BF9F-BB9C5F2F9DAC}"/>
              </a:ext>
            </a:extLst>
          </p:cNvPr>
          <p:cNvSpPr txBox="1"/>
          <p:nvPr/>
        </p:nvSpPr>
        <p:spPr>
          <a:xfrm>
            <a:off x="68348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E77235-2791-441E-BECB-87EA53A55CA6}"/>
              </a:ext>
            </a:extLst>
          </p:cNvPr>
          <p:cNvSpPr txBox="1"/>
          <p:nvPr/>
        </p:nvSpPr>
        <p:spPr>
          <a:xfrm>
            <a:off x="2839114" y="45464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FEC6F1-A483-4A09-9858-E814AD2DF21D}"/>
              </a:ext>
            </a:extLst>
          </p:cNvPr>
          <p:cNvSpPr txBox="1"/>
          <p:nvPr/>
        </p:nvSpPr>
        <p:spPr>
          <a:xfrm>
            <a:off x="4549184" y="453602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5" name="TextBox 38">
            <a:extLst>
              <a:ext uri="{FF2B5EF4-FFF2-40B4-BE49-F238E27FC236}">
                <a16:creationId xmlns:a16="http://schemas.microsoft.com/office/drawing/2014/main" id="{407578B6-40C5-4050-A08A-53E359D2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86" y="43598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TextBox 36">
            <a:extLst>
              <a:ext uri="{FF2B5EF4-FFF2-40B4-BE49-F238E27FC236}">
                <a16:creationId xmlns:a16="http://schemas.microsoft.com/office/drawing/2014/main" id="{F09248DB-F749-418A-A04E-AF38ABE5D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687" y="403453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0" name="TextBox 38">
            <a:extLst>
              <a:ext uri="{FF2B5EF4-FFF2-40B4-BE49-F238E27FC236}">
                <a16:creationId xmlns:a16="http://schemas.microsoft.com/office/drawing/2014/main" id="{D3234557-DF33-43DC-B5FE-F9A43F83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872" y="4893256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TextBox 38">
            <a:extLst>
              <a:ext uri="{FF2B5EF4-FFF2-40B4-BE49-F238E27FC236}">
                <a16:creationId xmlns:a16="http://schemas.microsoft.com/office/drawing/2014/main" id="{EA9A5695-529B-4851-B037-81DC9072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324" y="429555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2" name="TextBox 36">
            <a:extLst>
              <a:ext uri="{FF2B5EF4-FFF2-40B4-BE49-F238E27FC236}">
                <a16:creationId xmlns:a16="http://schemas.microsoft.com/office/drawing/2014/main" id="{1CB36209-B094-495C-A77D-468047A3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8156" y="39884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5" name="TextBox 38">
            <a:extLst>
              <a:ext uri="{FF2B5EF4-FFF2-40B4-BE49-F238E27FC236}">
                <a16:creationId xmlns:a16="http://schemas.microsoft.com/office/drawing/2014/main" id="{86726D09-9FC7-42F3-A47E-1E9BC4E8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867" y="4818068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496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2" grpId="0"/>
      <p:bldP spid="63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7" grpId="0"/>
      <p:bldP spid="88" grpId="0"/>
      <p:bldP spid="89" grpId="0"/>
      <p:bldP spid="90" grpId="0"/>
      <p:bldP spid="91" grpId="0"/>
      <p:bldP spid="95" grpId="0"/>
      <p:bldP spid="96" grpId="0"/>
      <p:bldP spid="100" grpId="0"/>
      <p:bldP spid="101" grpId="0"/>
      <p:bldP spid="102" grpId="0"/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D638638-07A0-44D0-8FFE-C5F7241F2968}"/>
              </a:ext>
            </a:extLst>
          </p:cNvPr>
          <p:cNvSpPr txBox="1"/>
          <p:nvPr/>
        </p:nvSpPr>
        <p:spPr>
          <a:xfrm>
            <a:off x="228600" y="512318"/>
            <a:ext cx="11734800" cy="6093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1B2E72C-72D3-4E8B-B828-DE6B0EC68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88" y="759881"/>
            <a:ext cx="1590675" cy="59055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2A62692-C001-40C8-9302-F36A9F59BF79}"/>
              </a:ext>
            </a:extLst>
          </p:cNvPr>
          <p:cNvGrpSpPr/>
          <p:nvPr/>
        </p:nvGrpSpPr>
        <p:grpSpPr>
          <a:xfrm>
            <a:off x="1158916" y="1645706"/>
            <a:ext cx="2037464" cy="2025191"/>
            <a:chOff x="1017402" y="1308248"/>
            <a:chExt cx="2037464" cy="2025191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B92A1FB-CD6F-4DF8-BC54-4562C10395E8}"/>
                </a:ext>
              </a:extLst>
            </p:cNvPr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9D1D2FC-30F6-4972-AA49-CE68BCC81EB3}"/>
                  </a:ext>
                </a:extLst>
              </p:cNvPr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114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    6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51E4283-D76B-4246-A375-2B48CBE8DA3E}"/>
                  </a:ext>
                </a:extLst>
              </p:cNvPr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2B534AB-6100-45CD-A3EE-EB20114148F6}"/>
                  </a:ext>
                </a:extLst>
              </p:cNvPr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DFPOP1-W9"/>
                  </a:rPr>
                  <a:t>x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19C3E49-423C-48A3-B089-1F90D8B68D77}"/>
                </a:ext>
              </a:extLst>
            </p:cNvPr>
            <p:cNvSpPr txBox="1"/>
            <p:nvPr/>
          </p:nvSpPr>
          <p:spPr>
            <a:xfrm>
              <a:off x="1143001" y="2563998"/>
              <a:ext cx="12812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</a:rPr>
                <a:t>684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114F171-A539-4423-AAC3-2804AC54D735}"/>
              </a:ext>
            </a:extLst>
          </p:cNvPr>
          <p:cNvGrpSpPr/>
          <p:nvPr/>
        </p:nvGrpSpPr>
        <p:grpSpPr>
          <a:xfrm>
            <a:off x="7347857" y="1788378"/>
            <a:ext cx="1852810" cy="1732581"/>
            <a:chOff x="7206343" y="1450920"/>
            <a:chExt cx="1852810" cy="1732581"/>
          </a:xfrm>
        </p:grpSpPr>
        <p:sp>
          <p:nvSpPr>
            <p:cNvPr id="134" name="TextBox 43">
              <a:extLst>
                <a:ext uri="{FF2B5EF4-FFF2-40B4-BE49-F238E27FC236}">
                  <a16:creationId xmlns:a16="http://schemas.microsoft.com/office/drawing/2014/main" id="{0E561F06-28A4-4FEB-936E-34E26D5E1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5" name="TextBox 49">
              <a:extLst>
                <a:ext uri="{FF2B5EF4-FFF2-40B4-BE49-F238E27FC236}">
                  <a16:creationId xmlns:a16="http://schemas.microsoft.com/office/drawing/2014/main" id="{BD3F2277-C045-48B3-81A9-8F9D060DD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1450920"/>
              <a:ext cx="128476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510</a:t>
              </a:r>
            </a:p>
          </p:txBody>
        </p:sp>
        <p:grpSp>
          <p:nvGrpSpPr>
            <p:cNvPr id="136" name="Group 66">
              <a:extLst>
                <a:ext uri="{FF2B5EF4-FFF2-40B4-BE49-F238E27FC236}">
                  <a16:creationId xmlns:a16="http://schemas.microsoft.com/office/drawing/2014/main" id="{91229967-B44E-48EE-BBCD-5C4261ED5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453FC11-AE0C-40FB-9914-0A3303E48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8DCFC80-DAA1-4784-8580-53FC450143CC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137" name="TextBox 36">
              <a:extLst>
                <a:ext uri="{FF2B5EF4-FFF2-40B4-BE49-F238E27FC236}">
                  <a16:creationId xmlns:a16="http://schemas.microsoft.com/office/drawing/2014/main" id="{83B7B085-C8FB-4AD4-9216-33700B09D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8" name="TextBox 39">
              <a:extLst>
                <a:ext uri="{FF2B5EF4-FFF2-40B4-BE49-F238E27FC236}">
                  <a16:creationId xmlns:a16="http://schemas.microsoft.com/office/drawing/2014/main" id="{A23DB8A9-52FD-4FAC-8257-19B85AC0E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6343" y="1899241"/>
              <a:ext cx="120831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010</a:t>
              </a:r>
            </a:p>
          </p:txBody>
        </p:sp>
        <p:sp>
          <p:nvSpPr>
            <p:cNvPr id="139" name="TextBox 36">
              <a:extLst>
                <a:ext uri="{FF2B5EF4-FFF2-40B4-BE49-F238E27FC236}">
                  <a16:creationId xmlns:a16="http://schemas.microsoft.com/office/drawing/2014/main" id="{D717AC08-B830-455A-AE3D-BC61AEF10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0" name="TextBox 38">
              <a:extLst>
                <a:ext uri="{FF2B5EF4-FFF2-40B4-BE49-F238E27FC236}">
                  <a16:creationId xmlns:a16="http://schemas.microsoft.com/office/drawing/2014/main" id="{72286244-0705-4609-9F18-45C22E6C4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FPOP1-W9"/>
                  <a:cs typeface="Times New Roman" panose="02020603050405020304" pitchFamily="18" charset="0"/>
                </a:rPr>
                <a:t>  0</a:t>
              </a:r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B4F5368-E981-47A2-90FE-7EE23B93A167}"/>
                </a:ext>
              </a:extLst>
            </p:cNvPr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FD7C45B-DA73-48E3-9E3E-6CB77370C203}"/>
              </a:ext>
            </a:extLst>
          </p:cNvPr>
          <p:cNvSpPr/>
          <p:nvPr/>
        </p:nvSpPr>
        <p:spPr>
          <a:xfrm>
            <a:off x="2225495" y="356975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B68396A6-DFB4-4E60-873B-8486EAD1B17C}"/>
              </a:ext>
            </a:extLst>
          </p:cNvPr>
          <p:cNvSpPr/>
          <p:nvPr/>
        </p:nvSpPr>
        <p:spPr>
          <a:xfrm>
            <a:off x="8839705" y="347836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FA25BC1E-BB8F-4122-B2E6-A89173808658}"/>
              </a:ext>
            </a:extLst>
          </p:cNvPr>
          <p:cNvSpPr/>
          <p:nvPr/>
        </p:nvSpPr>
        <p:spPr>
          <a:xfrm>
            <a:off x="2231571" y="3573300"/>
            <a:ext cx="677953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DFPOP1-W9"/>
                <a:cs typeface="Calibri" panose="020F0502020204030204" pitchFamily="34" charset="0"/>
              </a:rPr>
              <a:t>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POP1-W9"/>
              <a:cs typeface="Calibri" panose="020F0502020204030204" pitchFamily="34" charset="0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26975DB-4624-4B58-B1D3-843DAEE72E9D}"/>
              </a:ext>
            </a:extLst>
          </p:cNvPr>
          <p:cNvSpPr/>
          <p:nvPr/>
        </p:nvSpPr>
        <p:spPr>
          <a:xfrm>
            <a:off x="8832617" y="3481911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4" name="TextBox 43">
            <a:extLst>
              <a:ext uri="{FF2B5EF4-FFF2-40B4-BE49-F238E27FC236}">
                <a16:creationId xmlns:a16="http://schemas.microsoft.com/office/drawing/2014/main" id="{39B1A8DD-4D71-4258-8717-36A2EF997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904" y="4295942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TextBox 49">
            <a:extLst>
              <a:ext uri="{FF2B5EF4-FFF2-40B4-BE49-F238E27FC236}">
                <a16:creationId xmlns:a16="http://schemas.microsoft.com/office/drawing/2014/main" id="{1C925783-47B4-4D96-928B-21D5DA88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978" y="4290110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510</a:t>
            </a:r>
          </a:p>
        </p:txBody>
      </p:sp>
      <p:grpSp>
        <p:nvGrpSpPr>
          <p:cNvPr id="36" name="Group 66">
            <a:extLst>
              <a:ext uri="{FF2B5EF4-FFF2-40B4-BE49-F238E27FC236}">
                <a16:creationId xmlns:a16="http://schemas.microsoft.com/office/drawing/2014/main" id="{E033A248-3602-4354-8F48-C76A808B5EEA}"/>
              </a:ext>
            </a:extLst>
          </p:cNvPr>
          <p:cNvGrpSpPr>
            <a:grpSpLocks/>
          </p:cNvGrpSpPr>
          <p:nvPr/>
        </p:nvGrpSpPr>
        <p:grpSpPr bwMode="auto">
          <a:xfrm>
            <a:off x="7976085" y="4345593"/>
            <a:ext cx="819151" cy="1431301"/>
            <a:chOff x="2299" y="1252"/>
            <a:chExt cx="516" cy="65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BE33B9-3E62-456F-AB30-A61FE7EBD3C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234A624-AD42-44F6-8ADB-E9BE8618784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39" name="TextBox 36">
            <a:extLst>
              <a:ext uri="{FF2B5EF4-FFF2-40B4-BE49-F238E27FC236}">
                <a16:creationId xmlns:a16="http://schemas.microsoft.com/office/drawing/2014/main" id="{F23C4058-0796-4355-8D32-E5D9EC571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599" y="494913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99257F-244F-42CD-8B27-C928CA089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026" y="4686194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id="{FB38701C-ABF6-4303-91BD-60E9F0DE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142" y="49449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7CA66297-31B7-4402-B7F7-2C9334C4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865" y="4689569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Box 38">
            <a:extLst>
              <a:ext uri="{FF2B5EF4-FFF2-40B4-BE49-F238E27FC236}">
                <a16:creationId xmlns:a16="http://schemas.microsoft.com/office/drawing/2014/main" id="{8D5AA631-BDD1-4F49-9740-55B48A1A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822" y="51770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B831133C-18FE-4871-9FDB-421024332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677" y="5177044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D7608C12-2917-49C9-9D3D-41E0E844B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270" y="494493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7EFCC373-E53D-415B-A4CA-55593A4D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418" y="56127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70270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150" grpId="0" animBg="1"/>
      <p:bldP spid="34" grpId="0"/>
      <p:bldP spid="3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441</Words>
  <Application>Microsoft Office PowerPoint</Application>
  <PresentationFormat>Widescreen</PresentationFormat>
  <Paragraphs>188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Coiny</vt:lpstr>
      <vt:lpstr>DFPOP1-W9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Trung Nguyen</cp:lastModifiedBy>
  <cp:revision>31</cp:revision>
  <dcterms:created xsi:type="dcterms:W3CDTF">2022-09-24T10:05:11Z</dcterms:created>
  <dcterms:modified xsi:type="dcterms:W3CDTF">2024-12-30T03:50:51Z</dcterms:modified>
</cp:coreProperties>
</file>