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59" r:id="rId4"/>
    <p:sldId id="264" r:id="rId5"/>
    <p:sldId id="2637" r:id="rId6"/>
    <p:sldId id="2638" r:id="rId7"/>
    <p:sldId id="2640" r:id="rId8"/>
    <p:sldId id="2639" r:id="rId9"/>
    <p:sldId id="2641" r:id="rId10"/>
    <p:sldId id="2635" r:id="rId11"/>
    <p:sldId id="2642" r:id="rId12"/>
    <p:sldId id="283"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677"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54DB3-6906-4767-947D-7CED3596C6A7}" type="datetimeFigureOut">
              <a:rPr lang="en-US" smtClean="0"/>
              <a:t>12/30/2024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6D733-6C6E-4890-A836-C13580BF747B}" type="slidenum">
              <a:rPr lang="en-US" smtClean="0"/>
              <a:t>‹#›</a:t>
            </a:fld>
            <a:endParaRPr lang="en-US"/>
          </a:p>
        </p:txBody>
      </p:sp>
    </p:spTree>
    <p:extLst>
      <p:ext uri="{BB962C8B-B14F-4D97-AF65-F5344CB8AC3E}">
        <p14:creationId xmlns:p14="http://schemas.microsoft.com/office/powerpoint/2010/main" val="149495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62795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BD4B6-2E37-4D35-B1F1-186F22042033}" type="slidenum">
              <a:rPr lang="zh-CN" altLang="en-US" smtClean="0"/>
              <a:t>10</a:t>
            </a:fld>
            <a:endParaRPr lang="zh-CN" altLang="en-US"/>
          </a:p>
        </p:txBody>
      </p:sp>
    </p:spTree>
    <p:extLst>
      <p:ext uri="{BB962C8B-B14F-4D97-AF65-F5344CB8AC3E}">
        <p14:creationId xmlns:p14="http://schemas.microsoft.com/office/powerpoint/2010/main" val="277259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557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043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16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810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87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290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072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09037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92483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50898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p:txBody>
          <a:bodyPr/>
          <a:lstStyle/>
          <a:p>
            <a:fld id="{15C87518-6E8A-41BB-A282-E8C0A2691D2E}"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38145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fld id="{15C87518-6E8A-41BB-A282-E8C0A2691D2E}"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442479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p:txBody>
          <a:bodyPr/>
          <a:lstStyle/>
          <a:p>
            <a:fld id="{15C87518-6E8A-41BB-A282-E8C0A2691D2E}"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87091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p:txBody>
          <a:bodyPr/>
          <a:lstStyle/>
          <a:p>
            <a:fld id="{15C87518-6E8A-41BB-A282-E8C0A2691D2E}" type="datetimeFigureOut">
              <a:rPr lang="zh-CN" altLang="en-US" smtClean="0"/>
              <a:t>2024/12/30</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07829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p:txBody>
          <a:bodyPr/>
          <a:lstStyle/>
          <a:p>
            <a:fld id="{15C87518-6E8A-41BB-A282-E8C0A2691D2E}" type="datetimeFigureOut">
              <a:rPr lang="zh-CN" altLang="en-US" smtClean="0"/>
              <a:t>2024/12/30</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84392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p:txBody>
          <a:bodyPr/>
          <a:lstStyle/>
          <a:p>
            <a:fld id="{15C87518-6E8A-41BB-A282-E8C0A2691D2E}" type="datetimeFigureOut">
              <a:rPr lang="zh-CN" altLang="en-US" smtClean="0"/>
              <a:t>2024/12/30</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466724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926736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p:txBody>
          <a:bodyPr/>
          <a:lstStyle/>
          <a:p>
            <a:fld id="{15C87518-6E8A-41BB-A282-E8C0A2691D2E}" type="datetimeFigureOut">
              <a:rPr lang="zh-CN" altLang="en-US" smtClean="0"/>
              <a:t>2024/12/30</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97990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119896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p:txBody>
          <a:bodyPr/>
          <a:lstStyle/>
          <a:p>
            <a:fld id="{15C87518-6E8A-41BB-A282-E8C0A2691D2E}" type="datetimeFigureOut">
              <a:rPr lang="zh-CN" altLang="en-US" smtClean="0"/>
              <a:t>2024/12/30</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24272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p:txBody>
          <a:bodyPr/>
          <a:lstStyle/>
          <a:p>
            <a:fld id="{15C87518-6E8A-41BB-A282-E8C0A2691D2E}"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2064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p:txBody>
          <a:bodyPr/>
          <a:lstStyle/>
          <a:p>
            <a:fld id="{15C87518-6E8A-41BB-A282-E8C0A2691D2E}"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37679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76211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2024/12/30</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1167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2024/12/30</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9494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2024/12/30</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41094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49673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2024/12/30</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45429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2024/12/30</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9471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097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pic>
        <p:nvPicPr>
          <p:cNvPr id="7" name="Picture 6">
            <a:extLst>
              <a:ext uri="{FF2B5EF4-FFF2-40B4-BE49-F238E27FC236}">
                <a16:creationId xmlns:a16="http://schemas.microsoft.com/office/drawing/2014/main" id="{F41EFF70-7618-4F5D-A3C5-CA09AC9B9B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95553" y="413960"/>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340FBD17-7F30-41F6-846B-54F069BB6C9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48947" y="-7471063"/>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B6926053-5088-4F44-BDFE-934794AB28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736347" y="710157"/>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A54886FD-B36D-452E-A9E0-E89BF5FFB2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08733" y="8977857"/>
            <a:ext cx="5351206" cy="5351206"/>
          </a:xfrm>
          <a:prstGeom prst="ellipse">
            <a:avLst/>
          </a:prstGeom>
          <a:ln>
            <a:noFill/>
          </a:ln>
          <a:effectLst>
            <a:softEdge rad="112500"/>
          </a:effectLst>
        </p:spPr>
      </p:pic>
    </p:spTree>
    <p:extLst>
      <p:ext uri="{BB962C8B-B14F-4D97-AF65-F5344CB8AC3E}">
        <p14:creationId xmlns:p14="http://schemas.microsoft.com/office/powerpoint/2010/main" val="2138121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4" y="0"/>
            <a:ext cx="5355908"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sp>
        <p:nvSpPr>
          <p:cNvPr id="9" name="Rounded Rectangle 3">
            <a:extLst>
              <a:ext uri="{FF2B5EF4-FFF2-40B4-BE49-F238E27FC236}">
                <a16:creationId xmlns:a16="http://schemas.microsoft.com/office/drawing/2014/main" id="{5917CBD8-BDF7-42A5-A07A-497F1FAE2B7F}"/>
              </a:ext>
            </a:extLst>
          </p:cNvPr>
          <p:cNvSpPr/>
          <p:nvPr/>
        </p:nvSpPr>
        <p:spPr>
          <a:xfrm>
            <a:off x="5313364" y="1036917"/>
            <a:ext cx="5579718" cy="596339"/>
          </a:xfrm>
          <a:prstGeom prst="roundRect">
            <a:avLst/>
          </a:prstGeom>
          <a:solidFill>
            <a:schemeClr val="lt1">
              <a:alpha val="91000"/>
            </a:schemeClr>
          </a:soli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Thứ</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ngày</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tháng</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năm</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2022</a:t>
            </a:r>
            <a:endParaRPr kumimoji="0" lang="zh-CN" altLang="en-US"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nvGrpSpPr>
          <p:cNvPr id="10" name="Group 9">
            <a:extLst>
              <a:ext uri="{FF2B5EF4-FFF2-40B4-BE49-F238E27FC236}">
                <a16:creationId xmlns:a16="http://schemas.microsoft.com/office/drawing/2014/main" id="{CA1FB374-B4BA-4796-8719-C38A85EC0ED2}"/>
              </a:ext>
            </a:extLst>
          </p:cNvPr>
          <p:cNvGrpSpPr/>
          <p:nvPr/>
        </p:nvGrpSpPr>
        <p:grpSpPr>
          <a:xfrm>
            <a:off x="6240196" y="1913155"/>
            <a:ext cx="3726053" cy="1863025"/>
            <a:chOff x="5878217" y="1066411"/>
            <a:chExt cx="3726053" cy="1863025"/>
          </a:xfrm>
        </p:grpSpPr>
        <p:pic>
          <p:nvPicPr>
            <p:cNvPr id="12" name="图片 9">
              <a:extLst>
                <a:ext uri="{FF2B5EF4-FFF2-40B4-BE49-F238E27FC236}">
                  <a16:creationId xmlns:a16="http://schemas.microsoft.com/office/drawing/2014/main" id="{71E5AEC2-CEEA-4033-AD01-5665CD4569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id="{D696EE8B-AD54-4AC1-9F84-3090963420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5" name="Picture 4">
            <a:extLst>
              <a:ext uri="{FF2B5EF4-FFF2-40B4-BE49-F238E27FC236}">
                <a16:creationId xmlns:a16="http://schemas.microsoft.com/office/drawing/2014/main" id="{3606629A-4680-472A-8D9A-637820B76D93}"/>
              </a:ext>
            </a:extLst>
          </p:cNvPr>
          <p:cNvPicPr>
            <a:picLocks noChangeAspect="1"/>
          </p:cNvPicPr>
          <p:nvPr/>
        </p:nvPicPr>
        <p:blipFill>
          <a:blip r:embed="rId7"/>
          <a:stretch>
            <a:fillRect/>
          </a:stretch>
        </p:blipFill>
        <p:spPr>
          <a:xfrm>
            <a:off x="4119140" y="4089100"/>
            <a:ext cx="7968163" cy="2097206"/>
          </a:xfrm>
          <a:prstGeom prst="rect">
            <a:avLst/>
          </a:prstGeom>
        </p:spPr>
      </p:pic>
    </p:spTree>
    <p:extLst>
      <p:ext uri="{BB962C8B-B14F-4D97-AF65-F5344CB8AC3E}">
        <p14:creationId xmlns:p14="http://schemas.microsoft.com/office/powerpoint/2010/main" val="36908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1100"/>
                                        <p:tgtEl>
                                          <p:spTgt spid="9"/>
                                        </p:tgtEl>
                                      </p:cBhvr>
                                    </p:animEffect>
                                  </p:childTnLst>
                                </p:cTn>
                              </p:par>
                            </p:childTnLst>
                          </p:cTn>
                        </p:par>
                        <p:par>
                          <p:cTn id="22" fill="hold">
                            <p:stCondLst>
                              <p:cond delay="2100"/>
                            </p:stCondLst>
                            <p:childTnLst>
                              <p:par>
                                <p:cTn id="23" presetID="16" presetClass="entr" presetSubtype="37"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3" name="Picture 2">
            <a:extLst>
              <a:ext uri="{FF2B5EF4-FFF2-40B4-BE49-F238E27FC236}">
                <a16:creationId xmlns:a16="http://schemas.microsoft.com/office/drawing/2014/main" id="{7BF0E2FA-D5E7-41DA-A896-51E8547E07E3}"/>
              </a:ext>
            </a:extLst>
          </p:cNvPr>
          <p:cNvPicPr>
            <a:picLocks noChangeAspect="1"/>
          </p:cNvPicPr>
          <p:nvPr/>
        </p:nvPicPr>
        <p:blipFill>
          <a:blip r:embed="rId5"/>
          <a:stretch>
            <a:fillRect/>
          </a:stretch>
        </p:blipFill>
        <p:spPr>
          <a:xfrm>
            <a:off x="5289424" y="4219567"/>
            <a:ext cx="6053853" cy="2139881"/>
          </a:xfrm>
          <a:prstGeom prst="rect">
            <a:avLst/>
          </a:prstGeom>
        </p:spPr>
      </p:pic>
    </p:spTree>
    <p:extLst>
      <p:ext uri="{BB962C8B-B14F-4D97-AF65-F5344CB8AC3E}">
        <p14:creationId xmlns:p14="http://schemas.microsoft.com/office/powerpoint/2010/main" val="1537592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1488009"/>
            <a:ext cx="12185400" cy="4486821"/>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2127620" y="2359436"/>
            <a:ext cx="7050734" cy="2334441"/>
            <a:chOff x="615645" y="178170"/>
            <a:chExt cx="110891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173669" y="400093"/>
              <a:ext cx="10531131" cy="1226827"/>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K</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ể một câu chuyện về việc mình biết quan tâm tới những người xung quanh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3443263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92" y="4009292"/>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94208" y="2535664"/>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01</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3" name="Picture 2">
            <a:extLst>
              <a:ext uri="{FF2B5EF4-FFF2-40B4-BE49-F238E27FC236}">
                <a16:creationId xmlns:a16="http://schemas.microsoft.com/office/drawing/2014/main" id="{CA4C2EC9-2601-4DDE-9161-4DFDCCF16856}"/>
              </a:ext>
            </a:extLst>
          </p:cNvPr>
          <p:cNvPicPr>
            <a:picLocks noChangeAspect="1"/>
          </p:cNvPicPr>
          <p:nvPr/>
        </p:nvPicPr>
        <p:blipFill>
          <a:blip r:embed="rId5"/>
          <a:stretch>
            <a:fillRect/>
          </a:stretch>
        </p:blipFill>
        <p:spPr>
          <a:xfrm>
            <a:off x="6247885" y="2500786"/>
            <a:ext cx="5944115" cy="1853345"/>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814735" y="56091"/>
            <a:ext cx="1001459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Dựa</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những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gợi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ý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dưới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đây</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kể</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lại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từng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đoạn</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trong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chuyện</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C69A7A6B-BF00-4949-BF4C-F06D45968FA1}"/>
              </a:ext>
            </a:extLst>
          </p:cNvPr>
          <p:cNvPicPr>
            <a:picLocks noChangeAspect="1"/>
          </p:cNvPicPr>
          <p:nvPr/>
        </p:nvPicPr>
        <p:blipFill>
          <a:blip r:embed="rId4"/>
          <a:stretch>
            <a:fillRect/>
          </a:stretch>
        </p:blipFill>
        <p:spPr>
          <a:xfrm>
            <a:off x="2114878" y="1457325"/>
            <a:ext cx="8782050" cy="5400675"/>
          </a:xfrm>
          <a:prstGeom prst="rect">
            <a:avLst/>
          </a:prstGeom>
        </p:spPr>
      </p:pic>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5" name="Picture 4">
            <a:extLst>
              <a:ext uri="{FF2B5EF4-FFF2-40B4-BE49-F238E27FC236}">
                <a16:creationId xmlns:a16="http://schemas.microsoft.com/office/drawing/2014/main" id="{AB45A2E8-C70E-447D-A174-F83CFEAEDD90}"/>
              </a:ext>
            </a:extLst>
          </p:cNvPr>
          <p:cNvPicPr>
            <a:picLocks noChangeAspect="1"/>
          </p:cNvPicPr>
          <p:nvPr/>
        </p:nvPicPr>
        <p:blipFill>
          <a:blip r:embed="rId4"/>
          <a:stretch>
            <a:fillRect/>
          </a:stretch>
        </p:blipFill>
        <p:spPr>
          <a:xfrm>
            <a:off x="665629" y="2425770"/>
            <a:ext cx="5242287" cy="2828958"/>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5"/>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spcBef>
                <a:spcPts val="600"/>
              </a:spcBef>
              <a:spcAft>
                <a:spcPts val="600"/>
              </a:spcAft>
            </a:pPr>
            <a:r>
              <a:rPr lang="vi-VN" sz="3600" b="1" dirty="0">
                <a:solidFill>
                  <a:schemeClr val="accent6">
                    <a:lumMod val="75000"/>
                  </a:schemeClr>
                </a:solidFill>
                <a:latin typeface="Arial" panose="020B0604020202020204" pitchFamily="34" charset="0"/>
                <a:cs typeface="Arial" panose="020B0604020202020204" pitchFamily="34" charset="0"/>
              </a:rPr>
              <a:t>Bác Nhân là người làm đồ chơi bằng bột màu. Bác rất yêu công việc của mình. Mỗi khi làm việc bác đều cảm thấy rất vui vẻ.</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spTree>
    <p:extLst>
      <p:ext uri="{BB962C8B-B14F-4D97-AF65-F5344CB8AC3E}">
        <p14:creationId xmlns:p14="http://schemas.microsoft.com/office/powerpoint/2010/main" val="35647743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2800" b="1" dirty="0">
                <a:solidFill>
                  <a:srgbClr val="70AD47">
                    <a:lumMod val="75000"/>
                  </a:srgbClr>
                </a:solidFill>
                <a:latin typeface="Arial" panose="020B0604020202020204" pitchFamily="34" charset="0"/>
                <a:cs typeface="Arial" panose="020B0604020202020204" pitchFamily="34" charset="0"/>
              </a:rPr>
              <a:t>Vài năm gần đây, những món đồ chơi của bác không được đắt hàng như trước. Bởi vì ở cổng công viên có thêm mấy hàng đồ chơi bằng nhựa. Bác Nhân nói với bạn nhỏ rằng bác muốn về quê làm ruộng.</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3" name="Picture 2">
            <a:extLst>
              <a:ext uri="{FF2B5EF4-FFF2-40B4-BE49-F238E27FC236}">
                <a16:creationId xmlns:a16="http://schemas.microsoft.com/office/drawing/2014/main" id="{ACE0B0EA-C01B-4A40-9693-F8D1C2B42532}"/>
              </a:ext>
            </a:extLst>
          </p:cNvPr>
          <p:cNvPicPr>
            <a:picLocks noChangeAspect="1"/>
          </p:cNvPicPr>
          <p:nvPr/>
        </p:nvPicPr>
        <p:blipFill>
          <a:blip r:embed="rId6"/>
          <a:stretch>
            <a:fillRect/>
          </a:stretch>
        </p:blipFill>
        <p:spPr>
          <a:xfrm>
            <a:off x="132463" y="2268559"/>
            <a:ext cx="5732421" cy="3292269"/>
          </a:xfrm>
          <a:prstGeom prst="rect">
            <a:avLst/>
          </a:prstGeom>
        </p:spPr>
      </p:pic>
    </p:spTree>
    <p:extLst>
      <p:ext uri="{BB962C8B-B14F-4D97-AF65-F5344CB8AC3E}">
        <p14:creationId xmlns:p14="http://schemas.microsoft.com/office/powerpoint/2010/main" val="90505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5241852" y="1232670"/>
            <a:ext cx="6676880" cy="4136771"/>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2800" b="1" dirty="0">
                <a:solidFill>
                  <a:srgbClr val="70AD47">
                    <a:lumMod val="75000"/>
                  </a:srgbClr>
                </a:solidFill>
                <a:latin typeface="Arial" panose="020B0604020202020204" pitchFamily="34" charset="0"/>
                <a:cs typeface="Arial" panose="020B0604020202020204" pitchFamily="34" charset="0"/>
              </a:rPr>
              <a:t>Khi nghe bác Nhân nói về việc bán hàng của mình dạo gần đây và mong muốn về quê của bác, bạn nhỏ cảm thấy rất buồn. Đêm trước buổi bán hàng cuối cùng của bác Nhân, bạn nhỏ đập con lợn đất, dùng số tiền của mình chia thành các món nhỏ và nhờ mấy bạn trong lớp mua giúp đồ chơi của bác.</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5" name="Picture 4">
            <a:extLst>
              <a:ext uri="{FF2B5EF4-FFF2-40B4-BE49-F238E27FC236}">
                <a16:creationId xmlns:a16="http://schemas.microsoft.com/office/drawing/2014/main" id="{CA28BCDF-0F2B-49A3-A335-2F2DAC35CCFF}"/>
              </a:ext>
            </a:extLst>
          </p:cNvPr>
          <p:cNvPicPr>
            <a:picLocks noChangeAspect="1"/>
          </p:cNvPicPr>
          <p:nvPr/>
        </p:nvPicPr>
        <p:blipFill>
          <a:blip r:embed="rId6"/>
          <a:stretch>
            <a:fillRect/>
          </a:stretch>
        </p:blipFill>
        <p:spPr>
          <a:xfrm>
            <a:off x="175991" y="2413041"/>
            <a:ext cx="4942000" cy="2796911"/>
          </a:xfrm>
          <a:prstGeom prst="rect">
            <a:avLst/>
          </a:prstGeom>
        </p:spPr>
      </p:pic>
    </p:spTree>
    <p:extLst>
      <p:ext uri="{BB962C8B-B14F-4D97-AF65-F5344CB8AC3E}">
        <p14:creationId xmlns:p14="http://schemas.microsoft.com/office/powerpoint/2010/main" val="6085842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3200" b="1" dirty="0">
                <a:solidFill>
                  <a:srgbClr val="70AD47">
                    <a:lumMod val="75000"/>
                  </a:srgbClr>
                </a:solidFill>
                <a:latin typeface="Arial" panose="020B0604020202020204" pitchFamily="34" charset="0"/>
                <a:cs typeface="Arial" panose="020B0604020202020204" pitchFamily="34" charset="0"/>
              </a:rPr>
              <a:t>Buổi bán hàng cuối cùng của bác Nhân diễn ra rất thuận lợi. Bác đã bán hết hàng ngày hôm đó. Bác Nhân cảm thấy rất vui.</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5" name="Picture 4">
            <a:extLst>
              <a:ext uri="{FF2B5EF4-FFF2-40B4-BE49-F238E27FC236}">
                <a16:creationId xmlns:a16="http://schemas.microsoft.com/office/drawing/2014/main" id="{6402B37A-AE1E-4435-9C7A-D9A221DA0654}"/>
              </a:ext>
            </a:extLst>
          </p:cNvPr>
          <p:cNvPicPr>
            <a:picLocks noChangeAspect="1"/>
          </p:cNvPicPr>
          <p:nvPr/>
        </p:nvPicPr>
        <p:blipFill>
          <a:blip r:embed="rId6"/>
          <a:stretch>
            <a:fillRect/>
          </a:stretch>
        </p:blipFill>
        <p:spPr>
          <a:xfrm>
            <a:off x="147305" y="2268559"/>
            <a:ext cx="5474020" cy="2692324"/>
          </a:xfrm>
          <a:prstGeom prst="rect">
            <a:avLst/>
          </a:prstGeom>
        </p:spPr>
      </p:pic>
    </p:spTree>
    <p:extLst>
      <p:ext uri="{BB962C8B-B14F-4D97-AF65-F5344CB8AC3E}">
        <p14:creationId xmlns:p14="http://schemas.microsoft.com/office/powerpoint/2010/main" val="2658066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94208" y="2535664"/>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02</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7" name="Picture 6">
            <a:extLst>
              <a:ext uri="{FF2B5EF4-FFF2-40B4-BE49-F238E27FC236}">
                <a16:creationId xmlns:a16="http://schemas.microsoft.com/office/drawing/2014/main" id="{2B5469A1-28CB-4662-83BC-5889FAF574C6}"/>
              </a:ext>
            </a:extLst>
          </p:cNvPr>
          <p:cNvPicPr>
            <a:picLocks noChangeAspect="1"/>
          </p:cNvPicPr>
          <p:nvPr/>
        </p:nvPicPr>
        <p:blipFill>
          <a:blip r:embed="rId5"/>
          <a:stretch>
            <a:fillRect/>
          </a:stretch>
        </p:blipFill>
        <p:spPr>
          <a:xfrm>
            <a:off x="6452619" y="2487200"/>
            <a:ext cx="5169856" cy="1853345"/>
          </a:xfrm>
          <a:prstGeom prst="rect">
            <a:avLst/>
          </a:prstGeom>
        </p:spPr>
      </p:pic>
    </p:spTree>
    <p:extLst>
      <p:ext uri="{BB962C8B-B14F-4D97-AF65-F5344CB8AC3E}">
        <p14:creationId xmlns:p14="http://schemas.microsoft.com/office/powerpoint/2010/main" val="2930740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11830" y="1614575"/>
            <a:ext cx="12282852" cy="4407535"/>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55" r="31255"/>
          <a:stretch/>
        </p:blipFill>
        <p:spPr>
          <a:xfrm>
            <a:off x="1387731" y="1934328"/>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2281317" y="728856"/>
            <a:ext cx="6023365" cy="1835018"/>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719645" y="281909"/>
              <a:ext cx="10712630" cy="1303285"/>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Theo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em</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nội</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dung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chuyện</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là</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gì</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765" y="2774754"/>
            <a:ext cx="3520533" cy="4083246"/>
          </a:xfrm>
          <a:prstGeom prst="rect">
            <a:avLst/>
          </a:prstGeom>
        </p:spPr>
      </p:pic>
      <p:grpSp>
        <p:nvGrpSpPr>
          <p:cNvPr id="30" name="Group 29">
            <a:extLst>
              <a:ext uri="{FF2B5EF4-FFF2-40B4-BE49-F238E27FC236}">
                <a16:creationId xmlns:a16="http://schemas.microsoft.com/office/drawing/2014/main" id="{A5539F2C-6E94-454E-9BAD-947D6AB32E6C}"/>
              </a:ext>
            </a:extLst>
          </p:cNvPr>
          <p:cNvGrpSpPr/>
          <p:nvPr/>
        </p:nvGrpSpPr>
        <p:grpSpPr>
          <a:xfrm>
            <a:off x="3224719" y="3310587"/>
            <a:ext cx="8782158" cy="3061409"/>
            <a:chOff x="615645" y="178170"/>
            <a:chExt cx="11042382" cy="1632511"/>
          </a:xfrm>
        </p:grpSpPr>
        <p:grpSp>
          <p:nvGrpSpPr>
            <p:cNvPr id="31" name="Group 30">
              <a:extLst>
                <a:ext uri="{FF2B5EF4-FFF2-40B4-BE49-F238E27FC236}">
                  <a16:creationId xmlns:a16="http://schemas.microsoft.com/office/drawing/2014/main" id="{8FE0B993-C655-48C4-BDBC-64624660472C}"/>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33" name="Rectangle: Diagonal Corners Rounded 32">
                <a:extLst>
                  <a:ext uri="{FF2B5EF4-FFF2-40B4-BE49-F238E27FC236}">
                    <a16:creationId xmlns:a16="http://schemas.microsoft.com/office/drawing/2014/main" id="{1A3BD9B1-2515-499E-9A1C-F37328244FE5}"/>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4" name="Rectangle: Diagonal Corners Rounded 33">
                <a:extLst>
                  <a:ext uri="{FF2B5EF4-FFF2-40B4-BE49-F238E27FC236}">
                    <a16:creationId xmlns:a16="http://schemas.microsoft.com/office/drawing/2014/main" id="{0E758A91-7CFA-4840-B9B4-5F1FC266CC21}"/>
                  </a:ext>
                </a:extLst>
              </p:cNvPr>
              <p:cNvSpPr/>
              <p:nvPr/>
            </p:nvSpPr>
            <p:spPr>
              <a:xfrm>
                <a:off x="2368419" y="-1613946"/>
                <a:ext cx="7262067" cy="1237323"/>
              </a:xfrm>
              <a:prstGeom prst="round2DiagRect">
                <a:avLst>
                  <a:gd name="adj1" fmla="val 50000"/>
                  <a:gd name="adj2" fmla="val 13343"/>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32" name="TextBox 31">
              <a:extLst>
                <a:ext uri="{FF2B5EF4-FFF2-40B4-BE49-F238E27FC236}">
                  <a16:creationId xmlns:a16="http://schemas.microsoft.com/office/drawing/2014/main" id="{69373D0A-0590-4C3C-9803-4DF77B5C3594}"/>
                </a:ext>
              </a:extLst>
            </p:cNvPr>
            <p:cNvSpPr txBox="1"/>
            <p:nvPr/>
          </p:nvSpPr>
          <p:spPr>
            <a:xfrm>
              <a:off x="920315" y="403717"/>
              <a:ext cx="10737712" cy="1069503"/>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Bài</a:t>
              </a:r>
              <a:r>
                <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nói</a:t>
              </a:r>
              <a:r>
                <a:rPr kumimoji="0" lang="vi-VN"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về tấm lòng đáng trân trọng nhất của một bạn nhỏ; tìm mọi cách để làm cho người mình yêu quý được vui vẻ và hạnh phúc.</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grpSp>
      <p:sp>
        <p:nvSpPr>
          <p:cNvPr id="35" name="Freeform: Shape 34">
            <a:extLst>
              <a:ext uri="{FF2B5EF4-FFF2-40B4-BE49-F238E27FC236}">
                <a16:creationId xmlns:a16="http://schemas.microsoft.com/office/drawing/2014/main" id="{510914A5-FB11-4045-8B8D-C37FA8B6B03B}"/>
              </a:ext>
            </a:extLst>
          </p:cNvPr>
          <p:cNvSpPr/>
          <p:nvPr/>
        </p:nvSpPr>
        <p:spPr>
          <a:xfrm>
            <a:off x="2363874" y="2471661"/>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241863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272</Words>
  <Application>Microsoft Office PowerPoint</Application>
  <PresentationFormat>Widescreen</PresentationFormat>
  <Paragraphs>23</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等线</vt:lpstr>
      <vt:lpstr>微软雅黑</vt:lpstr>
      <vt:lpstr>Arial</vt:lpstr>
      <vt:lpstr>Calibri</vt:lpstr>
      <vt:lpstr>www.jpppt.com</vt:lpstr>
      <vt:lpstr>1_www.jpppt.com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Trung Nguyen</cp:lastModifiedBy>
  <cp:revision>8</cp:revision>
  <dcterms:created xsi:type="dcterms:W3CDTF">2022-08-10T00:11:31Z</dcterms:created>
  <dcterms:modified xsi:type="dcterms:W3CDTF">2024-12-30T03:10:20Z</dcterms:modified>
</cp:coreProperties>
</file>