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6" r:id="rId3"/>
    <p:sldId id="378" r:id="rId4"/>
    <p:sldId id="283" r:id="rId5"/>
    <p:sldId id="379" r:id="rId6"/>
    <p:sldId id="381" r:id="rId7"/>
    <p:sldId id="393" r:id="rId8"/>
    <p:sldId id="380" r:id="rId9"/>
    <p:sldId id="282" r:id="rId10"/>
    <p:sldId id="382" r:id="rId11"/>
    <p:sldId id="383" r:id="rId12"/>
    <p:sldId id="384" r:id="rId13"/>
    <p:sldId id="285" r:id="rId14"/>
    <p:sldId id="287" r:id="rId15"/>
    <p:sldId id="290" r:id="rId16"/>
    <p:sldId id="288" r:id="rId17"/>
    <p:sldId id="292" r:id="rId18"/>
    <p:sldId id="385" r:id="rId19"/>
    <p:sldId id="387" r:id="rId20"/>
    <p:sldId id="388" r:id="rId21"/>
    <p:sldId id="389" r:id="rId22"/>
    <p:sldId id="306" r:id="rId23"/>
    <p:sldId id="390" r:id="rId24"/>
    <p:sldId id="391" r:id="rId25"/>
    <p:sldId id="396" r:id="rId26"/>
    <p:sldId id="3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7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88F5-2C5F-4038-BFA8-47B30236E397}"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1AE97-DE01-406D-BE64-E964B198B282}" type="slidenum">
              <a:rPr lang="en-US" smtClean="0"/>
              <a:t>‹#›</a:t>
            </a:fld>
            <a:endParaRPr lang="en-US"/>
          </a:p>
        </p:txBody>
      </p:sp>
    </p:spTree>
    <p:extLst>
      <p:ext uri="{BB962C8B-B14F-4D97-AF65-F5344CB8AC3E}">
        <p14:creationId xmlns:p14="http://schemas.microsoft.com/office/powerpoint/2010/main" val="143701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2024/12/30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26444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2024/12/30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7323672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2024/12/30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267250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2024/12/30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79947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2024/12/30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034563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2024/12/30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18924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2024/12/30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20761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2024/12/30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712340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2024/12/30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77823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2024/12/30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2130008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2024/12/30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48168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2024/12/30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17095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16.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1.xml"/><Relationship Id="rId7"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35.png"/><Relationship Id="rId4" Type="http://schemas.openxmlformats.org/officeDocument/2006/relationships/tags" Target="../tags/tag82.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9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97.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8.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99.xml"/><Relationship Id="rId5" Type="http://schemas.openxmlformats.org/officeDocument/2006/relationships/hyperlink" Target="https://www.facebook.com/huongthaoGADT" TargetMode="External"/><Relationship Id="rId4" Type="http://schemas.openxmlformats.org/officeDocument/2006/relationships/hyperlink" Target="mailto:tranthao121004@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68.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13" name="Picture 12">
            <a:extLst>
              <a:ext uri="{FF2B5EF4-FFF2-40B4-BE49-F238E27FC236}">
                <a16:creationId xmlns:a16="http://schemas.microsoft.com/office/drawing/2014/main" id="{F7B3087C-8AE1-4B8C-AFC1-C83FA1B46138}"/>
              </a:ext>
            </a:extLst>
          </p:cNvPr>
          <p:cNvPicPr>
            <a:picLocks noChangeAspect="1"/>
          </p:cNvPicPr>
          <p:nvPr/>
        </p:nvPicPr>
        <p:blipFill>
          <a:blip r:embed="rId6"/>
          <a:stretch>
            <a:fillRect/>
          </a:stretch>
        </p:blipFill>
        <p:spPr>
          <a:xfrm>
            <a:off x="6817088" y="4189336"/>
            <a:ext cx="5389517" cy="286318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5" name="Google Shape;487;p33">
            <a:extLst>
              <a:ext uri="{FF2B5EF4-FFF2-40B4-BE49-F238E27FC236}">
                <a16:creationId xmlns:a16="http://schemas.microsoft.com/office/drawing/2014/main" id="{7D9566DD-D4D3-486A-ACA7-6FC6EAB895DD}"/>
              </a:ext>
            </a:extLst>
          </p:cNvPr>
          <p:cNvSpPr txBox="1">
            <a:spLocks/>
          </p:cNvSpPr>
          <p:nvPr/>
        </p:nvSpPr>
        <p:spPr>
          <a:xfrm>
            <a:off x="1095857" y="102878"/>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2024</a:t>
            </a:r>
          </a:p>
        </p:txBody>
      </p:sp>
      <p:pic>
        <p:nvPicPr>
          <p:cNvPr id="14" name="Picture 13">
            <a:extLst>
              <a:ext uri="{FF2B5EF4-FFF2-40B4-BE49-F238E27FC236}">
                <a16:creationId xmlns:a16="http://schemas.microsoft.com/office/drawing/2014/main" id="{44A3355B-5793-49D7-8D42-AD27616EB959}"/>
              </a:ext>
            </a:extLst>
          </p:cNvPr>
          <p:cNvPicPr>
            <a:picLocks noChangeAspect="1"/>
          </p:cNvPicPr>
          <p:nvPr/>
        </p:nvPicPr>
        <p:blipFill>
          <a:blip r:embed="rId7"/>
          <a:stretch>
            <a:fillRect/>
          </a:stretch>
        </p:blipFill>
        <p:spPr>
          <a:xfrm>
            <a:off x="1693293" y="666328"/>
            <a:ext cx="8805411" cy="1102636"/>
          </a:xfrm>
          <a:prstGeom prst="rect">
            <a:avLst/>
          </a:prstGeom>
        </p:spPr>
      </p:pic>
      <p:pic>
        <p:nvPicPr>
          <p:cNvPr id="18" name="Picture 17">
            <a:extLst>
              <a:ext uri="{FF2B5EF4-FFF2-40B4-BE49-F238E27FC236}">
                <a16:creationId xmlns:a16="http://schemas.microsoft.com/office/drawing/2014/main" id="{44AD00D2-1E31-46CF-B81D-F671F0F9B2AF}"/>
              </a:ext>
            </a:extLst>
          </p:cNvPr>
          <p:cNvPicPr>
            <a:picLocks noChangeAspect="1"/>
          </p:cNvPicPr>
          <p:nvPr/>
        </p:nvPicPr>
        <p:blipFill>
          <a:blip r:embed="rId8"/>
          <a:stretch>
            <a:fillRect/>
          </a:stretch>
        </p:blipFill>
        <p:spPr>
          <a:xfrm>
            <a:off x="2434390" y="1418080"/>
            <a:ext cx="7757606" cy="868022"/>
          </a:xfrm>
          <a:prstGeom prst="rect">
            <a:avLst/>
          </a:prstGeom>
        </p:spPr>
      </p:pic>
      <p:pic>
        <p:nvPicPr>
          <p:cNvPr id="22" name="Picture 21">
            <a:extLst>
              <a:ext uri="{FF2B5EF4-FFF2-40B4-BE49-F238E27FC236}">
                <a16:creationId xmlns:a16="http://schemas.microsoft.com/office/drawing/2014/main" id="{45D2F01A-3B07-4265-800F-C58FFBB1BCA4}"/>
              </a:ext>
            </a:extLst>
          </p:cNvPr>
          <p:cNvPicPr>
            <a:picLocks noChangeAspect="1"/>
          </p:cNvPicPr>
          <p:nvPr/>
        </p:nvPicPr>
        <p:blipFill>
          <a:blip r:embed="rId9"/>
          <a:stretch>
            <a:fillRect/>
          </a:stretch>
        </p:blipFill>
        <p:spPr>
          <a:xfrm>
            <a:off x="1866014" y="2245113"/>
            <a:ext cx="8657070" cy="174970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193040" y="194812"/>
            <a:ext cx="1185099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ardrop 25">
            <a:extLst>
              <a:ext uri="{FF2B5EF4-FFF2-40B4-BE49-F238E27FC236}">
                <a16:creationId xmlns:a16="http://schemas.microsoft.com/office/drawing/2014/main" id="{17891894-6233-4DD2-9291-C395DF0FCB19}"/>
              </a:ext>
            </a:extLst>
          </p:cNvPr>
          <p:cNvSpPr/>
          <p:nvPr/>
        </p:nvSpPr>
        <p:spPr>
          <a:xfrm>
            <a:off x="-59836" y="4697840"/>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3</a:t>
            </a:r>
          </a:p>
        </p:txBody>
      </p:sp>
      <p:sp>
        <p:nvSpPr>
          <p:cNvPr id="27" name="Teardrop 26">
            <a:extLst>
              <a:ext uri="{FF2B5EF4-FFF2-40B4-BE49-F238E27FC236}">
                <a16:creationId xmlns:a16="http://schemas.microsoft.com/office/drawing/2014/main" id="{060CA553-20DE-4401-95C8-D865988A5513}"/>
              </a:ext>
            </a:extLst>
          </p:cNvPr>
          <p:cNvSpPr/>
          <p:nvPr/>
        </p:nvSpPr>
        <p:spPr>
          <a:xfrm>
            <a:off x="-59836" y="1997084"/>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2</a:t>
            </a:r>
          </a:p>
        </p:txBody>
      </p:sp>
      <p:sp>
        <p:nvSpPr>
          <p:cNvPr id="28" name="Teardrop 27">
            <a:extLst>
              <a:ext uri="{FF2B5EF4-FFF2-40B4-BE49-F238E27FC236}">
                <a16:creationId xmlns:a16="http://schemas.microsoft.com/office/drawing/2014/main" id="{1946F63B-91A7-4186-B9FA-A4360AF7CC91}"/>
              </a:ext>
            </a:extLst>
          </p:cNvPr>
          <p:cNvSpPr/>
          <p:nvPr/>
        </p:nvSpPr>
        <p:spPr>
          <a:xfrm>
            <a:off x="-59837" y="66506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1</a:t>
            </a:r>
          </a:p>
        </p:txBody>
      </p:sp>
    </p:spTree>
    <p:custDataLst>
      <p:tags r:id="rId1"/>
    </p:custDataLst>
    <p:extLst>
      <p:ext uri="{BB962C8B-B14F-4D97-AF65-F5344CB8AC3E}">
        <p14:creationId xmlns:p14="http://schemas.microsoft.com/office/powerpoint/2010/main" val="200428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4116C56D-EED2-41A6-999B-0787FF4E1443}"/>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1" name="图片 6">
            <a:extLst>
              <a:ext uri="{FF2B5EF4-FFF2-40B4-BE49-F238E27FC236}">
                <a16:creationId xmlns:a16="http://schemas.microsoft.com/office/drawing/2014/main" id="{19C5036E-078C-4D01-92CF-40AA148E7C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3" name="Rectangle 12">
            <a:extLst>
              <a:ext uri="{FF2B5EF4-FFF2-40B4-BE49-F238E27FC236}">
                <a16:creationId xmlns:a16="http://schemas.microsoft.com/office/drawing/2014/main" id="{FAD85487-61D0-4424-88F4-BFD46B5F740B}"/>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82983C76-4088-4FD9-BC78-12F9826CB8BF}"/>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Rectangle 14">
            <a:extLst>
              <a:ext uri="{FF2B5EF4-FFF2-40B4-BE49-F238E27FC236}">
                <a16:creationId xmlns:a16="http://schemas.microsoft.com/office/drawing/2014/main" id="{75F33F26-2F19-497D-8022-1CB4164365D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6" name="Oval 15">
            <a:extLst>
              <a:ext uri="{FF2B5EF4-FFF2-40B4-BE49-F238E27FC236}">
                <a16:creationId xmlns:a16="http://schemas.microsoft.com/office/drawing/2014/main" id="{AE29FC8B-B4A8-4B12-ABC3-B75CAB83912D}"/>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7" name="Rounded Rectangle 9">
            <a:extLst>
              <a:ext uri="{FF2B5EF4-FFF2-40B4-BE49-F238E27FC236}">
                <a16:creationId xmlns:a16="http://schemas.microsoft.com/office/drawing/2014/main" id="{6BA59B8C-30C5-4EB8-8699-D6B47F5BAAED}"/>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F394A8F7-A1BC-4789-9D6A-2363A47997A5}"/>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Oval 24">
            <a:extLst>
              <a:ext uri="{FF2B5EF4-FFF2-40B4-BE49-F238E27FC236}">
                <a16:creationId xmlns:a16="http://schemas.microsoft.com/office/drawing/2014/main" id="{BEC586F9-519D-4706-89EA-DD5237D19CE8}"/>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6" name="Rounded Rectangle 12">
            <a:extLst>
              <a:ext uri="{FF2B5EF4-FFF2-40B4-BE49-F238E27FC236}">
                <a16:creationId xmlns:a16="http://schemas.microsoft.com/office/drawing/2014/main" id="{5C635ED6-B884-4961-90DA-A7A2FFD258C0}"/>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7" name="Rectangle 26">
            <a:extLst>
              <a:ext uri="{FF2B5EF4-FFF2-40B4-BE49-F238E27FC236}">
                <a16:creationId xmlns:a16="http://schemas.microsoft.com/office/drawing/2014/main" id="{CE179E78-F875-4393-9746-ADB807F1F51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8" name="Oval 27">
            <a:extLst>
              <a:ext uri="{FF2B5EF4-FFF2-40B4-BE49-F238E27FC236}">
                <a16:creationId xmlns:a16="http://schemas.microsoft.com/office/drawing/2014/main" id="{B0081504-7389-42FD-9DC3-B729EC39983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9" name="Picture 2" descr="Star Cartoon Images, Stock Photos &amp;amp; Vectors | Shutterstock">
            <a:extLst>
              <a:ext uri="{FF2B5EF4-FFF2-40B4-BE49-F238E27FC236}">
                <a16:creationId xmlns:a16="http://schemas.microsoft.com/office/drawing/2014/main" id="{76DF57A1-2741-4E15-AB65-9D54F725941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1022EC48-D0C6-4E64-A7C5-CD559D4BA14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a:extLst>
              <a:ext uri="{FF2B5EF4-FFF2-40B4-BE49-F238E27FC236}">
                <a16:creationId xmlns:a16="http://schemas.microsoft.com/office/drawing/2014/main" id="{201CE219-4DE4-4E56-B5BB-822047773E2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B68AC849-1977-4876-851E-3495BFFCFF28}"/>
              </a:ext>
            </a:extLst>
          </p:cNvPr>
          <p:cNvPicPr>
            <a:picLocks noChangeAspect="1"/>
          </p:cNvPicPr>
          <p:nvPr/>
        </p:nvPicPr>
        <p:blipFill>
          <a:blip r:embed="rId5"/>
          <a:stretch>
            <a:fillRect/>
          </a:stretch>
        </p:blipFill>
        <p:spPr>
          <a:xfrm rot="16200000">
            <a:off x="771487" y="632515"/>
            <a:ext cx="511318" cy="511318"/>
          </a:xfrm>
          <a:prstGeom prst="rect">
            <a:avLst/>
          </a:prstGeom>
        </p:spPr>
      </p:pic>
    </p:spTree>
    <p:custDataLst>
      <p:tags r:id="rId1"/>
    </p:custDataLst>
    <p:extLst>
      <p:ext uri="{BB962C8B-B14F-4D97-AF65-F5344CB8AC3E}">
        <p14:creationId xmlns:p14="http://schemas.microsoft.com/office/powerpoint/2010/main" val="364449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animBg="1"/>
      <p:bldP spid="17" grpId="0" animBg="1"/>
      <p:bldP spid="18" grpId="0"/>
      <p:bldP spid="25" grpId="0" animBg="1"/>
      <p:bldP spid="26" grpId="0" animBg="1"/>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027257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290" y="139065"/>
            <a:ext cx="3267710" cy="2572385"/>
          </a:xfrm>
          <a:prstGeom prst="rect">
            <a:avLst/>
          </a:prstGeom>
        </p:spPr>
      </p:pic>
      <p:pic>
        <p:nvPicPr>
          <p:cNvPr id="31" name="图片 30" descr="E:\PPT\图层 1.png图层 1"/>
          <p:cNvPicPr>
            <a:picLocks noChangeAspect="1"/>
          </p:cNvPicPr>
          <p:nvPr/>
        </p:nvPicPr>
        <p:blipFill>
          <a:blip r:embed="rId5"/>
          <a:srcRect/>
          <a:stretch>
            <a:fillRect/>
          </a:stretch>
        </p:blipFill>
        <p:spPr>
          <a:xfrm>
            <a:off x="7713346" y="2658110"/>
            <a:ext cx="4109085" cy="3183255"/>
          </a:xfrm>
          <a:prstGeom prst="rect">
            <a:avLst/>
          </a:prstGeom>
        </p:spPr>
      </p:pic>
      <p:pic>
        <p:nvPicPr>
          <p:cNvPr id="67" name="图片 66" descr="微信截图_20220505112400"/>
          <p:cNvPicPr>
            <a:picLocks noChangeAspect="1"/>
          </p:cNvPicPr>
          <p:nvPr/>
        </p:nvPicPr>
        <p:blipFill>
          <a:blip r:embed="rId6"/>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6"/>
          <a:stretch>
            <a:fillRect/>
          </a:stretch>
        </p:blipFill>
        <p:spPr>
          <a:xfrm rot="20520000">
            <a:off x="-285115" y="4753610"/>
            <a:ext cx="2035175" cy="2175510"/>
          </a:xfrm>
          <a:prstGeom prst="rect">
            <a:avLst/>
          </a:prstGeom>
        </p:spPr>
      </p:pic>
      <p:pic>
        <p:nvPicPr>
          <p:cNvPr id="26" name="图片 79">
            <a:extLst>
              <a:ext uri="{FF2B5EF4-FFF2-40B4-BE49-F238E27FC236}">
                <a16:creationId xmlns:a16="http://schemas.microsoft.com/office/drawing/2014/main" id="{E14E4894-F7D4-403C-9116-72C3D984E3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9176" y="690093"/>
            <a:ext cx="1680072" cy="1409713"/>
          </a:xfrm>
          <a:prstGeom prst="rect">
            <a:avLst/>
          </a:prstGeom>
        </p:spPr>
      </p:pic>
      <p:sp>
        <p:nvSpPr>
          <p:cNvPr id="28" name="Rounded Rectangle 27">
            <a:extLst>
              <a:ext uri="{FF2B5EF4-FFF2-40B4-BE49-F238E27FC236}">
                <a16:creationId xmlns:a16="http://schemas.microsoft.com/office/drawing/2014/main" id="{3537E8C6-3384-49BE-9166-7C4962A13E2B}"/>
              </a:ext>
            </a:extLst>
          </p:cNvPr>
          <p:cNvSpPr/>
          <p:nvPr/>
        </p:nvSpPr>
        <p:spPr>
          <a:xfrm>
            <a:off x="1363061" y="1809011"/>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2FBB56AC-8FAF-4456-8C0D-7A9457FB273A}"/>
              </a:ext>
            </a:extLst>
          </p:cNvPr>
          <p:cNvPicPr>
            <a:picLocks noChangeAspect="1"/>
          </p:cNvPicPr>
          <p:nvPr/>
        </p:nvPicPr>
        <p:blipFill rotWithShape="1">
          <a:blip r:embed="rId8"/>
          <a:srcRect l="16127" t="11921" r="14764" b="20863"/>
          <a:stretch/>
        </p:blipFill>
        <p:spPr>
          <a:xfrm>
            <a:off x="2260837" y="2442409"/>
            <a:ext cx="4476749" cy="225878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750"/>
                                        <p:tgtEl>
                                          <p:spTgt spid="26"/>
                                        </p:tgtEl>
                                      </p:cBhvr>
                                    </p:animEffect>
                                    <p:anim calcmode="lin" valueType="num">
                                      <p:cBhvr>
                                        <p:cTn id="11" dur="750" fill="hold"/>
                                        <p:tgtEl>
                                          <p:spTgt spid="26"/>
                                        </p:tgtEl>
                                        <p:attrNameLst>
                                          <p:attrName>ppt_x</p:attrName>
                                        </p:attrNameLst>
                                      </p:cBhvr>
                                      <p:tavLst>
                                        <p:tav tm="0">
                                          <p:val>
                                            <p:strVal val="#ppt_x"/>
                                          </p:val>
                                        </p:tav>
                                        <p:tav tm="100000">
                                          <p:val>
                                            <p:strVal val="#ppt_x"/>
                                          </p:val>
                                        </p:tav>
                                      </p:tavLst>
                                    </p:anim>
                                    <p:anim calcmode="lin" valueType="num">
                                      <p:cBhvr>
                                        <p:cTn id="12" dur="750" fill="hold"/>
                                        <p:tgtEl>
                                          <p:spTgt spid="2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50"/>
                                        <p:tgtEl>
                                          <p:spTgt spid="28"/>
                                        </p:tgtEl>
                                      </p:cBhvr>
                                    </p:animEffect>
                                    <p:anim calcmode="lin" valueType="num">
                                      <p:cBhvr>
                                        <p:cTn id="16" dur="750" fill="hold"/>
                                        <p:tgtEl>
                                          <p:spTgt spid="28"/>
                                        </p:tgtEl>
                                        <p:attrNameLst>
                                          <p:attrName>ppt_x</p:attrName>
                                        </p:attrNameLst>
                                      </p:cBhvr>
                                      <p:tavLst>
                                        <p:tav tm="0">
                                          <p:val>
                                            <p:strVal val="#ppt_x"/>
                                          </p:val>
                                        </p:tav>
                                        <p:tav tm="100000">
                                          <p:val>
                                            <p:strVal val="#ppt_x"/>
                                          </p:val>
                                        </p:tav>
                                      </p:tavLst>
                                    </p:anim>
                                    <p:anim calcmode="lin" valueType="num">
                                      <p:cBhvr>
                                        <p:cTn id="17" dur="75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67" name="图片 66" descr="微信截图_20220505112400"/>
          <p:cNvPicPr>
            <a:picLocks noChangeAspect="1"/>
          </p:cNvPicPr>
          <p:nvPr/>
        </p:nvPicPr>
        <p:blipFill>
          <a:blip r:embed="rId5"/>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5"/>
          <a:stretch>
            <a:fillRect/>
          </a:stretch>
        </p:blipFill>
        <p:spPr>
          <a:xfrm rot="20520000">
            <a:off x="-285115" y="4753610"/>
            <a:ext cx="2035175" cy="2175510"/>
          </a:xfrm>
          <a:prstGeom prst="rect">
            <a:avLst/>
          </a:prstGeom>
        </p:spPr>
      </p:pic>
      <p:sp>
        <p:nvSpPr>
          <p:cNvPr id="25" name="Rectangle 24">
            <a:extLst>
              <a:ext uri="{FF2B5EF4-FFF2-40B4-BE49-F238E27FC236}">
                <a16:creationId xmlns:a16="http://schemas.microsoft.com/office/drawing/2014/main" id="{2BEB9530-A4A4-4511-A490-8547BF824CF4}"/>
              </a:ext>
            </a:extLst>
          </p:cNvPr>
          <p:cNvSpPr/>
          <p:nvPr/>
        </p:nvSpPr>
        <p:spPr>
          <a:xfrm>
            <a:off x="772392" y="251889"/>
            <a:ext cx="3366143" cy="584775"/>
          </a:xfrm>
          <a:prstGeom prst="rect">
            <a:avLst/>
          </a:prstGeom>
        </p:spPr>
        <p:txBody>
          <a:bodyPr wrap="square">
            <a:spAutoFit/>
          </a:bodyPr>
          <a:lstStyle/>
          <a:p>
            <a:pPr algn="ctr">
              <a:defRPr/>
            </a:pP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Giải</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nghĩa</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từ</a:t>
            </a:r>
            <a:endParaRPr lang="zh-CN" altLang="en-US" sz="32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26" name="PA_库_图片 6">
            <a:extLst>
              <a:ext uri="{FF2B5EF4-FFF2-40B4-BE49-F238E27FC236}">
                <a16:creationId xmlns:a16="http://schemas.microsoft.com/office/drawing/2014/main" id="{A9161AA1-28F9-4FB7-9DA5-125AF95AB1F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flipH="1">
            <a:off x="3077615" y="18579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pic>
        <p:nvPicPr>
          <p:cNvPr id="27" name="Picture 26">
            <a:extLst>
              <a:ext uri="{FF2B5EF4-FFF2-40B4-BE49-F238E27FC236}">
                <a16:creationId xmlns:a16="http://schemas.microsoft.com/office/drawing/2014/main" id="{EDEF344D-14C4-4CAE-94BF-BEA2B9916E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519" y="251889"/>
            <a:ext cx="580334" cy="580334"/>
          </a:xfrm>
          <a:prstGeom prst="rect">
            <a:avLst/>
          </a:prstGeom>
        </p:spPr>
      </p:pic>
      <p:sp>
        <p:nvSpPr>
          <p:cNvPr id="9" name="TextBox 8">
            <a:extLst>
              <a:ext uri="{FF2B5EF4-FFF2-40B4-BE49-F238E27FC236}">
                <a16:creationId xmlns:a16="http://schemas.microsoft.com/office/drawing/2014/main" id="{BDEFB988-9478-4C36-87D5-075C0D485411}"/>
              </a:ext>
            </a:extLst>
          </p:cNvPr>
          <p:cNvSpPr txBox="1"/>
          <p:nvPr/>
        </p:nvSpPr>
        <p:spPr>
          <a:xfrm>
            <a:off x="4707625" y="1260170"/>
            <a:ext cx="3718560" cy="2862322"/>
          </a:xfrm>
          <a:prstGeom prst="rect">
            <a:avLst/>
          </a:prstGeom>
          <a:noFill/>
        </p:spPr>
        <p:txBody>
          <a:bodyPr wrap="square" rtlCol="0">
            <a:spAutoFit/>
          </a:bodyPr>
          <a:lstStyle/>
          <a:p>
            <a:pPr algn="ctr"/>
            <a:r>
              <a:rPr kumimoji="0" lang="en-US" sz="3600" b="0" i="0" u="none" strike="noStrike" kern="0" cap="none" spc="0" normalizeH="0" baseline="0" noProof="0" dirty="0" err="1">
                <a:ln>
                  <a:noFill/>
                </a:ln>
                <a:solidFill>
                  <a:prstClr val="black"/>
                </a:solidFill>
                <a:effectLst/>
                <a:uLnTx/>
                <a:uFillTx/>
              </a:rPr>
              <a:t>Trong</a:t>
            </a:r>
            <a:r>
              <a:rPr kumimoji="0" lang="en-US" sz="3600" b="0" i="0" u="none" strike="noStrike" kern="0" cap="none" spc="0" normalizeH="0" baseline="0" noProof="0" dirty="0">
                <a:ln>
                  <a:noFill/>
                </a:ln>
                <a:solidFill>
                  <a:prstClr val="black"/>
                </a:solidFill>
                <a:effectLst/>
                <a:uLnTx/>
                <a:uFillTx/>
              </a:rPr>
              <a:t> </a:t>
            </a:r>
            <a:r>
              <a:rPr kumimoji="0" lang="en-US" sz="3600" b="0" i="0" u="none" strike="noStrike" kern="0" cap="none" spc="0" normalizeH="0" baseline="0" noProof="0" dirty="0" err="1">
                <a:ln>
                  <a:noFill/>
                </a:ln>
                <a:solidFill>
                  <a:prstClr val="black"/>
                </a:solidFill>
                <a:effectLst/>
                <a:uLnTx/>
                <a:uFillTx/>
              </a:rPr>
              <a:t>bài</a:t>
            </a:r>
            <a:r>
              <a:rPr kumimoji="0" lang="en-US" sz="3600" b="0"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Người</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làm</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đồ</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chơi</a:t>
            </a:r>
            <a:r>
              <a:rPr kumimoji="0" lang="en-US" sz="3600" b="0" i="0" u="none" strike="noStrike" kern="0" cap="none" spc="0" normalizeH="0" baseline="0" noProof="0" dirty="0">
                <a:ln>
                  <a:noFill/>
                </a:ln>
                <a:solidFill>
                  <a:prstClr val="black"/>
                </a:solidFill>
                <a:effectLst/>
                <a:uLnTx/>
                <a:uFillTx/>
              </a:rPr>
              <a:t>” </a:t>
            </a:r>
            <a:r>
              <a:rPr kumimoji="0" lang="en-US" sz="3600" i="0" u="none" strike="noStrike" kern="0" cap="none" spc="0" normalizeH="0" baseline="0" noProof="0" dirty="0" err="1">
                <a:ln>
                  <a:noFill/>
                </a:ln>
                <a:solidFill>
                  <a:prstClr val="black"/>
                </a:solidFill>
                <a:effectLst/>
                <a:uLnTx/>
                <a:uFillTx/>
              </a:rPr>
              <a:t>có</a:t>
            </a:r>
            <a:r>
              <a:rPr kumimoji="0" lang="en-US" sz="3600" i="0" u="none" strike="noStrike" kern="0" cap="none" spc="0" normalizeH="0" baseline="0" noProof="0" dirty="0">
                <a:ln>
                  <a:noFill/>
                </a:ln>
                <a:solidFill>
                  <a:prstClr val="black"/>
                </a:solidFill>
                <a:effectLst/>
                <a:uLnTx/>
                <a:uFillTx/>
              </a:rPr>
              <a:t> </a:t>
            </a:r>
            <a:r>
              <a:rPr kumimoji="0" lang="pt-BR" sz="3600" i="0" u="none" strike="noStrike" kern="0" cap="none" spc="0" normalizeH="0" baseline="0" noProof="0" dirty="0">
                <a:ln>
                  <a:noFill/>
                </a:ln>
                <a:solidFill>
                  <a:prstClr val="black"/>
                </a:solidFill>
                <a:effectLst/>
                <a:uLnTx/>
                <a:uFillTx/>
              </a:rPr>
              <a:t>từ nào em chưa hiểu nghĩa?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grpSp>
        <p:nvGrpSpPr>
          <p:cNvPr id="50" name="组合 8">
            <a:extLst>
              <a:ext uri="{FF2B5EF4-FFF2-40B4-BE49-F238E27FC236}">
                <a16:creationId xmlns:a16="http://schemas.microsoft.com/office/drawing/2014/main" id="{3CB42BAA-ED15-4778-82F4-F25674E673E6}"/>
              </a:ext>
            </a:extLst>
          </p:cNvPr>
          <p:cNvGrpSpPr/>
          <p:nvPr/>
        </p:nvGrpSpPr>
        <p:grpSpPr>
          <a:xfrm>
            <a:off x="3115968" y="1275444"/>
            <a:ext cx="7866991" cy="921865"/>
            <a:chOff x="2484661" y="983099"/>
            <a:chExt cx="5650825" cy="735092"/>
          </a:xfrm>
        </p:grpSpPr>
        <p:grpSp>
          <p:nvGrpSpPr>
            <p:cNvPr id="51" name="组合 76">
              <a:extLst>
                <a:ext uri="{FF2B5EF4-FFF2-40B4-BE49-F238E27FC236}">
                  <a16:creationId xmlns:a16="http://schemas.microsoft.com/office/drawing/2014/main" id="{8AAD6774-0EE0-4865-B765-18D9BF04D010}"/>
                </a:ext>
              </a:extLst>
            </p:cNvPr>
            <p:cNvGrpSpPr>
              <a:grpSpLocks/>
            </p:cNvGrpSpPr>
            <p:nvPr/>
          </p:nvGrpSpPr>
          <p:grpSpPr bwMode="auto">
            <a:xfrm>
              <a:off x="2484661" y="983099"/>
              <a:ext cx="5650825" cy="735092"/>
              <a:chOff x="3300347" y="1368497"/>
              <a:chExt cx="10763512" cy="1417865"/>
            </a:xfrm>
          </p:grpSpPr>
          <p:grpSp>
            <p:nvGrpSpPr>
              <p:cNvPr id="56" name="组合 77">
                <a:extLst>
                  <a:ext uri="{FF2B5EF4-FFF2-40B4-BE49-F238E27FC236}">
                    <a16:creationId xmlns:a16="http://schemas.microsoft.com/office/drawing/2014/main" id="{8EC88063-E91E-40DF-8FF2-A259D4F4B862}"/>
                  </a:ext>
                </a:extLst>
              </p:cNvPr>
              <p:cNvGrpSpPr>
                <a:grpSpLocks/>
              </p:cNvGrpSpPr>
              <p:nvPr/>
            </p:nvGrpSpPr>
            <p:grpSpPr bwMode="auto">
              <a:xfrm>
                <a:off x="4631859" y="1393831"/>
                <a:ext cx="9432000" cy="1392531"/>
                <a:chOff x="1986534" y="4135265"/>
                <a:chExt cx="9432000" cy="1392531"/>
              </a:xfrm>
            </p:grpSpPr>
            <p:sp>
              <p:nvSpPr>
                <p:cNvPr id="60" name="Freeform 7">
                  <a:extLst>
                    <a:ext uri="{FF2B5EF4-FFF2-40B4-BE49-F238E27FC236}">
                      <a16:creationId xmlns:a16="http://schemas.microsoft.com/office/drawing/2014/main" id="{167A7494-EA07-468E-ABF1-C7210062B04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sp>
              <p:nvSpPr>
                <p:cNvPr id="61" name="Freeform 7">
                  <a:extLst>
                    <a:ext uri="{FF2B5EF4-FFF2-40B4-BE49-F238E27FC236}">
                      <a16:creationId xmlns:a16="http://schemas.microsoft.com/office/drawing/2014/main" id="{B120FC24-EFC8-4C79-8F83-A7CB0DC6B669}"/>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nvGrpSpPr>
              <p:cNvPr id="57" name="组合 78">
                <a:extLst>
                  <a:ext uri="{FF2B5EF4-FFF2-40B4-BE49-F238E27FC236}">
                    <a16:creationId xmlns:a16="http://schemas.microsoft.com/office/drawing/2014/main" id="{B9E8D472-863A-4995-9964-C7B329448948}"/>
                  </a:ext>
                </a:extLst>
              </p:cNvPr>
              <p:cNvGrpSpPr>
                <a:grpSpLocks/>
              </p:cNvGrpSpPr>
              <p:nvPr/>
            </p:nvGrpSpPr>
            <p:grpSpPr bwMode="auto">
              <a:xfrm>
                <a:off x="3300347" y="1368497"/>
                <a:ext cx="1581466" cy="1417865"/>
                <a:chOff x="1349437" y="779714"/>
                <a:chExt cx="2923167" cy="2620769"/>
              </a:xfrm>
            </p:grpSpPr>
            <p:sp>
              <p:nvSpPr>
                <p:cNvPr id="58" name="Freeform 23">
                  <a:extLst>
                    <a:ext uri="{FF2B5EF4-FFF2-40B4-BE49-F238E27FC236}">
                      <a16:creationId xmlns:a16="http://schemas.microsoft.com/office/drawing/2014/main" id="{6A378241-CB5C-46C0-839B-63E7D111C859}"/>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mj-lt"/>
                    <a:ea typeface="微软雅黑"/>
                  </a:endParaRPr>
                </a:p>
              </p:txBody>
            </p:sp>
            <p:sp>
              <p:nvSpPr>
                <p:cNvPr id="59" name="Freeform 21">
                  <a:extLst>
                    <a:ext uri="{FF2B5EF4-FFF2-40B4-BE49-F238E27FC236}">
                      <a16:creationId xmlns:a16="http://schemas.microsoft.com/office/drawing/2014/main" id="{3D1D0A98-01EC-4457-866F-9B6E874FCCB7}"/>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grpSp>
          <p:nvGrpSpPr>
            <p:cNvPr id="52" name="组合 205">
              <a:extLst>
                <a:ext uri="{FF2B5EF4-FFF2-40B4-BE49-F238E27FC236}">
                  <a16:creationId xmlns:a16="http://schemas.microsoft.com/office/drawing/2014/main" id="{A32236DB-2167-43C6-99AD-0CC18C48FB3B}"/>
                </a:ext>
              </a:extLst>
            </p:cNvPr>
            <p:cNvGrpSpPr>
              <a:grpSpLocks/>
            </p:cNvGrpSpPr>
            <p:nvPr/>
          </p:nvGrpSpPr>
          <p:grpSpPr bwMode="auto">
            <a:xfrm>
              <a:off x="2708494" y="1140262"/>
              <a:ext cx="502884" cy="473025"/>
              <a:chOff x="12294771" y="811518"/>
              <a:chExt cx="801528" cy="761850"/>
            </a:xfrm>
          </p:grpSpPr>
          <p:sp>
            <p:nvSpPr>
              <p:cNvPr id="53" name="Freeform 55">
                <a:extLst>
                  <a:ext uri="{FF2B5EF4-FFF2-40B4-BE49-F238E27FC236}">
                    <a16:creationId xmlns:a16="http://schemas.microsoft.com/office/drawing/2014/main" id="{262F7614-3016-4718-B6ED-514F99FBFAA6}"/>
                  </a:ext>
                </a:extLst>
              </p:cNvPr>
              <p:cNvSpPr>
                <a:spLocks/>
              </p:cNvSpPr>
              <p:nvPr/>
            </p:nvSpPr>
            <p:spPr bwMode="auto">
              <a:xfrm>
                <a:off x="12294771" y="811518"/>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mj-lt"/>
                  <a:ea typeface="微软雅黑"/>
                </a:endParaRPr>
              </a:p>
            </p:txBody>
          </p:sp>
          <p:sp>
            <p:nvSpPr>
              <p:cNvPr id="54" name="Freeform 56">
                <a:extLst>
                  <a:ext uri="{FF2B5EF4-FFF2-40B4-BE49-F238E27FC236}">
                    <a16:creationId xmlns:a16="http://schemas.microsoft.com/office/drawing/2014/main" id="{5E870646-EF6C-498D-8081-9F9561C7591A}"/>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sp>
            <p:nvSpPr>
              <p:cNvPr id="55" name="Freeform 57">
                <a:extLst>
                  <a:ext uri="{FF2B5EF4-FFF2-40B4-BE49-F238E27FC236}">
                    <a16:creationId xmlns:a16="http://schemas.microsoft.com/office/drawing/2014/main" id="{1EDE1864-308A-4FA7-919A-520E701FE98F}"/>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grpSp>
      </p:grpSp>
      <p:grpSp>
        <p:nvGrpSpPr>
          <p:cNvPr id="62" name="组合 10">
            <a:extLst>
              <a:ext uri="{FF2B5EF4-FFF2-40B4-BE49-F238E27FC236}">
                <a16:creationId xmlns:a16="http://schemas.microsoft.com/office/drawing/2014/main" id="{28B29407-C58B-4AE9-AE5D-947EA770B46F}"/>
              </a:ext>
            </a:extLst>
          </p:cNvPr>
          <p:cNvGrpSpPr/>
          <p:nvPr/>
        </p:nvGrpSpPr>
        <p:grpSpPr>
          <a:xfrm>
            <a:off x="3115969" y="3269495"/>
            <a:ext cx="7216751" cy="1526026"/>
            <a:chOff x="2484661" y="1618248"/>
            <a:chExt cx="5729026" cy="1216848"/>
          </a:xfrm>
        </p:grpSpPr>
        <p:grpSp>
          <p:nvGrpSpPr>
            <p:cNvPr id="63" name="组合 158">
              <a:extLst>
                <a:ext uri="{FF2B5EF4-FFF2-40B4-BE49-F238E27FC236}">
                  <a16:creationId xmlns:a16="http://schemas.microsoft.com/office/drawing/2014/main" id="{7E173C5C-51C4-4D51-98EF-32A9DA4FB95C}"/>
                </a:ext>
              </a:extLst>
            </p:cNvPr>
            <p:cNvGrpSpPr>
              <a:grpSpLocks/>
            </p:cNvGrpSpPr>
            <p:nvPr/>
          </p:nvGrpSpPr>
          <p:grpSpPr bwMode="auto">
            <a:xfrm>
              <a:off x="2484661" y="1618248"/>
              <a:ext cx="5729026" cy="1216848"/>
              <a:chOff x="3300347" y="850196"/>
              <a:chExt cx="10912466" cy="2347089"/>
            </a:xfrm>
          </p:grpSpPr>
          <p:grpSp>
            <p:nvGrpSpPr>
              <p:cNvPr id="70" name="组合 159">
                <a:extLst>
                  <a:ext uri="{FF2B5EF4-FFF2-40B4-BE49-F238E27FC236}">
                    <a16:creationId xmlns:a16="http://schemas.microsoft.com/office/drawing/2014/main" id="{675B03F8-9CD6-420C-849D-69D2140B5FAA}"/>
                  </a:ext>
                </a:extLst>
              </p:cNvPr>
              <p:cNvGrpSpPr>
                <a:grpSpLocks/>
              </p:cNvGrpSpPr>
              <p:nvPr/>
            </p:nvGrpSpPr>
            <p:grpSpPr bwMode="auto">
              <a:xfrm>
                <a:off x="4631859" y="850196"/>
                <a:ext cx="9580954" cy="2347089"/>
                <a:chOff x="1986534" y="3591630"/>
                <a:chExt cx="9580954" cy="2347089"/>
              </a:xfrm>
            </p:grpSpPr>
            <p:sp>
              <p:nvSpPr>
                <p:cNvPr id="74" name="Freeform 7">
                  <a:extLst>
                    <a:ext uri="{FF2B5EF4-FFF2-40B4-BE49-F238E27FC236}">
                      <a16:creationId xmlns:a16="http://schemas.microsoft.com/office/drawing/2014/main" id="{131742F3-0563-486B-AABA-0A556EAAE03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sp>
              <p:nvSpPr>
                <p:cNvPr id="75" name="Freeform 7">
                  <a:extLst>
                    <a:ext uri="{FF2B5EF4-FFF2-40B4-BE49-F238E27FC236}">
                      <a16:creationId xmlns:a16="http://schemas.microsoft.com/office/drawing/2014/main" id="{1D402185-5890-4723-B109-ABAB26DA3F9F}"/>
                    </a:ext>
                  </a:extLst>
                </p:cNvPr>
                <p:cNvSpPr>
                  <a:spLocks noChangeAspect="1"/>
                </p:cNvSpPr>
                <p:nvPr/>
              </p:nvSpPr>
              <p:spPr bwMode="auto">
                <a:xfrm>
                  <a:off x="2135488" y="3591630"/>
                  <a:ext cx="9432000" cy="2347089"/>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nvGrpSpPr>
              <p:cNvPr id="71" name="组合 160">
                <a:extLst>
                  <a:ext uri="{FF2B5EF4-FFF2-40B4-BE49-F238E27FC236}">
                    <a16:creationId xmlns:a16="http://schemas.microsoft.com/office/drawing/2014/main" id="{5733563B-DB3B-4564-8E9D-4153CF60EB70}"/>
                  </a:ext>
                </a:extLst>
              </p:cNvPr>
              <p:cNvGrpSpPr>
                <a:grpSpLocks/>
              </p:cNvGrpSpPr>
              <p:nvPr/>
            </p:nvGrpSpPr>
            <p:grpSpPr bwMode="auto">
              <a:xfrm>
                <a:off x="3300347" y="1368497"/>
                <a:ext cx="1581466" cy="1417865"/>
                <a:chOff x="1349437" y="779714"/>
                <a:chExt cx="2923167" cy="2620769"/>
              </a:xfrm>
            </p:grpSpPr>
            <p:sp>
              <p:nvSpPr>
                <p:cNvPr id="72" name="Freeform 23">
                  <a:extLst>
                    <a:ext uri="{FF2B5EF4-FFF2-40B4-BE49-F238E27FC236}">
                      <a16:creationId xmlns:a16="http://schemas.microsoft.com/office/drawing/2014/main" id="{C37124D1-DE90-4A2B-92C9-4D1731379312}"/>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mj-lt"/>
                    <a:ea typeface="微软雅黑"/>
                  </a:endParaRPr>
                </a:p>
              </p:txBody>
            </p:sp>
            <p:sp>
              <p:nvSpPr>
                <p:cNvPr id="73" name="Freeform 21">
                  <a:extLst>
                    <a:ext uri="{FF2B5EF4-FFF2-40B4-BE49-F238E27FC236}">
                      <a16:creationId xmlns:a16="http://schemas.microsoft.com/office/drawing/2014/main" id="{E44C704F-314E-4ADD-AE72-5FB56DE805E4}"/>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grpSp>
          <p:nvGrpSpPr>
            <p:cNvPr id="64" name="组合 209">
              <a:extLst>
                <a:ext uri="{FF2B5EF4-FFF2-40B4-BE49-F238E27FC236}">
                  <a16:creationId xmlns:a16="http://schemas.microsoft.com/office/drawing/2014/main" id="{DED1F37D-E9D8-409D-BDA2-D0075636B3D9}"/>
                </a:ext>
              </a:extLst>
            </p:cNvPr>
            <p:cNvGrpSpPr>
              <a:grpSpLocks/>
            </p:cNvGrpSpPr>
            <p:nvPr/>
          </p:nvGrpSpPr>
          <p:grpSpPr bwMode="auto">
            <a:xfrm>
              <a:off x="2727708" y="2110740"/>
              <a:ext cx="534195" cy="475059"/>
              <a:chOff x="952501" y="6013451"/>
              <a:chExt cx="511175" cy="460375"/>
            </a:xfrm>
          </p:grpSpPr>
          <p:sp>
            <p:nvSpPr>
              <p:cNvPr id="65" name="Freeform 58">
                <a:extLst>
                  <a:ext uri="{FF2B5EF4-FFF2-40B4-BE49-F238E27FC236}">
                    <a16:creationId xmlns:a16="http://schemas.microsoft.com/office/drawing/2014/main" id="{59681481-E371-4F99-A417-58F0CB78B814}"/>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mj-lt"/>
                  <a:ea typeface="微软雅黑"/>
                </a:endParaRPr>
              </a:p>
            </p:txBody>
          </p:sp>
          <p:sp>
            <p:nvSpPr>
              <p:cNvPr id="66" name="Freeform 59">
                <a:extLst>
                  <a:ext uri="{FF2B5EF4-FFF2-40B4-BE49-F238E27FC236}">
                    <a16:creationId xmlns:a16="http://schemas.microsoft.com/office/drawing/2014/main" id="{29F0819F-2951-4E00-BFC6-FA50673ABCBC}"/>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sp>
            <p:nvSpPr>
              <p:cNvPr id="69" name="Freeform 60">
                <a:extLst>
                  <a:ext uri="{FF2B5EF4-FFF2-40B4-BE49-F238E27FC236}">
                    <a16:creationId xmlns:a16="http://schemas.microsoft.com/office/drawing/2014/main" id="{526B1910-159C-4A88-94F3-C3AA513A55A0}"/>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grpSp>
      </p:grpSp>
      <p:grpSp>
        <p:nvGrpSpPr>
          <p:cNvPr id="76" name="组合 6">
            <a:extLst>
              <a:ext uri="{FF2B5EF4-FFF2-40B4-BE49-F238E27FC236}">
                <a16:creationId xmlns:a16="http://schemas.microsoft.com/office/drawing/2014/main" id="{36DD52D4-9858-4E4A-906F-5D2B0E05765B}"/>
              </a:ext>
            </a:extLst>
          </p:cNvPr>
          <p:cNvGrpSpPr/>
          <p:nvPr/>
        </p:nvGrpSpPr>
        <p:grpSpPr>
          <a:xfrm>
            <a:off x="677762" y="45112"/>
            <a:ext cx="1574759" cy="1988057"/>
            <a:chOff x="540445" y="2037"/>
            <a:chExt cx="1255706" cy="1585269"/>
          </a:xfrm>
        </p:grpSpPr>
        <p:sp>
          <p:nvSpPr>
            <p:cNvPr id="77" name="矩形 3">
              <a:extLst>
                <a:ext uri="{FF2B5EF4-FFF2-40B4-BE49-F238E27FC236}">
                  <a16:creationId xmlns:a16="http://schemas.microsoft.com/office/drawing/2014/main" id="{170FBAD4-84FA-4708-A0FE-D43D882D770D}"/>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mj-lt"/>
                <a:ea typeface="微软雅黑"/>
              </a:endParaRPr>
            </a:p>
          </p:txBody>
        </p:sp>
        <p:sp>
          <p:nvSpPr>
            <p:cNvPr id="78" name="Title 3">
              <a:extLst>
                <a:ext uri="{FF2B5EF4-FFF2-40B4-BE49-F238E27FC236}">
                  <a16:creationId xmlns:a16="http://schemas.microsoft.com/office/drawing/2014/main" id="{97EA9CCE-F777-43DF-B3C2-83089192AC7E}"/>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200" b="1" dirty="0">
                  <a:solidFill>
                    <a:srgbClr val="FFFF00"/>
                  </a:solidFill>
                  <a:latin typeface="+mj-lt"/>
                  <a:ea typeface="微软雅黑"/>
                </a:rPr>
                <a:t>GIẢI NGHĨA TỪ</a:t>
              </a:r>
            </a:p>
          </p:txBody>
        </p:sp>
      </p:grpSp>
      <p:pic>
        <p:nvPicPr>
          <p:cNvPr id="79" name="Picture 2" descr="C:\Documents and Settings\Administrator\桌面\PNG\手势.png">
            <a:extLst>
              <a:ext uri="{FF2B5EF4-FFF2-40B4-BE49-F238E27FC236}">
                <a16:creationId xmlns:a16="http://schemas.microsoft.com/office/drawing/2014/main" id="{D6C850D5-B98B-4DD3-A86D-2D37318422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37" r="32382"/>
          <a:stretch/>
        </p:blipFill>
        <p:spPr bwMode="auto">
          <a:xfrm>
            <a:off x="0" y="1309342"/>
            <a:ext cx="1863323" cy="5516149"/>
          </a:xfrm>
          <a:prstGeom prst="rect">
            <a:avLst/>
          </a:prstGeom>
          <a:noFill/>
          <a:extLst>
            <a:ext uri="{909E8E84-426E-40DD-AFC4-6F175D3DCCD1}">
              <a14:hiddenFill xmlns:a14="http://schemas.microsoft.com/office/drawing/2010/main">
                <a:solidFill>
                  <a:srgbClr val="FFFFFF"/>
                </a:solidFill>
              </a14:hiddenFill>
            </a:ext>
          </a:extLst>
        </p:spPr>
      </p:pic>
      <p:sp>
        <p:nvSpPr>
          <p:cNvPr id="80" name="文本框 186">
            <a:extLst>
              <a:ext uri="{FF2B5EF4-FFF2-40B4-BE49-F238E27FC236}">
                <a16:creationId xmlns:a16="http://schemas.microsoft.com/office/drawing/2014/main" id="{CB904154-78F8-454E-82D9-98CD3B711135}"/>
              </a:ext>
            </a:extLst>
          </p:cNvPr>
          <p:cNvSpPr txBox="1"/>
          <p:nvPr/>
        </p:nvSpPr>
        <p:spPr>
          <a:xfrm>
            <a:off x="4207145" y="1438213"/>
            <a:ext cx="6515695" cy="645917"/>
          </a:xfrm>
          <a:prstGeom prst="rect">
            <a:avLst/>
          </a:prstGeom>
          <a:noFill/>
        </p:spPr>
        <p:txBody>
          <a:bodyPr wrap="none" lIns="91028" tIns="45515" rIns="91028" bIns="45515">
            <a:spAutoFit/>
          </a:bodyPr>
          <a:lstStyle/>
          <a:p>
            <a:pPr defTabSz="1217736" fontAlgn="base">
              <a:spcBef>
                <a:spcPct val="0"/>
              </a:spcBef>
              <a:spcAft>
                <a:spcPct val="0"/>
              </a:spcAft>
              <a:defRPr/>
            </a:pPr>
            <a:r>
              <a:rPr lang="vi-VN" altLang="zh-CN" sz="3600" dirty="0">
                <a:solidFill>
                  <a:srgbClr val="FF0000"/>
                </a:solidFill>
                <a:latin typeface="+mj-lt"/>
                <a:ea typeface="微软雅黑" panose="020B0503020204020204" pitchFamily="34" charset="-122"/>
              </a:rPr>
              <a:t>Ế hàng: </a:t>
            </a:r>
            <a:r>
              <a:rPr lang="en-US" altLang="zh-CN" sz="3600" dirty="0">
                <a:solidFill>
                  <a:srgbClr val="002060"/>
                </a:solidFill>
                <a:latin typeface="+mj-lt"/>
                <a:ea typeface="微软雅黑" panose="020B0503020204020204" pitchFamily="34" charset="-122"/>
              </a:rPr>
              <a:t>K</a:t>
            </a:r>
            <a:r>
              <a:rPr lang="vi-VN" altLang="zh-CN" sz="3600" dirty="0">
                <a:solidFill>
                  <a:srgbClr val="002060"/>
                </a:solidFill>
                <a:latin typeface="+mj-lt"/>
                <a:ea typeface="微软雅黑" panose="020B0503020204020204" pitchFamily="34" charset="-122"/>
              </a:rPr>
              <a:t>hông bán được hàng</a:t>
            </a:r>
            <a:endParaRPr lang="zh-CN" altLang="en-US" sz="3600" dirty="0">
              <a:solidFill>
                <a:srgbClr val="002060"/>
              </a:solidFill>
              <a:latin typeface="+mj-lt"/>
              <a:ea typeface="微软雅黑" panose="020B0503020204020204" pitchFamily="34" charset="-122"/>
            </a:endParaRPr>
          </a:p>
        </p:txBody>
      </p:sp>
      <p:sp>
        <p:nvSpPr>
          <p:cNvPr id="81" name="文本框 187">
            <a:extLst>
              <a:ext uri="{FF2B5EF4-FFF2-40B4-BE49-F238E27FC236}">
                <a16:creationId xmlns:a16="http://schemas.microsoft.com/office/drawing/2014/main" id="{926DE958-EEBD-42D4-9DAA-037CC16138B4}"/>
              </a:ext>
            </a:extLst>
          </p:cNvPr>
          <p:cNvSpPr txBox="1"/>
          <p:nvPr/>
        </p:nvSpPr>
        <p:spPr>
          <a:xfrm>
            <a:off x="4475675" y="3435852"/>
            <a:ext cx="5454138" cy="1199915"/>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en-US" altLang="zh-CN" sz="3600" dirty="0" err="1">
                <a:solidFill>
                  <a:srgbClr val="FF0000"/>
                </a:solidFill>
                <a:latin typeface="+mj-lt"/>
                <a:ea typeface="微软雅黑" panose="020B0503020204020204" pitchFamily="34" charset="-122"/>
              </a:rPr>
              <a:t>Hết</a:t>
            </a:r>
            <a:r>
              <a:rPr lang="en-US" altLang="zh-CN" sz="3600" dirty="0">
                <a:solidFill>
                  <a:srgbClr val="FF0000"/>
                </a:solidFill>
                <a:latin typeface="+mj-lt"/>
                <a:ea typeface="微软雅黑" panose="020B0503020204020204" pitchFamily="34" charset="-122"/>
              </a:rPr>
              <a:t> </a:t>
            </a:r>
            <a:r>
              <a:rPr lang="en-US" altLang="zh-CN" sz="3600" dirty="0" err="1">
                <a:solidFill>
                  <a:srgbClr val="FF0000"/>
                </a:solidFill>
                <a:latin typeface="+mj-lt"/>
                <a:ea typeface="微软雅黑" panose="020B0503020204020204" pitchFamily="34" charset="-122"/>
              </a:rPr>
              <a:t>nhẵn</a:t>
            </a:r>
            <a:r>
              <a:rPr lang="en-US" altLang="zh-CN" sz="3600" dirty="0">
                <a:solidFill>
                  <a:srgbClr val="FF000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Không</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còn</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tí</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nào</a:t>
            </a:r>
            <a:r>
              <a:rPr lang="en-US" altLang="zh-CN" sz="3600" dirty="0">
                <a:solidFill>
                  <a:srgbClr val="002060"/>
                </a:solidFill>
                <a:latin typeface="+mj-lt"/>
                <a:ea typeface="微软雅黑" panose="020B0503020204020204" pitchFamily="34" charset="-122"/>
              </a:rPr>
              <a:t>.</a:t>
            </a:r>
            <a:endParaRPr lang="zh-CN" altLang="en-US" sz="3600" dirty="0">
              <a:solidFill>
                <a:srgbClr val="002060"/>
              </a:solidFill>
              <a:latin typeface="+mj-lt"/>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
                                        <p:tgtEl>
                                          <p:spTgt spid="79"/>
                                        </p:tgtEl>
                                      </p:cBhvr>
                                    </p:animEffect>
                                    <p:anim calcmode="lin" valueType="num">
                                      <p:cBhvr>
                                        <p:cTn id="8" dur="400" fill="hold"/>
                                        <p:tgtEl>
                                          <p:spTgt spid="79"/>
                                        </p:tgtEl>
                                        <p:attrNameLst>
                                          <p:attrName>ppt_x</p:attrName>
                                        </p:attrNameLst>
                                      </p:cBhvr>
                                      <p:tavLst>
                                        <p:tav tm="0">
                                          <p:val>
                                            <p:strVal val="#ppt_x"/>
                                          </p:val>
                                        </p:tav>
                                        <p:tav tm="100000">
                                          <p:val>
                                            <p:strVal val="#ppt_x"/>
                                          </p:val>
                                        </p:tav>
                                      </p:tavLst>
                                    </p:anim>
                                    <p:anim calcmode="lin" valueType="num">
                                      <p:cBhvr>
                                        <p:cTn id="9" dur="400" fill="hold"/>
                                        <p:tgtEl>
                                          <p:spTgt spid="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
                                        <p:tgtEl>
                                          <p:spTgt spid="76"/>
                                        </p:tgtEl>
                                      </p:cBhvr>
                                    </p:animEffect>
                                    <p:anim calcmode="lin" valueType="num">
                                      <p:cBhvr>
                                        <p:cTn id="15" dur="400" fill="hold"/>
                                        <p:tgtEl>
                                          <p:spTgt spid="76"/>
                                        </p:tgtEl>
                                        <p:attrNameLst>
                                          <p:attrName>ppt_x</p:attrName>
                                        </p:attrNameLst>
                                      </p:cBhvr>
                                      <p:tavLst>
                                        <p:tav tm="0">
                                          <p:val>
                                            <p:strVal val="#ppt_x"/>
                                          </p:val>
                                        </p:tav>
                                        <p:tav tm="100000">
                                          <p:val>
                                            <p:strVal val="#ppt_x"/>
                                          </p:val>
                                        </p:tav>
                                      </p:tavLst>
                                    </p:anim>
                                    <p:anim calcmode="lin" valueType="num">
                                      <p:cBhvr>
                                        <p:cTn id="16" dur="400" fill="hold"/>
                                        <p:tgtEl>
                                          <p:spTgt spid="7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79"/>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250" fill="hold"/>
                                        <p:tgtEl>
                                          <p:spTgt spid="50"/>
                                        </p:tgtEl>
                                        <p:attrNameLst>
                                          <p:attrName>ppt_x</p:attrName>
                                        </p:attrNameLst>
                                      </p:cBhvr>
                                      <p:tavLst>
                                        <p:tav tm="0">
                                          <p:val>
                                            <p:strVal val="1+#ppt_w/2"/>
                                          </p:val>
                                        </p:tav>
                                        <p:tav tm="100000">
                                          <p:val>
                                            <p:strVal val="#ppt_x"/>
                                          </p:val>
                                        </p:tav>
                                      </p:tavLst>
                                    </p:anim>
                                    <p:anim calcmode="lin" valueType="num">
                                      <p:cBhvr additive="base">
                                        <p:cTn id="26" dur="250" fill="hold"/>
                                        <p:tgtEl>
                                          <p:spTgt spid="50"/>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250"/>
                                        <p:tgtEl>
                                          <p:spTgt spid="80"/>
                                        </p:tgtEl>
                                      </p:cBhvr>
                                    </p:animEffect>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250" fill="hold"/>
                                        <p:tgtEl>
                                          <p:spTgt spid="62"/>
                                        </p:tgtEl>
                                        <p:attrNameLst>
                                          <p:attrName>ppt_x</p:attrName>
                                        </p:attrNameLst>
                                      </p:cBhvr>
                                      <p:tavLst>
                                        <p:tav tm="0">
                                          <p:val>
                                            <p:strVal val="1+#ppt_w/2"/>
                                          </p:val>
                                        </p:tav>
                                        <p:tav tm="100000">
                                          <p:val>
                                            <p:strVal val="#ppt_x"/>
                                          </p:val>
                                        </p:tav>
                                      </p:tavLst>
                                    </p:anim>
                                    <p:anim calcmode="lin" valueType="num">
                                      <p:cBhvr additive="base">
                                        <p:cTn id="35" dur="250" fill="hold"/>
                                        <p:tgtEl>
                                          <p:spTgt spid="62"/>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334761" y="392112"/>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9A994C25-1E8D-4FA1-8143-009906377DF6}"/>
              </a:ext>
            </a:extLst>
          </p:cNvPr>
          <p:cNvSpPr/>
          <p:nvPr/>
        </p:nvSpPr>
        <p:spPr>
          <a:xfrm>
            <a:off x="1359545" y="514735"/>
            <a:ext cx="3366143" cy="584775"/>
          </a:xfrm>
          <a:prstGeom prst="rect">
            <a:avLst/>
          </a:prstGeom>
        </p:spPr>
        <p:txBody>
          <a:bodyPr wrap="square">
            <a:spAutoFit/>
          </a:bodyPr>
          <a:lstStyle/>
          <a:p>
            <a:pPr algn="ctr">
              <a:defRPr/>
            </a:pP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Picture 26">
            <a:extLst>
              <a:ext uri="{FF2B5EF4-FFF2-40B4-BE49-F238E27FC236}">
                <a16:creationId xmlns:a16="http://schemas.microsoft.com/office/drawing/2014/main" id="{6410B215-8FD8-4F27-8E38-E9413EC5007D}"/>
              </a:ext>
            </a:extLst>
          </p:cNvPr>
          <p:cNvPicPr>
            <a:picLocks noChangeAspect="1"/>
          </p:cNvPicPr>
          <p:nvPr/>
        </p:nvPicPr>
        <p:blipFill>
          <a:blip r:embed="rId9"/>
          <a:stretch>
            <a:fillRect/>
          </a:stretch>
        </p:blipFill>
        <p:spPr>
          <a:xfrm rot="16200000">
            <a:off x="962466" y="593113"/>
            <a:ext cx="511318" cy="511318"/>
          </a:xfrm>
          <a:prstGeom prst="rect">
            <a:avLst/>
          </a:prstGeom>
        </p:spPr>
      </p:pic>
      <p:grpSp>
        <p:nvGrpSpPr>
          <p:cNvPr id="28" name="PA_库_组合 5">
            <a:extLst>
              <a:ext uri="{FF2B5EF4-FFF2-40B4-BE49-F238E27FC236}">
                <a16:creationId xmlns:a16="http://schemas.microsoft.com/office/drawing/2014/main" id="{D212F065-C94C-4C75-80BC-5BE499BEE4AA}"/>
              </a:ext>
            </a:extLst>
          </p:cNvPr>
          <p:cNvGrpSpPr/>
          <p:nvPr>
            <p:custDataLst>
              <p:tags r:id="rId2"/>
            </p:custDataLst>
          </p:nvPr>
        </p:nvGrpSpPr>
        <p:grpSpPr>
          <a:xfrm>
            <a:off x="932347" y="1134131"/>
            <a:ext cx="587835" cy="706091"/>
            <a:chOff x="1836100" y="2332000"/>
            <a:chExt cx="1572829" cy="862059"/>
          </a:xfrm>
        </p:grpSpPr>
        <p:sp>
          <p:nvSpPr>
            <p:cNvPr id="29" name="任意多边形 10">
              <a:extLst>
                <a:ext uri="{FF2B5EF4-FFF2-40B4-BE49-F238E27FC236}">
                  <a16:creationId xmlns:a16="http://schemas.microsoft.com/office/drawing/2014/main" id="{74CDDFA2-6A3B-4894-97D7-D7F0792431D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02D6E734-602A-4A3D-9DB1-F164A1F9D52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61DD79E0-EBF1-474E-9D9B-FB21BBE79173}"/>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a:extLst>
              <a:ext uri="{FF2B5EF4-FFF2-40B4-BE49-F238E27FC236}">
                <a16:creationId xmlns:a16="http://schemas.microsoft.com/office/drawing/2014/main" id="{2FA76C80-6134-4BAE-8081-89A4C502BBD9}"/>
              </a:ext>
            </a:extLst>
          </p:cNvPr>
          <p:cNvSpPr/>
          <p:nvPr/>
        </p:nvSpPr>
        <p:spPr>
          <a:xfrm>
            <a:off x="1664540" y="1184695"/>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PA_库_组合 5">
            <a:extLst>
              <a:ext uri="{FF2B5EF4-FFF2-40B4-BE49-F238E27FC236}">
                <a16:creationId xmlns:a16="http://schemas.microsoft.com/office/drawing/2014/main" id="{60CD186C-8ADD-437C-BEFB-DAF829AB3671}"/>
              </a:ext>
            </a:extLst>
          </p:cNvPr>
          <p:cNvGrpSpPr/>
          <p:nvPr>
            <p:custDataLst>
              <p:tags r:id="rId3"/>
            </p:custDataLst>
          </p:nvPr>
        </p:nvGrpSpPr>
        <p:grpSpPr>
          <a:xfrm>
            <a:off x="895216" y="1939666"/>
            <a:ext cx="587835" cy="706091"/>
            <a:chOff x="1836100" y="2332000"/>
            <a:chExt cx="1572829" cy="862059"/>
          </a:xfrm>
        </p:grpSpPr>
        <p:sp>
          <p:nvSpPr>
            <p:cNvPr id="41" name="任意多边形 10">
              <a:extLst>
                <a:ext uri="{FF2B5EF4-FFF2-40B4-BE49-F238E27FC236}">
                  <a16:creationId xmlns:a16="http://schemas.microsoft.com/office/drawing/2014/main" id="{A592836F-2D27-4A59-92E7-16CEA93F55C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任意多边形 11">
              <a:extLst>
                <a:ext uri="{FF2B5EF4-FFF2-40B4-BE49-F238E27FC236}">
                  <a16:creationId xmlns:a16="http://schemas.microsoft.com/office/drawing/2014/main" id="{5F58D3F2-5699-4AB1-8917-D53D72C5D86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文本框 12">
              <a:extLst>
                <a:ext uri="{FF2B5EF4-FFF2-40B4-BE49-F238E27FC236}">
                  <a16:creationId xmlns:a16="http://schemas.microsoft.com/office/drawing/2014/main" id="{118BACDC-3DCD-46F1-97CA-F93B35097E2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44" name="Rectangle 43">
            <a:extLst>
              <a:ext uri="{FF2B5EF4-FFF2-40B4-BE49-F238E27FC236}">
                <a16:creationId xmlns:a16="http://schemas.microsoft.com/office/drawing/2014/main" id="{AE633C80-1F0B-4DFB-AC58-51CCBAB37455}"/>
              </a:ext>
            </a:extLst>
          </p:cNvPr>
          <p:cNvSpPr/>
          <p:nvPr/>
        </p:nvSpPr>
        <p:spPr>
          <a:xfrm>
            <a:off x="1664540" y="1971880"/>
            <a:ext cx="976284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45" name="PA_库_组合 5">
            <a:extLst>
              <a:ext uri="{FF2B5EF4-FFF2-40B4-BE49-F238E27FC236}">
                <a16:creationId xmlns:a16="http://schemas.microsoft.com/office/drawing/2014/main" id="{A4E42066-6FAC-4605-BC25-A13D95ADD5A5}"/>
              </a:ext>
            </a:extLst>
          </p:cNvPr>
          <p:cNvGrpSpPr/>
          <p:nvPr>
            <p:custDataLst>
              <p:tags r:id="rId4"/>
            </p:custDataLst>
          </p:nvPr>
        </p:nvGrpSpPr>
        <p:grpSpPr>
          <a:xfrm>
            <a:off x="928055" y="2901119"/>
            <a:ext cx="587835" cy="706091"/>
            <a:chOff x="1836100" y="2332000"/>
            <a:chExt cx="1572829" cy="862059"/>
          </a:xfrm>
        </p:grpSpPr>
        <p:sp>
          <p:nvSpPr>
            <p:cNvPr id="48" name="任意多边形 10">
              <a:extLst>
                <a:ext uri="{FF2B5EF4-FFF2-40B4-BE49-F238E27FC236}">
                  <a16:creationId xmlns:a16="http://schemas.microsoft.com/office/drawing/2014/main" id="{4B59D1FA-5802-404C-A603-8F06D40059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任意多边形 11">
              <a:extLst>
                <a:ext uri="{FF2B5EF4-FFF2-40B4-BE49-F238E27FC236}">
                  <a16:creationId xmlns:a16="http://schemas.microsoft.com/office/drawing/2014/main" id="{F4CEA541-E163-4D70-A8AD-0A63F5D2C6C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文本框 12">
              <a:extLst>
                <a:ext uri="{FF2B5EF4-FFF2-40B4-BE49-F238E27FC236}">
                  <a16:creationId xmlns:a16="http://schemas.microsoft.com/office/drawing/2014/main" id="{B4235E5C-6509-45F5-8E5D-78C256BEF19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1" name="Rectangle 50">
            <a:extLst>
              <a:ext uri="{FF2B5EF4-FFF2-40B4-BE49-F238E27FC236}">
                <a16:creationId xmlns:a16="http://schemas.microsoft.com/office/drawing/2014/main" id="{2B8C05E9-EAD7-47B8-93C6-C30AF0EE0C87}"/>
              </a:ext>
            </a:extLst>
          </p:cNvPr>
          <p:cNvSpPr/>
          <p:nvPr/>
        </p:nvSpPr>
        <p:spPr>
          <a:xfrm>
            <a:off x="1221973" y="3027447"/>
            <a:ext cx="7951733" cy="584775"/>
          </a:xfrm>
          <a:prstGeom prst="rect">
            <a:avLst/>
          </a:prstGeom>
        </p:spPr>
        <p:txBody>
          <a:bodyPr wrap="square">
            <a:spAutoFit/>
          </a:bodyPr>
          <a:lstStyle/>
          <a:p>
            <a:pPr algn="just">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chuyển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quê</a:t>
            </a:r>
            <a:endPar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2" name="PA_库_组合 5">
            <a:extLst>
              <a:ext uri="{FF2B5EF4-FFF2-40B4-BE49-F238E27FC236}">
                <a16:creationId xmlns:a16="http://schemas.microsoft.com/office/drawing/2014/main" id="{527C4822-CFCC-406E-BD16-BF073BC775DA}"/>
              </a:ext>
            </a:extLst>
          </p:cNvPr>
          <p:cNvGrpSpPr/>
          <p:nvPr>
            <p:custDataLst>
              <p:tags r:id="rId5"/>
            </p:custDataLst>
          </p:nvPr>
        </p:nvGrpSpPr>
        <p:grpSpPr>
          <a:xfrm>
            <a:off x="884558" y="3975984"/>
            <a:ext cx="587835" cy="706091"/>
            <a:chOff x="1836100" y="2332000"/>
            <a:chExt cx="1572829" cy="862059"/>
          </a:xfrm>
        </p:grpSpPr>
        <p:sp>
          <p:nvSpPr>
            <p:cNvPr id="53" name="任意多边形 10">
              <a:extLst>
                <a:ext uri="{FF2B5EF4-FFF2-40B4-BE49-F238E27FC236}">
                  <a16:creationId xmlns:a16="http://schemas.microsoft.com/office/drawing/2014/main" id="{1B0833F2-3F51-4904-BBC4-B3BE3B8055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任意多边形 11">
              <a:extLst>
                <a:ext uri="{FF2B5EF4-FFF2-40B4-BE49-F238E27FC236}">
                  <a16:creationId xmlns:a16="http://schemas.microsoft.com/office/drawing/2014/main" id="{94477FCD-FD77-4975-8391-0CB6A09EC53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文本框 12">
              <a:extLst>
                <a:ext uri="{FF2B5EF4-FFF2-40B4-BE49-F238E27FC236}">
                  <a16:creationId xmlns:a16="http://schemas.microsoft.com/office/drawing/2014/main" id="{35400F03-F79D-4FE0-BD15-2F20DE14B218}"/>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56" name="Rectangle 55">
            <a:extLst>
              <a:ext uri="{FF2B5EF4-FFF2-40B4-BE49-F238E27FC236}">
                <a16:creationId xmlns:a16="http://schemas.microsoft.com/office/drawing/2014/main" id="{7FBD9A2B-3F81-4B79-B8C4-D7DBD151D765}"/>
              </a:ext>
            </a:extLst>
          </p:cNvPr>
          <p:cNvSpPr/>
          <p:nvPr/>
        </p:nvSpPr>
        <p:spPr>
          <a:xfrm>
            <a:off x="1483051" y="3892649"/>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7" name="Group 56">
            <a:extLst>
              <a:ext uri="{FF2B5EF4-FFF2-40B4-BE49-F238E27FC236}">
                <a16:creationId xmlns:a16="http://schemas.microsoft.com/office/drawing/2014/main" id="{D093D2C1-4B99-42A1-A6AD-3ED10129F082}"/>
              </a:ext>
            </a:extLst>
          </p:cNvPr>
          <p:cNvGrpSpPr/>
          <p:nvPr/>
        </p:nvGrpSpPr>
        <p:grpSpPr>
          <a:xfrm>
            <a:off x="9044682" y="2306466"/>
            <a:ext cx="3104143" cy="3127647"/>
            <a:chOff x="7656474" y="831396"/>
            <a:chExt cx="3689350" cy="3269584"/>
          </a:xfrm>
        </p:grpSpPr>
        <p:pic>
          <p:nvPicPr>
            <p:cNvPr id="58" name="图片 2" descr="2">
              <a:extLst>
                <a:ext uri="{FF2B5EF4-FFF2-40B4-BE49-F238E27FC236}">
                  <a16:creationId xmlns:a16="http://schemas.microsoft.com/office/drawing/2014/main" id="{3E3CF057-4B69-4F56-BAB6-BBC598EBFD93}"/>
                </a:ext>
              </a:extLst>
            </p:cNvPr>
            <p:cNvPicPr>
              <a:picLocks noChangeAspect="1"/>
            </p:cNvPicPr>
            <p:nvPr/>
          </p:nvPicPr>
          <p:blipFill>
            <a:blip r:embed="rId10"/>
            <a:stretch>
              <a:fillRect/>
            </a:stretch>
          </p:blipFill>
          <p:spPr>
            <a:xfrm>
              <a:off x="7656474" y="831396"/>
              <a:ext cx="3689350" cy="3127375"/>
            </a:xfrm>
            <a:prstGeom prst="rect">
              <a:avLst/>
            </a:prstGeom>
          </p:spPr>
        </p:pic>
        <p:sp>
          <p:nvSpPr>
            <p:cNvPr id="59" name="Rounded Rectangle 52">
              <a:extLst>
                <a:ext uri="{FF2B5EF4-FFF2-40B4-BE49-F238E27FC236}">
                  <a16:creationId xmlns:a16="http://schemas.microsoft.com/office/drawing/2014/main" id="{CFB057E3-4444-4F66-AD4A-09818D10D67C}"/>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1" name="PA_库_组合 5">
            <a:extLst>
              <a:ext uri="{FF2B5EF4-FFF2-40B4-BE49-F238E27FC236}">
                <a16:creationId xmlns:a16="http://schemas.microsoft.com/office/drawing/2014/main" id="{55665BA3-6405-4581-A564-25C80595267C}"/>
              </a:ext>
            </a:extLst>
          </p:cNvPr>
          <p:cNvGrpSpPr/>
          <p:nvPr>
            <p:custDataLst>
              <p:tags r:id="rId6"/>
            </p:custDataLst>
          </p:nvPr>
        </p:nvGrpSpPr>
        <p:grpSpPr>
          <a:xfrm>
            <a:off x="884558" y="5062693"/>
            <a:ext cx="587835" cy="706091"/>
            <a:chOff x="1836100" y="2332000"/>
            <a:chExt cx="1572829" cy="862059"/>
          </a:xfrm>
        </p:grpSpPr>
        <p:sp>
          <p:nvSpPr>
            <p:cNvPr id="62" name="任意多边形 10">
              <a:extLst>
                <a:ext uri="{FF2B5EF4-FFF2-40B4-BE49-F238E27FC236}">
                  <a16:creationId xmlns:a16="http://schemas.microsoft.com/office/drawing/2014/main" id="{2DEF0772-800C-4FCE-97CE-9C60B86ED25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DED1DEF0-0D90-48A1-AFCE-1107F8E48B4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62690292-BD76-4320-B631-D806C51DA516}"/>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5" name="Rectangle 64">
            <a:extLst>
              <a:ext uri="{FF2B5EF4-FFF2-40B4-BE49-F238E27FC236}">
                <a16:creationId xmlns:a16="http://schemas.microsoft.com/office/drawing/2014/main" id="{E0CD03C4-AD25-4558-907E-1297E494D518}"/>
              </a:ext>
            </a:extLst>
          </p:cNvPr>
          <p:cNvSpPr/>
          <p:nvPr/>
        </p:nvSpPr>
        <p:spPr>
          <a:xfrm>
            <a:off x="1512177" y="5134696"/>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0"/>
                                        <p:tgtEl>
                                          <p:spTgt spid="52"/>
                                        </p:tgtEl>
                                      </p:cBhvr>
                                    </p:animEffect>
                                    <p:anim calcmode="lin" valueType="num">
                                      <p:cBhvr>
                                        <p:cTn id="44" dur="1000" fill="hold"/>
                                        <p:tgtEl>
                                          <p:spTgt spid="52"/>
                                        </p:tgtEl>
                                        <p:attrNameLst>
                                          <p:attrName>ppt_x</p:attrName>
                                        </p:attrNameLst>
                                      </p:cBhvr>
                                      <p:tavLst>
                                        <p:tav tm="0">
                                          <p:val>
                                            <p:strVal val="#ppt_x"/>
                                          </p:val>
                                        </p:tav>
                                        <p:tav tm="100000">
                                          <p:val>
                                            <p:strVal val="#ppt_x"/>
                                          </p:val>
                                        </p:tav>
                                      </p:tavLst>
                                    </p:anim>
                                    <p:anim calcmode="lin" valueType="num">
                                      <p:cBhvr>
                                        <p:cTn id="45" dur="1000" fill="hold"/>
                                        <p:tgtEl>
                                          <p:spTgt spid="5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39" grpId="0"/>
      <p:bldP spid="44" grpId="0"/>
      <p:bldP spid="51" grpId="0"/>
      <p:bldP spid="56"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707886"/>
          </a:xfrm>
          <a:prstGeom prst="rect">
            <a:avLst/>
          </a:prstGeom>
        </p:spPr>
        <p:txBody>
          <a:bodyPr wrap="square">
            <a:spAutoFit/>
          </a:bodyPr>
          <a:lstStyle/>
          <a:p>
            <a:pPr lvl="0" algn="just" defTabSz="457200">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algn="just"/>
              <a:r>
                <a:rPr lang="vi-VN" sz="4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nhân làm nghề làm đồ chơi bằng bột màu.</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cho thấy trẻ con rất thích đồ chơi của bác Nhân là: Ở ngoài phố, cái sào nứa cắm đồ chơi của bác dựng chỗ nào là chỗ ấy, các bạn nhỏ xúm lại.</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21200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2985433"/>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bác Nhân muốn chuyển về quê?</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a. Vì bác phải về quê làm ruộng</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 Vì trẻ con ít mua đồ chơi của bác</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bác không muốn làm đồ chơi nữa</a:t>
            </a:r>
          </a:p>
        </p:txBody>
      </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a:extLst>
              <a:ext uri="{FF2B5EF4-FFF2-40B4-BE49-F238E27FC236}">
                <a16:creationId xmlns:a16="http://schemas.microsoft.com/office/drawing/2014/main" id="{A8069A6C-27DC-4F54-835F-4059A8A43EB6}"/>
              </a:ext>
            </a:extLst>
          </p:cNvPr>
          <p:cNvSpPr/>
          <p:nvPr/>
        </p:nvSpPr>
        <p:spPr>
          <a:xfrm>
            <a:off x="1552743" y="2972184"/>
            <a:ext cx="568579" cy="538480"/>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5068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pic>
        <p:nvPicPr>
          <p:cNvPr id="2" name="图片 1" descr="D:\资料\图片1.png图片1"/>
          <p:cNvPicPr>
            <a:picLocks noChangeAspect="1"/>
          </p:cNvPicPr>
          <p:nvPr/>
        </p:nvPicPr>
        <p:blipFill>
          <a:blip r:embed="rId5"/>
          <a:srcRect/>
          <a:stretch>
            <a:fillRect/>
          </a:stretch>
        </p:blipFill>
        <p:spPr>
          <a:xfrm>
            <a:off x="3561080" y="1160145"/>
            <a:ext cx="5084445" cy="2498725"/>
          </a:xfrm>
          <a:prstGeom prst="rect">
            <a:avLst/>
          </a:prstGeom>
          <a:effectLst/>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6" name="Picture 5">
            <a:extLst>
              <a:ext uri="{FF2B5EF4-FFF2-40B4-BE49-F238E27FC236}">
                <a16:creationId xmlns:a16="http://schemas.microsoft.com/office/drawing/2014/main" id="{C7CBC4D8-27CC-4A6C-9EF9-A6F9DD88DBED}"/>
              </a:ext>
            </a:extLst>
          </p:cNvPr>
          <p:cNvPicPr>
            <a:picLocks noChangeAspect="1"/>
          </p:cNvPicPr>
          <p:nvPr/>
        </p:nvPicPr>
        <p:blipFill>
          <a:blip r:embed="rId6"/>
          <a:stretch>
            <a:fillRect/>
          </a:stretch>
        </p:blipFill>
        <p:spPr>
          <a:xfrm>
            <a:off x="2246393" y="3597362"/>
            <a:ext cx="7669433" cy="235326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1000"/>
                                        <p:tgtEl>
                                          <p:spTgt spid="119"/>
                                        </p:tgtEl>
                                      </p:cBhvr>
                                    </p:animEffect>
                                    <p:anim calcmode="lin" valueType="num">
                                      <p:cBhvr>
                                        <p:cTn id="19" dur="1000" fill="hold"/>
                                        <p:tgtEl>
                                          <p:spTgt spid="119"/>
                                        </p:tgtEl>
                                        <p:attrNameLst>
                                          <p:attrName>ppt_x</p:attrName>
                                        </p:attrNameLst>
                                      </p:cBhvr>
                                      <p:tavLst>
                                        <p:tav tm="0">
                                          <p:val>
                                            <p:strVal val="#ppt_x"/>
                                          </p:val>
                                        </p:tav>
                                        <p:tav tm="100000">
                                          <p:val>
                                            <p:strVal val="#ppt_x"/>
                                          </p:val>
                                        </p:tav>
                                      </p:tavLst>
                                    </p:anim>
                                    <p:anim calcmode="lin" valueType="num">
                                      <p:cBhvr>
                                        <p:cTn id="20"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 buổi bán hàng cuối cùng của bác Nhân, bạn nhỏ đã đập con lợn đất, lấy số tiền đó chia nhỏ ra và nhờ mấy bạn trong lớp mua giúp đồ chơi của bác Nhân.</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374843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78242" y="1372242"/>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7081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có tấm lòng yêu thương mọi người. Bạn nhỏ biết quan tâm, chia sẻ với người khác.</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93147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621280"/>
            <a:ext cx="12206605" cy="4236720"/>
          </a:xfrm>
          <a:prstGeom prst="rect">
            <a:avLst/>
          </a:prstGeom>
        </p:spPr>
      </p:pic>
      <p:pic>
        <p:nvPicPr>
          <p:cNvPr id="2" name="图片 1" descr="微信截图_20220503125252"/>
          <p:cNvPicPr>
            <a:picLocks noChangeAspect="1"/>
          </p:cNvPicPr>
          <p:nvPr/>
        </p:nvPicPr>
        <p:blipFill>
          <a:blip r:embed="rId4"/>
          <a:stretch>
            <a:fillRect/>
          </a:stretch>
        </p:blipFill>
        <p:spPr>
          <a:xfrm>
            <a:off x="8603615" y="4414520"/>
            <a:ext cx="3779520" cy="1858010"/>
          </a:xfrm>
          <a:prstGeom prst="rect">
            <a:avLst/>
          </a:prstGeom>
        </p:spPr>
      </p:pic>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sp>
        <p:nvSpPr>
          <p:cNvPr id="12" name="TextBox 11">
            <a:extLst>
              <a:ext uri="{FF2B5EF4-FFF2-40B4-BE49-F238E27FC236}">
                <a16:creationId xmlns:a16="http://schemas.microsoft.com/office/drawing/2014/main" id="{057C18F6-2660-4520-802B-1F22B295C756}"/>
              </a:ext>
            </a:extLst>
          </p:cNvPr>
          <p:cNvSpPr txBox="1"/>
          <p:nvPr/>
        </p:nvSpPr>
        <p:spPr>
          <a:xfrm>
            <a:off x="924561" y="1613090"/>
            <a:ext cx="10647296" cy="2677656"/>
          </a:xfrm>
          <a:prstGeom prst="rect">
            <a:avLst/>
          </a:prstGeom>
          <a:noFill/>
        </p:spPr>
        <p:txBody>
          <a:bodyPr wrap="square" rtlCol="0">
            <a:spAutoFit/>
          </a:bodyPr>
          <a:lstStyle/>
          <a:p>
            <a:pPr algn="just"/>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 Nhân, người chuyện làm đồ chơi cho trẻ em, là một người đáng trân trọng vì bác yêu nghề, yêu các bạn nhỏ. Những người như bác Nhân sẽ góp phần giữ gìn văn hóa dân tộc thông qua việc giữ gìn một loại đồ chơi dan gian cho tre em – tò he. Câu chuyện còn nói về tấm lòng đáng trân trọng nhất của một bạn nhỏ; tìm mọi cách để làm cho người mình </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83DFA3DF-F024-49FD-B71B-EE2C8C112F61}"/>
              </a:ext>
            </a:extLst>
          </p:cNvPr>
          <p:cNvPicPr>
            <a:picLocks noChangeAspect="1"/>
          </p:cNvPicPr>
          <p:nvPr/>
        </p:nvPicPr>
        <p:blipFill>
          <a:blip r:embed="rId6"/>
          <a:stretch>
            <a:fillRect/>
          </a:stretch>
        </p:blipFill>
        <p:spPr>
          <a:xfrm>
            <a:off x="2991019" y="260142"/>
            <a:ext cx="6822015" cy="14570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45402" y="45403"/>
            <a:ext cx="6877685" cy="6786880"/>
          </a:xfrm>
          <a:prstGeom prst="rect">
            <a:avLst/>
          </a:prstGeom>
        </p:spPr>
      </p:pic>
      <p:pic>
        <p:nvPicPr>
          <p:cNvPr id="118" name="图片 117" descr="E:\PPT\形状 2.png形状 2"/>
          <p:cNvPicPr>
            <a:picLocks noChangeAspect="1"/>
          </p:cNvPicPr>
          <p:nvPr/>
        </p:nvPicPr>
        <p:blipFill>
          <a:blip r:embed="rId4"/>
          <a:srcRect/>
          <a:stretch>
            <a:fillRect/>
          </a:stretch>
        </p:blipFill>
        <p:spPr>
          <a:xfrm>
            <a:off x="-83540" y="3295650"/>
            <a:ext cx="3780790" cy="3562350"/>
          </a:xfrm>
          <a:prstGeom prst="rect">
            <a:avLst/>
          </a:prstGeom>
        </p:spPr>
      </p:pic>
      <p:sp>
        <p:nvSpPr>
          <p:cNvPr id="19" name="任意多边形: 形状 40">
            <a:extLst>
              <a:ext uri="{FF2B5EF4-FFF2-40B4-BE49-F238E27FC236}">
                <a16:creationId xmlns:a16="http://schemas.microsoft.com/office/drawing/2014/main" id="{28714156-1243-4A18-8034-E1E0E1ECDA25}"/>
              </a:ext>
            </a:extLst>
          </p:cNvPr>
          <p:cNvSpPr/>
          <p:nvPr/>
        </p:nvSpPr>
        <p:spPr>
          <a:xfrm>
            <a:off x="5908515" y="39936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0" name="TextBox 19">
            <a:extLst>
              <a:ext uri="{FF2B5EF4-FFF2-40B4-BE49-F238E27FC236}">
                <a16:creationId xmlns:a16="http://schemas.microsoft.com/office/drawing/2014/main" id="{BADE10BC-13DD-4EF8-A8E9-74569C7CF74E}"/>
              </a:ext>
            </a:extLst>
          </p:cNvPr>
          <p:cNvSpPr txBox="1"/>
          <p:nvPr/>
        </p:nvSpPr>
        <p:spPr>
          <a:xfrm>
            <a:off x="6138636" y="45893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lại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微软雅黑"/>
              <a:cs typeface="Calibri" panose="020F0502020204030204" pitchFamily="34" charset="0"/>
            </a:endParaRPr>
          </a:p>
        </p:txBody>
      </p:sp>
      <p:pic>
        <p:nvPicPr>
          <p:cNvPr id="21" name="Picture 20" descr="A picture containing icon&#10;&#10;Description automatically generated">
            <a:extLst>
              <a:ext uri="{FF2B5EF4-FFF2-40B4-BE49-F238E27FC236}">
                <a16:creationId xmlns:a16="http://schemas.microsoft.com/office/drawing/2014/main" id="{3709D3B1-A01A-4BDB-9F35-918FE01E7B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51132" y="257781"/>
            <a:ext cx="1078849" cy="845498"/>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B42E77EC-C079-4B65-B7B6-B8210A5F9F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8388" y="680530"/>
            <a:ext cx="594282" cy="547448"/>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762AF5A1-15D8-48FF-8471-BBFE941F2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65620" y="257781"/>
            <a:ext cx="1078849" cy="845498"/>
          </a:xfrm>
          <a:prstGeom prst="rect">
            <a:avLst/>
          </a:prstGeom>
        </p:spPr>
      </p:pic>
      <p:sp>
        <p:nvSpPr>
          <p:cNvPr id="10" name="Rounded Rectangle 7">
            <a:extLst>
              <a:ext uri="{FF2B5EF4-FFF2-40B4-BE49-F238E27FC236}">
                <a16:creationId xmlns:a16="http://schemas.microsoft.com/office/drawing/2014/main" id="{5902996E-C1A8-494E-AFFF-24C66A18DEDE}"/>
              </a:ext>
            </a:extLst>
          </p:cNvPr>
          <p:cNvSpPr/>
          <p:nvPr/>
        </p:nvSpPr>
        <p:spPr>
          <a:xfrm>
            <a:off x="4215891" y="25177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1" name="图片 6">
            <a:extLst>
              <a:ext uri="{FF2B5EF4-FFF2-40B4-BE49-F238E27FC236}">
                <a16:creationId xmlns:a16="http://schemas.microsoft.com/office/drawing/2014/main" id="{0078B6BA-6825-493E-AF68-CE7CF6734F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4" name="Rectangle 13">
            <a:extLst>
              <a:ext uri="{FF2B5EF4-FFF2-40B4-BE49-F238E27FC236}">
                <a16:creationId xmlns:a16="http://schemas.microsoft.com/office/drawing/2014/main" id="{B9307930-B661-4E3F-A336-00E1C71BE6C5}"/>
              </a:ext>
            </a:extLst>
          </p:cNvPr>
          <p:cNvSpPr/>
          <p:nvPr/>
        </p:nvSpPr>
        <p:spPr>
          <a:xfrm>
            <a:off x="6153753" y="15741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Rectangle 14">
            <a:extLst>
              <a:ext uri="{FF2B5EF4-FFF2-40B4-BE49-F238E27FC236}">
                <a16:creationId xmlns:a16="http://schemas.microsoft.com/office/drawing/2014/main" id="{0DE18E0D-C8CB-48E6-8D0E-03FDDC5801AC}"/>
              </a:ext>
            </a:extLst>
          </p:cNvPr>
          <p:cNvSpPr/>
          <p:nvPr/>
        </p:nvSpPr>
        <p:spPr>
          <a:xfrm>
            <a:off x="4968245" y="26247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6" name="Oval 15">
            <a:extLst>
              <a:ext uri="{FF2B5EF4-FFF2-40B4-BE49-F238E27FC236}">
                <a16:creationId xmlns:a16="http://schemas.microsoft.com/office/drawing/2014/main" id="{F9D58BDC-D719-4FBC-8597-3C0B36E0B42C}"/>
              </a:ext>
            </a:extLst>
          </p:cNvPr>
          <p:cNvSpPr/>
          <p:nvPr/>
        </p:nvSpPr>
        <p:spPr>
          <a:xfrm>
            <a:off x="4356825" y="26651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7" name="Rounded Rectangle 9">
            <a:extLst>
              <a:ext uri="{FF2B5EF4-FFF2-40B4-BE49-F238E27FC236}">
                <a16:creationId xmlns:a16="http://schemas.microsoft.com/office/drawing/2014/main" id="{C226AB7D-1741-466E-BD2E-9F4F185602F1}"/>
              </a:ext>
            </a:extLst>
          </p:cNvPr>
          <p:cNvSpPr/>
          <p:nvPr/>
        </p:nvSpPr>
        <p:spPr>
          <a:xfrm>
            <a:off x="4215891" y="34947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1399FD87-81E3-4BDC-8369-1AF46DE940CD}"/>
              </a:ext>
            </a:extLst>
          </p:cNvPr>
          <p:cNvSpPr/>
          <p:nvPr/>
        </p:nvSpPr>
        <p:spPr>
          <a:xfrm>
            <a:off x="4968245" y="36017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Oval 24">
            <a:extLst>
              <a:ext uri="{FF2B5EF4-FFF2-40B4-BE49-F238E27FC236}">
                <a16:creationId xmlns:a16="http://schemas.microsoft.com/office/drawing/2014/main" id="{BC7EC690-0AC9-4E16-A2DD-68B134BFD0B2}"/>
              </a:ext>
            </a:extLst>
          </p:cNvPr>
          <p:cNvSpPr/>
          <p:nvPr/>
        </p:nvSpPr>
        <p:spPr>
          <a:xfrm>
            <a:off x="4356825" y="36421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6" name="Rounded Rectangle 12">
            <a:extLst>
              <a:ext uri="{FF2B5EF4-FFF2-40B4-BE49-F238E27FC236}">
                <a16:creationId xmlns:a16="http://schemas.microsoft.com/office/drawing/2014/main" id="{17A99673-0FD5-4E66-8C17-37F08716475E}"/>
              </a:ext>
            </a:extLst>
          </p:cNvPr>
          <p:cNvSpPr/>
          <p:nvPr/>
        </p:nvSpPr>
        <p:spPr>
          <a:xfrm>
            <a:off x="4215890" y="45605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7" name="Rectangle 26">
            <a:extLst>
              <a:ext uri="{FF2B5EF4-FFF2-40B4-BE49-F238E27FC236}">
                <a16:creationId xmlns:a16="http://schemas.microsoft.com/office/drawing/2014/main" id="{C26CD246-3045-4772-81AA-FC51188F2822}"/>
              </a:ext>
            </a:extLst>
          </p:cNvPr>
          <p:cNvSpPr/>
          <p:nvPr/>
        </p:nvSpPr>
        <p:spPr>
          <a:xfrm>
            <a:off x="4968245" y="46674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8" name="Oval 27">
            <a:extLst>
              <a:ext uri="{FF2B5EF4-FFF2-40B4-BE49-F238E27FC236}">
                <a16:creationId xmlns:a16="http://schemas.microsoft.com/office/drawing/2014/main" id="{29AEF20F-E6BF-4F82-956E-8D12FD5FF05C}"/>
              </a:ext>
            </a:extLst>
          </p:cNvPr>
          <p:cNvSpPr/>
          <p:nvPr/>
        </p:nvSpPr>
        <p:spPr>
          <a:xfrm>
            <a:off x="4356825" y="47078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9" name="Picture 2" descr="Star Cartoon Images, Stock Photos &amp;amp; Vectors | Shutterstock">
            <a:extLst>
              <a:ext uri="{FF2B5EF4-FFF2-40B4-BE49-F238E27FC236}">
                <a16:creationId xmlns:a16="http://schemas.microsoft.com/office/drawing/2014/main" id="{60E54348-B43C-4FBA-9EEA-35311EDD7B68}"/>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317653" y="24915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E76EB416-1110-485E-BE2C-D958302CFAF5}"/>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288553" y="34801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a:extLst>
              <a:ext uri="{FF2B5EF4-FFF2-40B4-BE49-F238E27FC236}">
                <a16:creationId xmlns:a16="http://schemas.microsoft.com/office/drawing/2014/main" id="{DC9EAF9C-023D-4A51-9BBD-0F5D641E92D9}"/>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53794" y="45990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791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par>
                                <p:cTn id="16" presetID="0" presetClass="path" presetSubtype="0" accel="50000" decel="50000" fill="hold" nodeType="withEffect">
                                  <p:stCondLst>
                                    <p:cond delay="0"/>
                                  </p:stCondLst>
                                  <p:childTnLst>
                                    <p:animMotion origin="layout" path="M 3.33333E-6 0.01297 L 3.33333E-6 0.0132 C 0.0026 0.00973 0.00468 0.0044 0.00794 0.00301 C 0.01341 0.00024 0.01927 0.00186 0.025 0.00093 C 0.02682 0.00047 0.02877 -0.00046 0.0306 -0.00115 C 0.03294 -0.00185 0.03515 -0.00254 0.0375 -0.00301 C 0.04544 -0.00208 0.05429 -0.00138 0.0625 0.00093 C 0.06614 0.00209 0.06705 0.00324 0.07044 0.00487 C 0.07304 0.00625 0.07565 0.00764 0.07838 0.00903 C 0.07981 0.00973 0.08138 0.01042 0.08294 0.01112 C 0.08632 0.0125 0.08984 0.0132 0.0931 0.01505 C 0.09661 0.01713 0.09987 0.02061 0.10338 0.02315 C 0.10833 0.02662 0.1108 0.02755 0.11588 0.02917 L 0.12942 0.03334 C 0.14635 0.02824 0.12682 0.03565 0.14205 0.02524 C 0.14492 0.02315 0.14817 0.02292 0.15104 0.02107 C 0.15573 0.01829 0.15768 0.0169 0.16354 0.01505 C 0.16653 0.01412 0.16966 0.01366 0.17265 0.01297 C 0.17382 0.01227 0.17487 0.01112 0.17604 0.01112 C 0.18515 0.01112 0.19427 0.01181 0.20338 0.01297 C 0.20455 0.0132 0.2056 0.01436 0.20677 0.01505 C 0.20833 0.01574 0.20976 0.01644 0.21132 0.01713 C 0.21393 0.01829 0.21666 0.01968 0.21927 0.02107 C 0.22083 0.02315 0.222 0.02593 0.22382 0.02709 C 0.22942 0.03125 0.23646 0.02824 0.24205 0.02709 C 0.24349 0.02593 0.24492 0.02408 0.24648 0.02315 C 0.24804 0.02223 0.24961 0.02199 0.25104 0.02107 C 0.25338 0.01991 0.25573 0.01852 0.25794 0.01713 C 0.26445 0.0125 0.2651 0.01019 0.27148 0.00903 C 0.2776 0.00787 0.28372 0.00764 0.28971 0.00695 C 0.29726 0.00764 0.30494 0.00764 0.3125 0.00903 C 0.31627 0.00973 0.31992 0.0125 0.32382 0.01297 C 0.32799 0.01366 0.33216 0.01412 0.33632 0.01505 C 0.33867 0.01551 0.34088 0.01644 0.3431 0.01713 C 0.34622 0.01783 0.34922 0.01852 0.35221 0.01899 L 0.36015 0.02315 C 0.36132 0.02385 0.3625 0.02454 0.36354 0.02524 C 0.3681 0.02709 0.37278 0.02801 0.37721 0.02917 C 0.37864 0.02894 0.38932 0.02894 0.3931 0.02524 C 0.39557 0.02269 0.39726 0.01829 0.4 0.01713 C 0.40221 0.01598 0.4056 0.01482 0.40794 0.01297 C 0.41367 0.0088 0.41054 0.00903 0.41367 0.00903 L 0.41132 0.00487 " pathEditMode="relative" rAng="0" ptsTypes="AAAAAAAAAAAAAAAAAAAAAAAAAAAAAAAAAAAAAAAAAAA">
                                      <p:cBhvr>
                                        <p:cTn id="17" dur="1000" fill="hold"/>
                                        <p:tgtEl>
                                          <p:spTgt spid="21"/>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21"/>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4.79167E-6 -0.00092 L 0.04662 -0.04097 C 0.05639 -0.05 0.07097 -0.05486 0.08633 -0.05486 C 0.10378 -0.05486 0.11771 -0.05 0.12748 -0.04097 L 0.17422 -0.00092 " pathEditMode="relative" rAng="0" ptsTypes="AAAAA">
                                      <p:cBhvr>
                                        <p:cTn id="23" dur="500" fill="hold"/>
                                        <p:tgtEl>
                                          <p:spTgt spid="23"/>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23"/>
                                        </p:tgtEl>
                                      </p:cBhvr>
                                    </p:animEffect>
                                    <p:anim calcmode="lin" valueType="num">
                                      <p:cBhvr>
                                        <p:cTn id="26" dur="250"/>
                                        <p:tgtEl>
                                          <p:spTgt spid="23"/>
                                        </p:tgtEl>
                                        <p:attrNameLst>
                                          <p:attrName>ppt_x</p:attrName>
                                        </p:attrNameLst>
                                      </p:cBhvr>
                                      <p:tavLst>
                                        <p:tav tm="0">
                                          <p:val>
                                            <p:strVal val="ppt_x"/>
                                          </p:val>
                                        </p:tav>
                                        <p:tav tm="100000">
                                          <p:val>
                                            <p:strVal val="ppt_x"/>
                                          </p:val>
                                        </p:tav>
                                      </p:tavLst>
                                    </p:anim>
                                    <p:anim calcmode="lin" valueType="num">
                                      <p:cBhvr>
                                        <p:cTn id="27" dur="250"/>
                                        <p:tgtEl>
                                          <p:spTgt spid="23"/>
                                        </p:tgtEl>
                                        <p:attrNameLst>
                                          <p:attrName>ppt_y</p:attrName>
                                        </p:attrNameLst>
                                      </p:cBhvr>
                                      <p:tavLst>
                                        <p:tav tm="0">
                                          <p:val>
                                            <p:strVal val="ppt_y"/>
                                          </p:val>
                                        </p:tav>
                                        <p:tav tm="100000">
                                          <p:val>
                                            <p:strVal val="ppt_y+.1"/>
                                          </p:val>
                                        </p:tav>
                                      </p:tavLst>
                                    </p:anim>
                                    <p:set>
                                      <p:cBhvr>
                                        <p:cTn id="28" dur="1" fill="hold">
                                          <p:stCondLst>
                                            <p:cond delay="249"/>
                                          </p:stCondLst>
                                        </p:cTn>
                                        <p:tgtEl>
                                          <p:spTgt spid="23"/>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P spid="14" grpId="0"/>
      <p:bldP spid="15" grpId="0"/>
      <p:bldP spid="16" grpId="0" animBg="1"/>
      <p:bldP spid="17" grpId="0" animBg="1"/>
      <p:bldP spid="18" grpId="0"/>
      <p:bldP spid="25" grpId="0" animBg="1"/>
      <p:bldP spid="26" grpId="0" animBg="1"/>
      <p:bldP spid="27"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080219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47" name="Picture 46">
            <a:extLst>
              <a:ext uri="{FF2B5EF4-FFF2-40B4-BE49-F238E27FC236}">
                <a16:creationId xmlns:a16="http://schemas.microsoft.com/office/drawing/2014/main" id="{F2D14E6B-EF9F-4F3B-96E4-21F073434B1D}"/>
              </a:ext>
            </a:extLst>
          </p:cNvPr>
          <p:cNvPicPr>
            <a:picLocks noChangeAspect="1"/>
          </p:cNvPicPr>
          <p:nvPr/>
        </p:nvPicPr>
        <p:blipFill>
          <a:blip r:embed="rId6"/>
          <a:stretch>
            <a:fillRect/>
          </a:stretch>
        </p:blipFill>
        <p:spPr>
          <a:xfrm>
            <a:off x="1516753" y="972053"/>
            <a:ext cx="8967993" cy="3048264"/>
          </a:xfrm>
          <a:prstGeom prst="rect">
            <a:avLst/>
          </a:prstGeom>
        </p:spPr>
      </p:pic>
    </p:spTree>
    <p:custDataLst>
      <p:tags r:id="rId1"/>
    </p:custDataLst>
    <p:extLst>
      <p:ext uri="{BB962C8B-B14F-4D97-AF65-F5344CB8AC3E}">
        <p14:creationId xmlns:p14="http://schemas.microsoft.com/office/powerpoint/2010/main" val="2042956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Title 1">
            <a:extLst>
              <a:ext uri="{FF2B5EF4-FFF2-40B4-BE49-F238E27FC236}">
                <a16:creationId xmlns:a16="http://schemas.microsoft.com/office/drawing/2014/main" id="{7370D5F1-A84C-44E3-9DBD-98AA11D2AFDE}"/>
              </a:ext>
            </a:extLst>
          </p:cNvPr>
          <p:cNvSpPr txBox="1">
            <a:spLocks/>
          </p:cNvSpPr>
          <p:nvPr/>
        </p:nvSpPr>
        <p:spPr>
          <a:xfrm>
            <a:off x="1542073" y="751936"/>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tranthao121004@gmail.com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SĐT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Facbook</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3" name="TextBox 12">
            <a:extLst>
              <a:ext uri="{FF2B5EF4-FFF2-40B4-BE49-F238E27FC236}">
                <a16:creationId xmlns:a16="http://schemas.microsoft.com/office/drawing/2014/main" id="{4E4C7943-A0DD-4E4F-AB13-171817DA6BCF}"/>
              </a:ext>
            </a:extLst>
          </p:cNvPr>
          <p:cNvSpPr txBox="1"/>
          <p:nvPr/>
        </p:nvSpPr>
        <p:spPr>
          <a:xfrm>
            <a:off x="563696" y="2143344"/>
            <a:ext cx="115330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Hiện nay có rất nhiều nick giả mạo, chuyên buôn bán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cắp</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bài trên công sức, chất xám của người khác.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nick giả mạo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dùng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sdt: 0328667364 và</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0325525487</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Thầy</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bấm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sdt</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zalo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sẽ</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ra</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nick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mạo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ố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khoản</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dịch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mạo</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0328667364</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Ngân hàng MB quân đội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Chủ </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TK</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Lê Bá Linh</a:t>
            </a:r>
          </a:p>
        </p:txBody>
      </p:sp>
    </p:spTree>
    <p:custDataLst>
      <p:tags r:id="rId1"/>
    </p:custDataLst>
    <p:extLst>
      <p:ext uri="{BB962C8B-B14F-4D97-AF65-F5344CB8AC3E}">
        <p14:creationId xmlns:p14="http://schemas.microsoft.com/office/powerpoint/2010/main" val="31145618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grpSp>
        <p:nvGrpSpPr>
          <p:cNvPr id="29" name="Group 28">
            <a:extLst>
              <a:ext uri="{FF2B5EF4-FFF2-40B4-BE49-F238E27FC236}">
                <a16:creationId xmlns:a16="http://schemas.microsoft.com/office/drawing/2014/main" id="{C0E507B3-4787-4A10-BA7E-4A1002E8906C}"/>
              </a:ext>
            </a:extLst>
          </p:cNvPr>
          <p:cNvGrpSpPr/>
          <p:nvPr/>
        </p:nvGrpSpPr>
        <p:grpSpPr>
          <a:xfrm>
            <a:off x="3095350" y="989452"/>
            <a:ext cx="6504535" cy="4355855"/>
            <a:chOff x="2696657" y="669430"/>
            <a:chExt cx="6504535" cy="4355855"/>
          </a:xfrm>
        </p:grpSpPr>
        <p:pic>
          <p:nvPicPr>
            <p:cNvPr id="30" name="图片 78">
              <a:extLst>
                <a:ext uri="{FF2B5EF4-FFF2-40B4-BE49-F238E27FC236}">
                  <a16:creationId xmlns:a16="http://schemas.microsoft.com/office/drawing/2014/main" id="{52101855-9452-4680-B459-757CE69F8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31" name="Rounded Rectangle 27">
              <a:extLst>
                <a:ext uri="{FF2B5EF4-FFF2-40B4-BE49-F238E27FC236}">
                  <a16:creationId xmlns:a16="http://schemas.microsoft.com/office/drawing/2014/main" id="{3C8ADFE4-862D-419B-A2E1-76DD9D464CD7}"/>
                </a:ext>
              </a:extLst>
            </p:cNvPr>
            <p:cNvSpPr/>
            <p:nvPr/>
          </p:nvSpPr>
          <p:spPr>
            <a:xfrm>
              <a:off x="2696657" y="1785307"/>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a:extLst>
                <a:ext uri="{FF2B5EF4-FFF2-40B4-BE49-F238E27FC236}">
                  <a16:creationId xmlns:a16="http://schemas.microsoft.com/office/drawing/2014/main" id="{33D4A181-F765-4706-8984-6E7A57137C47}"/>
                </a:ext>
              </a:extLst>
            </p:cNvPr>
            <p:cNvPicPr>
              <a:picLocks noChangeAspect="1"/>
            </p:cNvPicPr>
            <p:nvPr/>
          </p:nvPicPr>
          <p:blipFill>
            <a:blip r:embed="rId6"/>
            <a:stretch>
              <a:fillRect/>
            </a:stretch>
          </p:blipFill>
          <p:spPr>
            <a:xfrm>
              <a:off x="2964673" y="2115274"/>
              <a:ext cx="5968501" cy="2780017"/>
            </a:xfrm>
            <a:prstGeom prst="rect">
              <a:avLst/>
            </a:prstGeom>
          </p:spPr>
        </p:pic>
      </p:grpSp>
    </p:spTree>
    <p:custDataLst>
      <p:tags r:id="rId1"/>
    </p:custDataLst>
    <p:extLst>
      <p:ext uri="{BB962C8B-B14F-4D97-AF65-F5344CB8AC3E}">
        <p14:creationId xmlns:p14="http://schemas.microsoft.com/office/powerpoint/2010/main" val="1008240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anim calcmode="lin" valueType="num">
                                      <p:cBhvr>
                                        <p:cTn id="13" dur="1000" fill="hold"/>
                                        <p:tgtEl>
                                          <p:spTgt spid="119"/>
                                        </p:tgtEl>
                                        <p:attrNameLst>
                                          <p:attrName>ppt_x</p:attrName>
                                        </p:attrNameLst>
                                      </p:cBhvr>
                                      <p:tavLst>
                                        <p:tav tm="0">
                                          <p:val>
                                            <p:strVal val="#ppt_x"/>
                                          </p:val>
                                        </p:tav>
                                        <p:tav tm="100000">
                                          <p:val>
                                            <p:strVal val="#ppt_x"/>
                                          </p:val>
                                        </p:tav>
                                      </p:tavLst>
                                    </p:anim>
                                    <p:anim calcmode="lin" valueType="num">
                                      <p:cBhvr>
                                        <p:cTn id="1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20" name="图片 14">
            <a:extLst>
              <a:ext uri="{FF2B5EF4-FFF2-40B4-BE49-F238E27FC236}">
                <a16:creationId xmlns:a16="http://schemas.microsoft.com/office/drawing/2014/main" id="{3B08327F-BC5B-440D-B06C-FAAE5E7C65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3" name="Rectangle 22">
            <a:extLst>
              <a:ext uri="{FF2B5EF4-FFF2-40B4-BE49-F238E27FC236}">
                <a16:creationId xmlns:a16="http://schemas.microsoft.com/office/drawing/2014/main" id="{07CE86D8-FFCF-4EB0-A624-69B272D402EC}"/>
              </a:ext>
            </a:extLst>
          </p:cNvPr>
          <p:cNvSpPr/>
          <p:nvPr/>
        </p:nvSpPr>
        <p:spPr>
          <a:xfrm>
            <a:off x="2393351" y="364935"/>
            <a:ext cx="730405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Lắng</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nghe</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đọc</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mẫu</a:t>
            </a:r>
            <a:endPar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endParaRPr>
          </a:p>
        </p:txBody>
      </p:sp>
      <p:sp>
        <p:nvSpPr>
          <p:cNvPr id="24" name="TextBox 28">
            <a:extLst>
              <a:ext uri="{FF2B5EF4-FFF2-40B4-BE49-F238E27FC236}">
                <a16:creationId xmlns:a16="http://schemas.microsoft.com/office/drawing/2014/main" id="{0E8055C2-5CFF-48D8-B836-9A8EF88637C7}"/>
              </a:ext>
            </a:extLst>
          </p:cNvPr>
          <p:cNvSpPr txBox="1"/>
          <p:nvPr/>
        </p:nvSpPr>
        <p:spPr>
          <a:xfrm>
            <a:off x="4514094" y="4555738"/>
            <a:ext cx="3062569" cy="2014597"/>
          </a:xfrm>
          <a:prstGeom prst="cloud">
            <a:avLst/>
          </a:prstGeom>
          <a:solidFill>
            <a:srgbClr val="CC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25" name="TextBox 28">
            <a:extLst>
              <a:ext uri="{FF2B5EF4-FFF2-40B4-BE49-F238E27FC236}">
                <a16:creationId xmlns:a16="http://schemas.microsoft.com/office/drawing/2014/main" id="{48758DA8-1696-4E5F-A157-40C1D2970102}"/>
              </a:ext>
            </a:extLst>
          </p:cNvPr>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26" name="TextBox 28">
            <a:extLst>
              <a:ext uri="{FF2B5EF4-FFF2-40B4-BE49-F238E27FC236}">
                <a16:creationId xmlns:a16="http://schemas.microsoft.com/office/drawing/2014/main" id="{5B4A192F-90AC-4517-9933-2C4F8F9DB825}"/>
              </a:ext>
            </a:extLst>
          </p:cNvPr>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pic>
        <p:nvPicPr>
          <p:cNvPr id="27" name="Picture 4" descr="Check out Arrow icon created by 4B Icons | Graphic design posters, Mini  drawings, Desktop wallpaper art">
            <a:extLst>
              <a:ext uri="{FF2B5EF4-FFF2-40B4-BE49-F238E27FC236}">
                <a16:creationId xmlns:a16="http://schemas.microsoft.com/office/drawing/2014/main" id="{B430A97A-90EB-4EC0-A602-65C5A6DB6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heck out Arrow icon created by 4B Icons | Graphic design posters, Mini  drawings, Desktop wallpaper art">
            <a:extLst>
              <a:ext uri="{FF2B5EF4-FFF2-40B4-BE49-F238E27FC236}">
                <a16:creationId xmlns:a16="http://schemas.microsoft.com/office/drawing/2014/main" id="{8204C5A4-A497-4F69-960D-B254BAFDB1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heck out Arrow icon created by 4B Icons | Graphic design posters, Mini  drawings, Desktop wallpaper art">
            <a:extLst>
              <a:ext uri="{FF2B5EF4-FFF2-40B4-BE49-F238E27FC236}">
                <a16:creationId xmlns:a16="http://schemas.microsoft.com/office/drawing/2014/main" id="{67E10F7F-2140-4D9F-A858-13386E120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CC21B4C5-7756-4D2C-9CC8-B5E60F75992A}"/>
              </a:ext>
            </a:extLst>
          </p:cNvPr>
          <p:cNvPicPr>
            <a:picLocks noChangeAspect="1"/>
          </p:cNvPicPr>
          <p:nvPr/>
        </p:nvPicPr>
        <p:blipFill>
          <a:blip r:embed="rId7"/>
          <a:stretch>
            <a:fillRect/>
          </a:stretch>
        </p:blipFill>
        <p:spPr>
          <a:xfrm rot="16200000">
            <a:off x="2168209" y="315734"/>
            <a:ext cx="513232" cy="513232"/>
          </a:xfrm>
          <a:prstGeom prst="rect">
            <a:avLst/>
          </a:prstGeom>
        </p:spPr>
      </p:pic>
      <p:pic>
        <p:nvPicPr>
          <p:cNvPr id="31" name="Picture 30">
            <a:extLst>
              <a:ext uri="{FF2B5EF4-FFF2-40B4-BE49-F238E27FC236}">
                <a16:creationId xmlns:a16="http://schemas.microsoft.com/office/drawing/2014/main" id="{DCF54068-3EFD-4B58-B0B7-621071EA5E5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500" b="92250" l="10000" r="90000">
                        <a14:foregroundMark x1="37250" y1="8875" x2="52500" y2="12500"/>
                        <a14:foregroundMark x1="50875" y1="6125" x2="54125" y2="6125"/>
                        <a14:foregroundMark x1="42500" y1="4500" x2="45500" y2="6125"/>
                        <a14:foregroundMark x1="49125" y1="45875" x2="52625" y2="52375"/>
                        <a14:foregroundMark x1="52625" y1="52375" x2="53375" y2="53000"/>
                        <a14:foregroundMark x1="46375" y1="47250" x2="51125" y2="52000"/>
                        <a14:foregroundMark x1="44750" y1="90875" x2="53625" y2="92250"/>
                      </a14:backgroundRemoval>
                    </a14:imgEffect>
                  </a14:imgLayer>
                </a14:imgProps>
              </a:ext>
              <a:ext uri="{28A0092B-C50C-407E-A947-70E740481C1C}">
                <a14:useLocalDpi xmlns:a14="http://schemas.microsoft.com/office/drawing/2010/main" val="0"/>
              </a:ext>
            </a:extLst>
          </a:blip>
          <a:stretch>
            <a:fillRect/>
          </a:stretch>
        </p:blipFill>
        <p:spPr>
          <a:xfrm>
            <a:off x="4213033" y="1205503"/>
            <a:ext cx="3062570" cy="30625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1000"/>
                                        <p:tgtEl>
                                          <p:spTgt spid="22"/>
                                        </p:tgtEl>
                                      </p:cBhvr>
                                    </p:animEffect>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1000"/>
                                        <p:tgtEl>
                                          <p:spTgt spid="21"/>
                                        </p:tgtEl>
                                      </p:cBhvr>
                                    </p:animEffect>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250"/>
                                        <p:tgtEl>
                                          <p:spTgt spid="20"/>
                                        </p:tgtEl>
                                      </p:cBhvr>
                                    </p:animEffect>
                                    <p:anim calcmode="lin" valueType="num">
                                      <p:cBhvr>
                                        <p:cTn id="25" dur="1250" fill="hold"/>
                                        <p:tgtEl>
                                          <p:spTgt spid="20"/>
                                        </p:tgtEl>
                                        <p:attrNameLst>
                                          <p:attrName>ppt_x</p:attrName>
                                        </p:attrNameLst>
                                      </p:cBhvr>
                                      <p:tavLst>
                                        <p:tav tm="0">
                                          <p:val>
                                            <p:strVal val="#ppt_x"/>
                                          </p:val>
                                        </p:tav>
                                        <p:tav tm="100000">
                                          <p:val>
                                            <p:strVal val="#ppt_x"/>
                                          </p:val>
                                        </p:tav>
                                      </p:tavLst>
                                    </p:anim>
                                    <p:anim calcmode="lin" valueType="num">
                                      <p:cBhvr>
                                        <p:cTn id="26" dur="125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250"/>
                                        <p:tgtEl>
                                          <p:spTgt spid="19"/>
                                        </p:tgtEl>
                                      </p:cBhvr>
                                    </p:animEffect>
                                    <p:anim calcmode="lin" valueType="num">
                                      <p:cBhvr>
                                        <p:cTn id="30" dur="1250" fill="hold"/>
                                        <p:tgtEl>
                                          <p:spTgt spid="19"/>
                                        </p:tgtEl>
                                        <p:attrNameLst>
                                          <p:attrName>ppt_x</p:attrName>
                                        </p:attrNameLst>
                                      </p:cBhvr>
                                      <p:tavLst>
                                        <p:tav tm="0">
                                          <p:val>
                                            <p:strVal val="#ppt_x"/>
                                          </p:val>
                                        </p:tav>
                                        <p:tav tm="100000">
                                          <p:val>
                                            <p:strVal val="#ppt_x"/>
                                          </p:val>
                                        </p:tav>
                                      </p:tavLst>
                                    </p:anim>
                                    <p:anim calcmode="lin" valueType="num">
                                      <p:cBhvr>
                                        <p:cTn id="31" dur="125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1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strVal val="#ppt_w*0.7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animEffect transition="in" filter="fade">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200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strVal val="#ppt_w*0.7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animEffect transition="in" filter="fade">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2800"/>
                            </p:stCondLst>
                            <p:childTnLst>
                              <p:par>
                                <p:cTn id="56" presetID="55" presetClass="entr" presetSubtype="0" fill="hold" grpId="0" nodeType="afterEffect">
                                  <p:stCondLst>
                                    <p:cond delay="0"/>
                                  </p:stCondLst>
                                  <p:iterate type="lt">
                                    <p:tmPct val="10000"/>
                                  </p:iterate>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strVal val="#ppt_w*0.70"/>
                                          </p:val>
                                        </p:tav>
                                        <p:tav tm="100000">
                                          <p:val>
                                            <p:strVal val="#ppt_w"/>
                                          </p:val>
                                        </p:tav>
                                      </p:tavLst>
                                    </p:anim>
                                    <p:anim calcmode="lin" valueType="num">
                                      <p:cBhvr>
                                        <p:cTn id="59" dur="500" fill="hold"/>
                                        <p:tgtEl>
                                          <p:spTgt spid="26"/>
                                        </p:tgtEl>
                                        <p:attrNameLst>
                                          <p:attrName>ppt_h</p:attrName>
                                        </p:attrNameLst>
                                      </p:cBhvr>
                                      <p:tavLst>
                                        <p:tav tm="0">
                                          <p:val>
                                            <p:strVal val="#ppt_h"/>
                                          </p:val>
                                        </p:tav>
                                        <p:tav tm="100000">
                                          <p:val>
                                            <p:strVal val="#ppt_h"/>
                                          </p:val>
                                        </p:tav>
                                      </p:tavLst>
                                    </p:anim>
                                    <p:animEffect transition="in" filter="fade">
                                      <p:cBhvr>
                                        <p:cTn id="60" dur="500"/>
                                        <p:tgtEl>
                                          <p:spTgt spid="26"/>
                                        </p:tgtEl>
                                      </p:cBhvr>
                                    </p:animEffect>
                                  </p:childTnLst>
                                </p:cTn>
                              </p:par>
                              <p:par>
                                <p:cTn id="61" presetID="22" presetClass="entr" presetSubtype="8"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23" grpId="0"/>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4" name="Picture 3">
            <a:extLst>
              <a:ext uri="{FF2B5EF4-FFF2-40B4-BE49-F238E27FC236}">
                <a16:creationId xmlns:a16="http://schemas.microsoft.com/office/drawing/2014/main" id="{49E37A4D-8BD7-4F82-BE5D-69EE0CAC8FE7}"/>
              </a:ext>
            </a:extLst>
          </p:cNvPr>
          <p:cNvPicPr>
            <a:picLocks noChangeAspect="1"/>
          </p:cNvPicPr>
          <p:nvPr/>
        </p:nvPicPr>
        <p:blipFill>
          <a:blip r:embed="rId6"/>
          <a:stretch>
            <a:fillRect/>
          </a:stretch>
        </p:blipFill>
        <p:spPr>
          <a:xfrm>
            <a:off x="8257112" y="4542278"/>
            <a:ext cx="3625325" cy="2112522"/>
          </a:xfrm>
          <a:prstGeom prst="rect">
            <a:avLst/>
          </a:prstGeom>
          <a:ln>
            <a:noFill/>
          </a:ln>
          <a:effectLst>
            <a:softEdge rad="112500"/>
          </a:effectLst>
        </p:spPr>
      </p:pic>
      <p:sp>
        <p:nvSpPr>
          <p:cNvPr id="33" name="TextBox 32">
            <a:extLst>
              <a:ext uri="{FF2B5EF4-FFF2-40B4-BE49-F238E27FC236}">
                <a16:creationId xmlns:a16="http://schemas.microsoft.com/office/drawing/2014/main" id="{6E3C55E2-DE29-41CF-B495-4240489C6C1A}"/>
              </a:ext>
            </a:extLst>
          </p:cNvPr>
          <p:cNvSpPr txBox="1"/>
          <p:nvPr/>
        </p:nvSpPr>
        <p:spPr>
          <a:xfrm>
            <a:off x="193040" y="33446"/>
            <a:ext cx="11805920" cy="6740307"/>
          </a:xfrm>
          <a:prstGeom prst="rect">
            <a:avLst/>
          </a:prstGeom>
          <a:noFill/>
        </p:spPr>
        <p:txBody>
          <a:bodyPr wrap="square" rtlCol="0">
            <a:spAutoFit/>
          </a:bodyPr>
          <a:lstStyle/>
          <a:p>
            <a:pPr algn="ctr"/>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đồ chơi</a:t>
            </a:r>
          </a:p>
          <a:p>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đen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sạm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thô</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nháp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Nhân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múa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vịt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thơ</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nhanh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chỉ</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algn="just"/>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gần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đắt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như</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2200" b="1" dirty="0">
                <a:latin typeface="Arial-Rounded" panose="020B0500000000000000" pitchFamily="34" charset="0"/>
                <a:ea typeface="Arial-Rounded" panose="020B0500000000000000" pitchFamily="34" charset="0"/>
                <a:cs typeface="Arial-Rounded" panose="020B0500000000000000" pitchFamily="34" charset="0"/>
              </a:rPr>
              <a:t>. Ở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cổng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viên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200" b="1" dirty="0">
                <a:latin typeface="Arial-Rounded" panose="020B0500000000000000" pitchFamily="34" charset="0"/>
                <a:ea typeface="Arial-Rounded" panose="020B0500000000000000" pitchFamily="34" charset="0"/>
                <a:cs typeface="Arial-Rounded" panose="020B0500000000000000" pitchFamily="34" charset="0"/>
              </a:rPr>
              <a:t> them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nhựa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lang="en-US"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a:latin typeface="Arial-Rounded" panose="020B0500000000000000" pitchFamily="34" charset="0"/>
                <a:ea typeface="Arial-Rounded" panose="020B0500000000000000" pitchFamily="34" charset="0"/>
                <a:cs typeface="Arial-Rounded" panose="020B0500000000000000" pitchFamily="34" charset="0"/>
              </a:rPr>
              <a:t>- B</a:t>
            </a:r>
            <a:r>
              <a:rPr lang="vi-VN" sz="2200" b="1" dirty="0">
                <a:latin typeface="Arial-Rounded" panose="020B0500000000000000" pitchFamily="34" charset="0"/>
                <a:ea typeface="Arial-Rounded" panose="020B0500000000000000" pitchFamily="34" charset="0"/>
                <a:cs typeface="Arial-Rounded" panose="020B0500000000000000" pitchFamily="34" charset="0"/>
              </a:rPr>
              <a:t>ác sắp về quê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Tôi suýt khó</a:t>
            </a:r>
            <a:r>
              <a:rPr lang="en-US" sz="2200" b="1" dirty="0">
                <a:latin typeface="Arial-Rounded" panose="020B0500000000000000" pitchFamily="34" charset="0"/>
                <a:ea typeface="Arial-Rounded" panose="020B0500000000000000" pitchFamily="34" charset="0"/>
                <a:cs typeface="Arial-Rounded" panose="020B0500000000000000" pitchFamily="34" charset="0"/>
              </a:rPr>
              <a:t>c.</a:t>
            </a:r>
          </a:p>
          <a:p>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r>
              <a:rPr lang="vi-VN" sz="2200" b="1" dirty="0">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Còn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màu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sẽ</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nặn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nốt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ngày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mai</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err="1">
                <a:latin typeface="Arial-Rounded" panose="020B0500000000000000" pitchFamily="34" charset="0"/>
                <a:ea typeface="Arial-Rounded" panose="020B0500000000000000" pitchFamily="34" charset="0"/>
                <a:cs typeface="Arial-Rounded" panose="020B0500000000000000" pitchFamily="34" charset="0"/>
              </a:rPr>
              <a:t>Đêm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đập</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lợn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đất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hôm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chia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nhờ</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lớp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mua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Chiều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vi-VN" sz="2200" b="1" dirty="0">
                <a:latin typeface="Arial-Rounded" panose="020B0500000000000000" pitchFamily="34" charset="0"/>
                <a:ea typeface="Arial-Rounded" panose="020B0500000000000000" pitchFamily="34" charset="0"/>
                <a:cs typeface="Arial-Rounded" panose="020B0500000000000000" pitchFamily="34" charset="0"/>
              </a:rPr>
              <a:t>, tôi thấy bác rất vui.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kể</a:t>
            </a:r>
            <a:r>
              <a:rPr lang="vi-VN" sz="2200" b="1" dirty="0">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en-US" sz="2200" dirty="0">
                <a:latin typeface="Arial-Rounded" panose="020B0500000000000000" pitchFamily="34" charset="0"/>
                <a:ea typeface="Arial-Rounded" panose="020B0500000000000000" pitchFamily="34" charset="0"/>
                <a:cs typeface="Arial-Rounded" panose="020B0500000000000000" pitchFamily="34" charset="0"/>
              </a:rPr>
              <a:t>(</a:t>
            </a:r>
            <a:r>
              <a:rPr lang="en-US" sz="2200" dirty="0" err="1">
                <a:latin typeface="Arial-Rounded" panose="020B0500000000000000" pitchFamily="34" charset="0"/>
                <a:ea typeface="Arial-Rounded" panose="020B0500000000000000" pitchFamily="34" charset="0"/>
                <a:cs typeface="Arial-Rounded" panose="020B0500000000000000" pitchFamily="34" charset="0"/>
              </a:rPr>
              <a:t>Rút</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gọn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truyện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ngắn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Quỳnh</a:t>
            </a:r>
            <a:r>
              <a:rPr lang="en-US" sz="2200" dirty="0">
                <a:latin typeface="Arial-Rounded" panose="020B0500000000000000" pitchFamily="34" charset="0"/>
                <a:ea typeface="Arial-Rounded" panose="020B0500000000000000" pitchFamily="34" charset="0"/>
                <a:cs typeface="Arial-Rounded" panose="020B0500000000000000" pitchFamily="34" charset="0"/>
              </a:rPr>
              <a:t>)</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9925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0" bldLvl="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7" name="Picture 16" descr="A picture containing text, toy, vector graphics&#10;&#10;Description automatically generated">
            <a:extLst>
              <a:ext uri="{FF2B5EF4-FFF2-40B4-BE49-F238E27FC236}">
                <a16:creationId xmlns:a16="http://schemas.microsoft.com/office/drawing/2014/main" id="{C41307B7-9AFF-4137-9A62-B431A1918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8" name="Group 17">
            <a:extLst>
              <a:ext uri="{FF2B5EF4-FFF2-40B4-BE49-F238E27FC236}">
                <a16:creationId xmlns:a16="http://schemas.microsoft.com/office/drawing/2014/main" id="{9A048DF7-5E64-47DB-9435-37336A4D7AA9}"/>
              </a:ext>
            </a:extLst>
          </p:cNvPr>
          <p:cNvGrpSpPr/>
          <p:nvPr/>
        </p:nvGrpSpPr>
        <p:grpSpPr>
          <a:xfrm>
            <a:off x="6000767" y="2566296"/>
            <a:ext cx="3677724" cy="1043679"/>
            <a:chOff x="6410789" y="819970"/>
            <a:chExt cx="4322439" cy="1121761"/>
          </a:xfrm>
        </p:grpSpPr>
        <p:pic>
          <p:nvPicPr>
            <p:cNvPr id="32" name="Picture 31">
              <a:extLst>
                <a:ext uri="{FF2B5EF4-FFF2-40B4-BE49-F238E27FC236}">
                  <a16:creationId xmlns:a16="http://schemas.microsoft.com/office/drawing/2014/main" id="{A259098C-CD63-49C3-B591-81ED34E765E8}"/>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3" name="TextBox 32">
              <a:extLst>
                <a:ext uri="{FF2B5EF4-FFF2-40B4-BE49-F238E27FC236}">
                  <a16:creationId xmlns:a16="http://schemas.microsoft.com/office/drawing/2014/main" id="{E4FBF25D-51A7-4272-9A7E-727C7578893C}"/>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sào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nứa</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998D9894-07DF-455B-869F-4B81FE1D4903}"/>
              </a:ext>
            </a:extLst>
          </p:cNvPr>
          <p:cNvGrpSpPr/>
          <p:nvPr/>
        </p:nvGrpSpPr>
        <p:grpSpPr>
          <a:xfrm>
            <a:off x="5972538" y="3730920"/>
            <a:ext cx="3781464" cy="1043679"/>
            <a:chOff x="6410789" y="2733385"/>
            <a:chExt cx="4322439" cy="1121761"/>
          </a:xfrm>
        </p:grpSpPr>
        <p:pic>
          <p:nvPicPr>
            <p:cNvPr id="35" name="Picture 34">
              <a:extLst>
                <a:ext uri="{FF2B5EF4-FFF2-40B4-BE49-F238E27FC236}">
                  <a16:creationId xmlns:a16="http://schemas.microsoft.com/office/drawing/2014/main" id="{892A9089-C8EB-42B9-B9EA-30BE35736A9F}"/>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36" name="TextBox 35">
              <a:extLst>
                <a:ext uri="{FF2B5EF4-FFF2-40B4-BE49-F238E27FC236}">
                  <a16:creationId xmlns:a16="http://schemas.microsoft.com/office/drawing/2014/main" id="{B157C544-381F-4062-84BC-A508497F13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xúm</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Rectangle 38">
            <a:extLst>
              <a:ext uri="{FF2B5EF4-FFF2-40B4-BE49-F238E27FC236}">
                <a16:creationId xmlns:a16="http://schemas.microsoft.com/office/drawing/2014/main" id="{22F97FAB-D9FA-4C37-85AD-95DA6B93C631}"/>
              </a:ext>
            </a:extLst>
          </p:cNvPr>
          <p:cNvSpPr/>
          <p:nvPr/>
        </p:nvSpPr>
        <p:spPr>
          <a:xfrm>
            <a:off x="1149906" y="1427402"/>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659DC821-E1DB-4894-A239-609459E9DB35}"/>
              </a:ext>
            </a:extLst>
          </p:cNvPr>
          <p:cNvGrpSpPr/>
          <p:nvPr/>
        </p:nvGrpSpPr>
        <p:grpSpPr>
          <a:xfrm>
            <a:off x="5879347" y="1331443"/>
            <a:ext cx="3781463" cy="1121761"/>
            <a:chOff x="6410789" y="819970"/>
            <a:chExt cx="4322439" cy="1121761"/>
          </a:xfrm>
        </p:grpSpPr>
        <p:pic>
          <p:nvPicPr>
            <p:cNvPr id="41" name="Picture 40">
              <a:extLst>
                <a:ext uri="{FF2B5EF4-FFF2-40B4-BE49-F238E27FC236}">
                  <a16:creationId xmlns:a16="http://schemas.microsoft.com/office/drawing/2014/main" id="{E1FC960C-311C-4015-B2E6-B6D0EE164ACE}"/>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42" name="TextBox 41">
              <a:extLst>
                <a:ext uri="{FF2B5EF4-FFF2-40B4-BE49-F238E27FC236}">
                  <a16:creationId xmlns:a16="http://schemas.microsoft.com/office/drawing/2014/main" id="{2C0E0BB9-A488-4CF6-AD2A-165D88D4DB77}"/>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bột</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màu</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3" name="Group 42">
            <a:extLst>
              <a:ext uri="{FF2B5EF4-FFF2-40B4-BE49-F238E27FC236}">
                <a16:creationId xmlns:a16="http://schemas.microsoft.com/office/drawing/2014/main" id="{9DBCA964-78B3-44C8-9249-13A5E970E2FE}"/>
              </a:ext>
            </a:extLst>
          </p:cNvPr>
          <p:cNvGrpSpPr/>
          <p:nvPr/>
        </p:nvGrpSpPr>
        <p:grpSpPr>
          <a:xfrm>
            <a:off x="6000767" y="5004717"/>
            <a:ext cx="3956032" cy="1043679"/>
            <a:chOff x="6410789" y="2733385"/>
            <a:chExt cx="4521981" cy="1121761"/>
          </a:xfrm>
        </p:grpSpPr>
        <p:pic>
          <p:nvPicPr>
            <p:cNvPr id="44" name="Picture 43">
              <a:extLst>
                <a:ext uri="{FF2B5EF4-FFF2-40B4-BE49-F238E27FC236}">
                  <a16:creationId xmlns:a16="http://schemas.microsoft.com/office/drawing/2014/main" id="{9C5563FC-BF7D-4A88-83A9-5224705D0DA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45" name="TextBox 44">
              <a:extLst>
                <a:ext uri="{FF2B5EF4-FFF2-40B4-BE49-F238E27FC236}">
                  <a16:creationId xmlns:a16="http://schemas.microsoft.com/office/drawing/2014/main" id="{DFB36EF7-575D-4C68-AB33-03C01D464CF0}"/>
                </a:ext>
              </a:extLst>
            </p:cNvPr>
            <p:cNvSpPr txBox="1"/>
            <p:nvPr/>
          </p:nvSpPr>
          <p:spPr>
            <a:xfrm>
              <a:off x="6735046" y="2868421"/>
              <a:ext cx="419772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tinh</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3972384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p:tgtEl>
                                          <p:spTgt spid="40"/>
                                        </p:tgtEl>
                                        <p:attrNameLst>
                                          <p:attrName>ppt_x</p:attrName>
                                        </p:attrNameLst>
                                      </p:cBhvr>
                                      <p:tavLst>
                                        <p:tav tm="0">
                                          <p:val>
                                            <p:strVal val="#ppt_x-#ppt_w*1.125000"/>
                                          </p:val>
                                        </p:tav>
                                        <p:tav tm="100000">
                                          <p:val>
                                            <p:strVal val="#ppt_x"/>
                                          </p:val>
                                        </p:tav>
                                      </p:tavLst>
                                    </p:anim>
                                    <p:animEffect transition="in" filter="wipe(righ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p:tgtEl>
                                          <p:spTgt spid="34"/>
                                        </p:tgtEl>
                                        <p:attrNameLst>
                                          <p:attrName>ppt_x</p:attrName>
                                        </p:attrNameLst>
                                      </p:cBhvr>
                                      <p:tavLst>
                                        <p:tav tm="0">
                                          <p:val>
                                            <p:strVal val="#ppt_x-#ppt_w*1.125000"/>
                                          </p:val>
                                        </p:tav>
                                        <p:tav tm="100000">
                                          <p:val>
                                            <p:strVal val="#ppt_x"/>
                                          </p:val>
                                        </p:tav>
                                      </p:tavLst>
                                    </p:anim>
                                    <p:animEffect transition="in" filter="wipe(righ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p:tgtEl>
                                          <p:spTgt spid="43"/>
                                        </p:tgtEl>
                                        <p:attrNameLst>
                                          <p:attrName>ppt_x</p:attrName>
                                        </p:attrNameLst>
                                      </p:cBhvr>
                                      <p:tavLst>
                                        <p:tav tm="0">
                                          <p:val>
                                            <p:strVal val="#ppt_x-#ppt_w*1.125000"/>
                                          </p:val>
                                        </p:tav>
                                        <p:tav tm="100000">
                                          <p:val>
                                            <p:strVal val="#ppt_x"/>
                                          </p:val>
                                        </p:tav>
                                      </p:tavLst>
                                    </p:anim>
                                    <p:animEffect transition="in" filter="wipe(righ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26">
            <a:extLst>
              <a:ext uri="{FF2B5EF4-FFF2-40B4-BE49-F238E27FC236}">
                <a16:creationId xmlns:a16="http://schemas.microsoft.com/office/drawing/2014/main" id="{5A62293B-9D19-4638-955C-32BB392E3B42}"/>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6BD45FDD-935A-4A34-9BC1-F787060F930B}"/>
              </a:ext>
            </a:extLst>
          </p:cNvPr>
          <p:cNvSpPr/>
          <p:nvPr/>
        </p:nvSpPr>
        <p:spPr>
          <a:xfrm>
            <a:off x="978943" y="1773946"/>
            <a:ext cx="10325990" cy="2785378"/>
          </a:xfrm>
          <a:prstGeom prst="rect">
            <a:avLst/>
          </a:prstGeom>
        </p:spPr>
        <p:txBody>
          <a:bodyPr wrap="square">
            <a:spAutoFit/>
          </a:bodyPr>
          <a:lstStyle/>
          <a:p>
            <a:pPr marL="44450" lvl="0" algn="just">
              <a:lnSpc>
                <a:spcPct val="150000"/>
              </a:lnSpc>
              <a:defRPr/>
            </a:pP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Ở ngoài phố,</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sào nứa 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ắ</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 đồ chơi của bác</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dựng chỗ nào</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chỗ ấy,</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nhỏ xúm lại.</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54146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617196"/>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84480" y="194812"/>
            <a:ext cx="1175955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ounded Rectangle 65">
            <a:extLst>
              <a:ext uri="{FF2B5EF4-FFF2-40B4-BE49-F238E27FC236}">
                <a16:creationId xmlns:a16="http://schemas.microsoft.com/office/drawing/2014/main" id="{9CE2D3D0-D9CB-4A76-9A6F-47E8941ABFF3}"/>
              </a:ext>
            </a:extLst>
          </p:cNvPr>
          <p:cNvSpPr/>
          <p:nvPr/>
        </p:nvSpPr>
        <p:spPr>
          <a:xfrm>
            <a:off x="236315" y="-77011"/>
            <a:ext cx="4197207" cy="56042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12" name="Rounded Rectangle 15">
            <a:extLst>
              <a:ext uri="{FF2B5EF4-FFF2-40B4-BE49-F238E27FC236}">
                <a16:creationId xmlns:a16="http://schemas.microsoft.com/office/drawing/2014/main" id="{75E16419-F05F-4919-85AC-B46141D4FFCA}"/>
              </a:ext>
            </a:extLst>
          </p:cNvPr>
          <p:cNvSpPr/>
          <p:nvPr/>
        </p:nvSpPr>
        <p:spPr>
          <a:xfrm>
            <a:off x="236315" y="655417"/>
            <a:ext cx="11759552" cy="131562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15">
            <a:extLst>
              <a:ext uri="{FF2B5EF4-FFF2-40B4-BE49-F238E27FC236}">
                <a16:creationId xmlns:a16="http://schemas.microsoft.com/office/drawing/2014/main" id="{A2E6EEAD-1BDE-46FF-A89E-EFEE5107A77E}"/>
              </a:ext>
            </a:extLst>
          </p:cNvPr>
          <p:cNvSpPr/>
          <p:nvPr/>
        </p:nvSpPr>
        <p:spPr>
          <a:xfrm>
            <a:off x="147967" y="2024658"/>
            <a:ext cx="11944229" cy="266926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5" name="Rounded Rectangle 15">
            <a:extLst>
              <a:ext uri="{FF2B5EF4-FFF2-40B4-BE49-F238E27FC236}">
                <a16:creationId xmlns:a16="http://schemas.microsoft.com/office/drawing/2014/main" id="{A73A8CAF-95B9-4EDA-BDC2-B60055B5762B}"/>
              </a:ext>
            </a:extLst>
          </p:cNvPr>
          <p:cNvSpPr/>
          <p:nvPr/>
        </p:nvSpPr>
        <p:spPr>
          <a:xfrm>
            <a:off x="193039" y="4689899"/>
            <a:ext cx="11850993" cy="1700741"/>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6" name="Teardrop 25">
            <a:extLst>
              <a:ext uri="{FF2B5EF4-FFF2-40B4-BE49-F238E27FC236}">
                <a16:creationId xmlns:a16="http://schemas.microsoft.com/office/drawing/2014/main" id="{17891894-6233-4DD2-9291-C395DF0FCB19}"/>
              </a:ext>
            </a:extLst>
          </p:cNvPr>
          <p:cNvSpPr/>
          <p:nvPr/>
        </p:nvSpPr>
        <p:spPr>
          <a:xfrm>
            <a:off x="-111124" y="4708000"/>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27" name="Teardrop 26">
            <a:extLst>
              <a:ext uri="{FF2B5EF4-FFF2-40B4-BE49-F238E27FC236}">
                <a16:creationId xmlns:a16="http://schemas.microsoft.com/office/drawing/2014/main" id="{060CA553-20DE-4401-95C8-D865988A5513}"/>
              </a:ext>
            </a:extLst>
          </p:cNvPr>
          <p:cNvSpPr/>
          <p:nvPr/>
        </p:nvSpPr>
        <p:spPr>
          <a:xfrm>
            <a:off x="-59836" y="1997084"/>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28" name="Teardrop 27">
            <a:extLst>
              <a:ext uri="{FF2B5EF4-FFF2-40B4-BE49-F238E27FC236}">
                <a16:creationId xmlns:a16="http://schemas.microsoft.com/office/drawing/2014/main" id="{1946F63B-91A7-4186-B9FA-A4360AF7CC91}"/>
              </a:ext>
            </a:extLst>
          </p:cNvPr>
          <p:cNvSpPr/>
          <p:nvPr/>
        </p:nvSpPr>
        <p:spPr>
          <a:xfrm>
            <a:off x="-133025" y="6221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Tree>
    <p:custDataLst>
      <p:tags r:id="rId1"/>
    </p:custDataLst>
    <p:extLst>
      <p:ext uri="{BB962C8B-B14F-4D97-AF65-F5344CB8AC3E}">
        <p14:creationId xmlns:p14="http://schemas.microsoft.com/office/powerpoint/2010/main" val="1867060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fltVal val="0.5"/>
                                          </p:val>
                                        </p:tav>
                                        <p:tav tm="100000">
                                          <p:val>
                                            <p:strVal val="#ppt_x"/>
                                          </p:val>
                                        </p:tav>
                                      </p:tavLst>
                                    </p:anim>
                                    <p:anim calcmode="lin" valueType="num">
                                      <p:cBhvr>
                                        <p:cTn id="24" dur="500" fill="hold"/>
                                        <p:tgtEl>
                                          <p:spTgt spid="28"/>
                                        </p:tgtEl>
                                        <p:attrNameLst>
                                          <p:attrName>ppt_y</p:attrName>
                                        </p:attrNameLst>
                                      </p:cBhvr>
                                      <p:tavLst>
                                        <p:tav tm="0">
                                          <p:val>
                                            <p:fltVal val="0.5"/>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anim calcmode="lin" valueType="num">
                                      <p:cBhvr>
                                        <p:cTn id="35" dur="500" fill="hold"/>
                                        <p:tgtEl>
                                          <p:spTgt spid="27"/>
                                        </p:tgtEl>
                                        <p:attrNameLst>
                                          <p:attrName>ppt_x</p:attrName>
                                        </p:attrNameLst>
                                      </p:cBhvr>
                                      <p:tavLst>
                                        <p:tav tm="0">
                                          <p:val>
                                            <p:fltVal val="0.5"/>
                                          </p:val>
                                        </p:tav>
                                        <p:tav tm="100000">
                                          <p:val>
                                            <p:strVal val="#ppt_x"/>
                                          </p:val>
                                        </p:tav>
                                      </p:tavLst>
                                    </p:anim>
                                    <p:anim calcmode="lin" valueType="num">
                                      <p:cBhvr>
                                        <p:cTn id="36" dur="500" fill="hold"/>
                                        <p:tgtEl>
                                          <p:spTgt spid="27"/>
                                        </p:tgtEl>
                                        <p:attrNameLst>
                                          <p:attrName>ppt_y</p:attrName>
                                        </p:attrNameLst>
                                      </p:cBhvr>
                                      <p:tavLst>
                                        <p:tav tm="0">
                                          <p:val>
                                            <p:fltVal val="0.5"/>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fltVal val="0.5"/>
                                          </p:val>
                                        </p:tav>
                                        <p:tav tm="100000">
                                          <p:val>
                                            <p:strVal val="#ppt_x"/>
                                          </p:val>
                                        </p:tav>
                                      </p:tavLst>
                                    </p:anim>
                                    <p:anim calcmode="lin" valueType="num">
                                      <p:cBhvr>
                                        <p:cTn id="48" dur="500" fill="hold"/>
                                        <p:tgtEl>
                                          <p:spTgt spid="26"/>
                                        </p:tgtEl>
                                        <p:attrNameLst>
                                          <p:attrName>ppt_y</p:attrName>
                                        </p:attrNameLst>
                                      </p:cBhvr>
                                      <p:tavLst>
                                        <p:tav tm="0">
                                          <p:val>
                                            <p:fltVal val="0.5"/>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 grpId="0" animBg="1"/>
      <p:bldP spid="12" grpId="0" animBg="1"/>
      <p:bldP spid="18"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182245" y="-182245"/>
            <a:ext cx="6877685" cy="7242175"/>
          </a:xfrm>
          <a:prstGeom prst="rect">
            <a:avLst/>
          </a:prstGeom>
        </p:spPr>
      </p:pic>
      <p:pic>
        <p:nvPicPr>
          <p:cNvPr id="118" name="图片 117" descr="E:\PPT\形状 2.png形状 2"/>
          <p:cNvPicPr>
            <a:picLocks noChangeAspect="1"/>
          </p:cNvPicPr>
          <p:nvPr/>
        </p:nvPicPr>
        <p:blipFill>
          <a:blip r:embed="rId4"/>
          <a:srcRect/>
          <a:stretch>
            <a:fillRect/>
          </a:stretch>
        </p:blipFill>
        <p:spPr>
          <a:xfrm>
            <a:off x="894080" y="3315336"/>
            <a:ext cx="3780790" cy="3562350"/>
          </a:xfrm>
          <a:prstGeom prst="rect">
            <a:avLst/>
          </a:prstGeom>
        </p:spPr>
      </p:pic>
      <p:sp>
        <p:nvSpPr>
          <p:cNvPr id="68" name="任意多边形: 形状 40">
            <a:extLst>
              <a:ext uri="{FF2B5EF4-FFF2-40B4-BE49-F238E27FC236}">
                <a16:creationId xmlns:a16="http://schemas.microsoft.com/office/drawing/2014/main" id="{B74A92DC-58F4-465A-AD54-87F9085EBC5F}"/>
              </a:ext>
            </a:extLst>
          </p:cNvPr>
          <p:cNvSpPr/>
          <p:nvPr/>
        </p:nvSpPr>
        <p:spPr>
          <a:xfrm>
            <a:off x="5766275" y="1138249"/>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9" name="TextBox 68">
            <a:extLst>
              <a:ext uri="{FF2B5EF4-FFF2-40B4-BE49-F238E27FC236}">
                <a16:creationId xmlns:a16="http://schemas.microsoft.com/office/drawing/2014/main" id="{569BE1F4-1FB9-488B-ABED-2BAF4212A939}"/>
              </a:ext>
            </a:extLst>
          </p:cNvPr>
          <p:cNvSpPr txBox="1"/>
          <p:nvPr/>
        </p:nvSpPr>
        <p:spPr>
          <a:xfrm>
            <a:off x="5996396" y="1197819"/>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70" name="Picture 69" descr="A picture containing icon&#10;&#10;Description automatically generated">
            <a:extLst>
              <a:ext uri="{FF2B5EF4-FFF2-40B4-BE49-F238E27FC236}">
                <a16:creationId xmlns:a16="http://schemas.microsoft.com/office/drawing/2014/main" id="{AE486FE9-626C-4793-9DAC-C9BDEA445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08892" y="996665"/>
            <a:ext cx="1078849" cy="845498"/>
          </a:xfrm>
          <a:prstGeom prst="rect">
            <a:avLst/>
          </a:prstGeom>
        </p:spPr>
      </p:pic>
      <p:pic>
        <p:nvPicPr>
          <p:cNvPr id="71" name="Picture 70" descr="Icon&#10;&#10;Description automatically generated with medium confidence">
            <a:extLst>
              <a:ext uri="{FF2B5EF4-FFF2-40B4-BE49-F238E27FC236}">
                <a16:creationId xmlns:a16="http://schemas.microsoft.com/office/drawing/2014/main" id="{192C1D98-750C-416E-BF16-5C1A579FF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6148" y="1419414"/>
            <a:ext cx="594282" cy="547448"/>
          </a:xfrm>
          <a:prstGeom prst="rect">
            <a:avLst/>
          </a:prstGeom>
        </p:spPr>
      </p:pic>
      <p:pic>
        <p:nvPicPr>
          <p:cNvPr id="72" name="Picture 71" descr="A picture containing icon&#10;&#10;Description automatically generated">
            <a:extLst>
              <a:ext uri="{FF2B5EF4-FFF2-40B4-BE49-F238E27FC236}">
                <a16:creationId xmlns:a16="http://schemas.microsoft.com/office/drawing/2014/main" id="{6A994C1C-A3C7-48D8-9812-1C2C24CC0C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23380" y="996665"/>
            <a:ext cx="1078849" cy="845498"/>
          </a:xfrm>
          <a:prstGeom prst="rect">
            <a:avLst/>
          </a:prstGeom>
        </p:spPr>
      </p:pic>
      <p:grpSp>
        <p:nvGrpSpPr>
          <p:cNvPr id="73" name="Group 72">
            <a:extLst>
              <a:ext uri="{FF2B5EF4-FFF2-40B4-BE49-F238E27FC236}">
                <a16:creationId xmlns:a16="http://schemas.microsoft.com/office/drawing/2014/main" id="{32C5C983-16B3-4AB2-9681-0F1887A8DAE3}"/>
              </a:ext>
            </a:extLst>
          </p:cNvPr>
          <p:cNvGrpSpPr/>
          <p:nvPr/>
        </p:nvGrpSpPr>
        <p:grpSpPr>
          <a:xfrm>
            <a:off x="4229979" y="2116645"/>
            <a:ext cx="8292221" cy="3562796"/>
            <a:chOff x="2650888" y="992979"/>
            <a:chExt cx="7445374" cy="3086150"/>
          </a:xfrm>
        </p:grpSpPr>
        <p:sp>
          <p:nvSpPr>
            <p:cNvPr id="74" name="Rectangle: Rounded Corners 73">
              <a:extLst>
                <a:ext uri="{FF2B5EF4-FFF2-40B4-BE49-F238E27FC236}">
                  <a16:creationId xmlns:a16="http://schemas.microsoft.com/office/drawing/2014/main" id="{2F98EF4A-B456-400B-8F1A-086B57AD44DA}"/>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5" name="Picture 74">
              <a:extLst>
                <a:ext uri="{FF2B5EF4-FFF2-40B4-BE49-F238E27FC236}">
                  <a16:creationId xmlns:a16="http://schemas.microsoft.com/office/drawing/2014/main" id="{CFCDC7EA-18A8-456F-BEEC-40DAA8D4F037}"/>
                </a:ext>
              </a:extLst>
            </p:cNvPr>
            <p:cNvPicPr>
              <a:picLocks noChangeAspect="1"/>
            </p:cNvPicPr>
            <p:nvPr/>
          </p:nvPicPr>
          <p:blipFill>
            <a:blip r:embed="rId7"/>
            <a:stretch>
              <a:fillRect/>
            </a:stretch>
          </p:blipFill>
          <p:spPr>
            <a:xfrm>
              <a:off x="3638380" y="1357858"/>
              <a:ext cx="5572227" cy="2188654"/>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1000"/>
                                        <p:tgtEl>
                                          <p:spTgt spid="69"/>
                                        </p:tgtEl>
                                      </p:cBhvr>
                                    </p:animEffect>
                                  </p:childTnLst>
                                </p:cTn>
                              </p:par>
                              <p:par>
                                <p:cTn id="16" presetID="0" presetClass="path" presetSubtype="0" accel="50000" decel="50000" fill="hold" nodeType="withEffect">
                                  <p:stCondLst>
                                    <p:cond delay="0"/>
                                  </p:stCondLst>
                                  <p:childTnLst>
                                    <p:animMotion origin="layout" path="M 1.875E-6 0.01297 L 1.875E-6 0.0132 C 0.0026 0.00973 0.00469 0.0044 0.00794 0.00301 C 0.01341 0.00024 0.01927 0.00186 0.025 0.00093 C 0.02682 0.00047 0.02877 -0.00046 0.0306 -0.00115 C 0.03294 -0.00185 0.03515 -0.00254 0.0375 -0.003 C 0.04544 -0.00208 0.0543 -0.00138 0.0625 0.00093 C 0.06614 0.00209 0.06706 0.00325 0.07044 0.00487 C 0.07305 0.00625 0.07565 0.00764 0.07838 0.00903 C 0.07982 0.00973 0.08138 0.01042 0.08294 0.01112 C 0.08633 0.0125 0.08984 0.0132 0.0931 0.01505 C 0.09661 0.01713 0.09987 0.02061 0.10338 0.02315 C 0.10833 0.02662 0.11081 0.02755 0.11588 0.02917 L 0.12943 0.03334 C 0.14635 0.02825 0.12682 0.03565 0.14206 0.02524 C 0.14492 0.02315 0.14818 0.02292 0.15104 0.02107 C 0.15573 0.01829 0.15768 0.0169 0.16354 0.01505 C 0.16653 0.01412 0.16966 0.01366 0.17265 0.01297 C 0.17383 0.01227 0.17487 0.01112 0.17604 0.01112 C 0.18515 0.01112 0.19427 0.01181 0.20338 0.01297 C 0.20456 0.0132 0.2056 0.01436 0.20677 0.01505 C 0.20833 0.01575 0.20976 0.01644 0.21133 0.01713 C 0.21393 0.01829 0.21666 0.01968 0.21927 0.02107 C 0.22083 0.02315 0.222 0.02593 0.22383 0.02709 C 0.22943 0.03125 0.23646 0.02825 0.24206 0.02709 C 0.24349 0.02593 0.24492 0.02408 0.24648 0.02315 C 0.24805 0.02223 0.24961 0.022 0.25104 0.02107 C 0.25338 0.01991 0.25573 0.01852 0.25794 0.01713 C 0.26445 0.0125 0.2651 0.01019 0.27148 0.00903 C 0.2776 0.00787 0.28372 0.00764 0.28971 0.00695 C 0.29726 0.00764 0.30495 0.00764 0.3125 0.00903 C 0.31627 0.00973 0.31992 0.0125 0.32383 0.01297 C 0.32799 0.01366 0.33216 0.01412 0.33633 0.01505 C 0.33867 0.01551 0.34088 0.01644 0.3431 0.01713 C 0.34622 0.01783 0.34922 0.01852 0.35221 0.01899 L 0.36015 0.02315 C 0.36133 0.02385 0.3625 0.02454 0.36354 0.02524 C 0.3681 0.02709 0.37278 0.02801 0.37721 0.02917 C 0.37864 0.02894 0.38932 0.02894 0.3931 0.02524 C 0.39557 0.02269 0.39726 0.01829 0.4 0.01713 C 0.40221 0.01598 0.4056 0.01482 0.40794 0.01297 C 0.41367 0.0088 0.41055 0.00903 0.41367 0.00903 L 0.41133 0.00487 " pathEditMode="relative" rAng="0" ptsTypes="AAAAAAAAAAAAAAAAAAAAAAAAAAAAAAAAAAAAAAAAAAA">
                                      <p:cBhvr>
                                        <p:cTn id="17" dur="1000" fill="hold"/>
                                        <p:tgtEl>
                                          <p:spTgt spid="70"/>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72"/>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70"/>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3.75E-6 -0.00092 L 0.04661 -0.04097 C 0.05638 -0.05 0.07096 -0.05486 0.08632 -0.05486 C 0.10377 -0.05486 0.1177 -0.05 0.12747 -0.04097 L 0.17422 -0.00092 " pathEditMode="relative" rAng="0" ptsTypes="AAAAA">
                                      <p:cBhvr>
                                        <p:cTn id="23" dur="500" fill="hold"/>
                                        <p:tgtEl>
                                          <p:spTgt spid="72"/>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72"/>
                                        </p:tgtEl>
                                      </p:cBhvr>
                                    </p:animEffect>
                                    <p:anim calcmode="lin" valueType="num">
                                      <p:cBhvr>
                                        <p:cTn id="26" dur="250"/>
                                        <p:tgtEl>
                                          <p:spTgt spid="72"/>
                                        </p:tgtEl>
                                        <p:attrNameLst>
                                          <p:attrName>ppt_x</p:attrName>
                                        </p:attrNameLst>
                                      </p:cBhvr>
                                      <p:tavLst>
                                        <p:tav tm="0">
                                          <p:val>
                                            <p:strVal val="ppt_x"/>
                                          </p:val>
                                        </p:tav>
                                        <p:tav tm="100000">
                                          <p:val>
                                            <p:strVal val="ppt_x"/>
                                          </p:val>
                                        </p:tav>
                                      </p:tavLst>
                                    </p:anim>
                                    <p:anim calcmode="lin" valueType="num">
                                      <p:cBhvr>
                                        <p:cTn id="27" dur="250"/>
                                        <p:tgtEl>
                                          <p:spTgt spid="72"/>
                                        </p:tgtEl>
                                        <p:attrNameLst>
                                          <p:attrName>ppt_y</p:attrName>
                                        </p:attrNameLst>
                                      </p:cBhvr>
                                      <p:tavLst>
                                        <p:tav tm="0">
                                          <p:val>
                                            <p:strVal val="ppt_y"/>
                                          </p:val>
                                        </p:tav>
                                        <p:tav tm="100000">
                                          <p:val>
                                            <p:strVal val="ppt_y+.1"/>
                                          </p:val>
                                        </p:tav>
                                      </p:tavLst>
                                    </p:anim>
                                    <p:set>
                                      <p:cBhvr>
                                        <p:cTn id="28" dur="1" fill="hold">
                                          <p:stCondLst>
                                            <p:cond delay="249"/>
                                          </p:stCondLst>
                                        </p:cTn>
                                        <p:tgtEl>
                                          <p:spTgt spid="72"/>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circle(in)">
                                      <p:cBhvr>
                                        <p:cTn id="3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2253</Words>
  <Application>Microsoft Office PowerPoint</Application>
  <PresentationFormat>Widescreen</PresentationFormat>
  <Paragraphs>142</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等线</vt:lpstr>
      <vt:lpstr>Arial</vt:lpstr>
      <vt:lpstr>Arial-Rounded</vt:lpstr>
      <vt:lpstr>Bubblegum Sans</vt:lpstr>
      <vt:lpstr>Calibri</vt:lpstr>
      <vt:lpstr>Coiny</vt:lpstr>
      <vt:lpstr>Times New Roman</vt:lpstr>
      <vt:lpstr>Wingdings</vt:lpstr>
      <vt:lpstr>思源黑体 CN Bold</vt:lpstr>
      <vt:lpstr>视觉坊免费素材shijuef.com(龚帆免费体)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Trung Nguyen</cp:lastModifiedBy>
  <cp:revision>65</cp:revision>
  <dcterms:created xsi:type="dcterms:W3CDTF">2022-08-09T10:25:29Z</dcterms:created>
  <dcterms:modified xsi:type="dcterms:W3CDTF">2024-12-30T03:08:48Z</dcterms:modified>
</cp:coreProperties>
</file>