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8"/>
  </p:notesMasterIdLst>
  <p:sldIdLst>
    <p:sldId id="11088517" r:id="rId5"/>
    <p:sldId id="11088480" r:id="rId6"/>
    <p:sldId id="11088481" r:id="rId7"/>
    <p:sldId id="11088478" r:id="rId9"/>
    <p:sldId id="11088482" r:id="rId10"/>
    <p:sldId id="11088483" r:id="rId11"/>
    <p:sldId id="11088516" r:id="rId12"/>
    <p:sldId id="11088488" r:id="rId13"/>
    <p:sldId id="11088486" r:id="rId14"/>
    <p:sldId id="11088490" r:id="rId15"/>
    <p:sldId id="11088489" r:id="rId16"/>
    <p:sldId id="11088494" r:id="rId17"/>
    <p:sldId id="11088518" r:id="rId18"/>
    <p:sldId id="11088552" r:id="rId19"/>
    <p:sldId id="11088479" r:id="rId20"/>
    <p:sldId id="11088521" r:id="rId21"/>
    <p:sldId id="11088522" r:id="rId22"/>
    <p:sldId id="11088523" r:id="rId23"/>
    <p:sldId id="11088524" r:id="rId24"/>
    <p:sldId id="11088519" r:id="rId25"/>
    <p:sldId id="11088520" r:id="rId26"/>
    <p:sldId id="11088495" r:id="rId27"/>
    <p:sldId id="11088498" r:id="rId28"/>
    <p:sldId id="11088525" r:id="rId29"/>
    <p:sldId id="11088497" r:id="rId30"/>
    <p:sldId id="11088496" r:id="rId31"/>
    <p:sldId id="11088526" r:id="rId32"/>
    <p:sldId id="11088499" r:id="rId33"/>
    <p:sldId id="11088527" r:id="rId34"/>
    <p:sldId id="11088504" r:id="rId35"/>
    <p:sldId id="11088528" r:id="rId36"/>
    <p:sldId id="11088476" r:id="rId37"/>
    <p:sldId id="11088507" r:id="rId38"/>
    <p:sldId id="11088553" r:id="rId39"/>
    <p:sldId id="11088471" r:id="rId40"/>
    <p:sldId id="11088506" r:id="rId41"/>
    <p:sldId id="11088513" r:id="rId42"/>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27A"/>
    <a:srgbClr val="FFF9E9"/>
    <a:srgbClr val="E36022"/>
    <a:srgbClr val="F7D56F"/>
    <a:srgbClr val="FCECC3"/>
    <a:srgbClr val="CEEAB0"/>
    <a:srgbClr val="88B1A5"/>
    <a:srgbClr val="69ABC6"/>
    <a:srgbClr val="EC943B"/>
    <a:srgbClr val="FFF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93202" autoAdjust="0"/>
  </p:normalViewPr>
  <p:slideViewPr>
    <p:cSldViewPr snapToGrid="0">
      <p:cViewPr varScale="1">
        <p:scale>
          <a:sx n="81" d="100"/>
          <a:sy n="81" d="100"/>
        </p:scale>
        <p:origin x="762" y="126"/>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6" Type="http://schemas.openxmlformats.org/officeDocument/2006/relationships/tags" Target="tags/tag1.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4" Type="http://schemas.openxmlformats.org/officeDocument/2006/relationships/hyperlink" Target="https://vi.wikipedia.org/w/index.php?title=H%E1%BB%99i_h%E1%BB%AFu_ngh%E1%BB%8B_Vi%E1%BB%87t-X%C3%B4&amp;action=edit&amp;redlink=1" TargetMode="External"/><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F60E6-B9B1-456E-ACE7-5C7E49F806F8}" type="slidenum">
              <a:rPr lang="zh-CN" altLang="en-US" smtClean="0"/>
            </a:fld>
            <a:endParaRPr lang="zh-CN" altLang="en-US"/>
          </a:p>
        </p:txBody>
      </p:sp>
      <p:pic>
        <p:nvPicPr>
          <p:cNvPr id="8" name="Picture 7" descr="A round pink label with white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F60E6-B9B1-456E-ACE7-5C7E49F806F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32554EB-4C62-4957-B789-FDFDF47FEB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45F60E6-B9B1-456E-ACE7-5C7E49F806F8}" type="slidenum">
              <a:rPr lang="zh-CN" altLang="en-US" smtClean="0"/>
            </a:fld>
            <a:endParaRPr lang="zh-CN" altLang="en-US"/>
          </a:p>
        </p:txBody>
      </p:sp>
      <p:pic>
        <p:nvPicPr>
          <p:cNvPr id="8" name="Picture 7" descr="A round pink label with white text and a black background&#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6.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3.png"/><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35.jpeg"/><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image" Target="../media/image36.jpeg"/><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38.wdp"/><Relationship Id="rId7" Type="http://schemas.openxmlformats.org/officeDocument/2006/relationships/image" Target="../media/image37.png"/><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9.png"/><Relationship Id="rId10" Type="http://schemas.openxmlformats.org/officeDocument/2006/relationships/notesSlide" Target="../notesSlides/notesSlide5.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39.jpeg"/><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slide" Target="slide6.xml"/><Relationship Id="rId7" Type="http://schemas.openxmlformats.org/officeDocument/2006/relationships/image" Target="../media/image13.png"/><Relationship Id="rId6" Type="http://schemas.openxmlformats.org/officeDocument/2006/relationships/slide" Target="slide5.xml"/><Relationship Id="rId5" Type="http://schemas.openxmlformats.org/officeDocument/2006/relationships/image" Target="../media/image12.png"/><Relationship Id="rId4" Type="http://schemas.openxmlformats.org/officeDocument/2006/relationships/slide" Target="slide4.xml"/><Relationship Id="rId3" Type="http://schemas.openxmlformats.org/officeDocument/2006/relationships/image" Target="../media/image8.png"/><Relationship Id="rId2" Type="http://schemas.openxmlformats.org/officeDocument/2006/relationships/image" Target="../media/image11.png"/><Relationship Id="rId14" Type="http://schemas.openxmlformats.org/officeDocument/2006/relationships/notesSlide" Target="../notesSlides/notesSlide1.xml"/><Relationship Id="rId13" Type="http://schemas.openxmlformats.org/officeDocument/2006/relationships/slideLayout" Target="../slideLayouts/slideLayout2.xml"/><Relationship Id="rId12" Type="http://schemas.microsoft.com/office/2007/relationships/hdphoto" Target="../media/image16.wdp"/><Relationship Id="rId11" Type="http://schemas.openxmlformats.org/officeDocument/2006/relationships/image" Target="../media/image15.png"/><Relationship Id="rId10" Type="http://schemas.openxmlformats.org/officeDocument/2006/relationships/slide" Target="slide9.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32.wdp"/><Relationship Id="rId6" Type="http://schemas.openxmlformats.org/officeDocument/2006/relationships/image" Target="../media/image31.png"/><Relationship Id="rId5" Type="http://schemas.microsoft.com/office/2007/relationships/hdphoto" Target="../media/image30.wdp"/><Relationship Id="rId4" Type="http://schemas.openxmlformats.org/officeDocument/2006/relationships/image" Target="../media/image29.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image56.wdp"/><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image" Target="../media/image17.png"/></Relationships>
</file>

<file path=ppt/slides/_rels/slide36.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jpeg"/><Relationship Id="rId7" Type="http://schemas.openxmlformats.org/officeDocument/2006/relationships/image" Target="../media/image58.jpeg"/><Relationship Id="rId6" Type="http://schemas.openxmlformats.org/officeDocument/2006/relationships/image" Target="../media/image57.jpe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16.wdp"/><Relationship Id="rId7" Type="http://schemas.openxmlformats.org/officeDocument/2006/relationships/image" Target="../media/image15.png"/><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7.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16.wdp"/><Relationship Id="rId7" Type="http://schemas.openxmlformats.org/officeDocument/2006/relationships/image" Target="../media/image15.png"/><Relationship Id="rId6" Type="http://schemas.openxmlformats.org/officeDocument/2006/relationships/slide" Target="slide3.xml"/><Relationship Id="rId5" Type="http://schemas.openxmlformats.org/officeDocument/2006/relationships/image" Target="../media/image13.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image16.wdp"/><Relationship Id="rId7" Type="http://schemas.openxmlformats.org/officeDocument/2006/relationships/image" Target="../media/image15.png"/><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7541231" cy="6782117"/>
          </a:xfrm>
          <a:prstGeom prst="rect">
            <a:avLst/>
          </a:prstGeom>
        </p:spPr>
      </p:pic>
      <p:pic>
        <p:nvPicPr>
          <p:cNvPr id="7" name="Picture 6"/>
          <p:cNvPicPr>
            <a:picLocks noChangeAspect="1"/>
          </p:cNvPicPr>
          <p:nvPr/>
        </p:nvPicPr>
        <p:blipFill>
          <a:blip r:embed="rId2"/>
          <a:stretch>
            <a:fillRect/>
          </a:stretch>
        </p:blipFill>
        <p:spPr>
          <a:xfrm>
            <a:off x="7299742" y="2904667"/>
            <a:ext cx="5029636" cy="1780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endParaRPr lang="nl-NL" altLang="en-US" sz="4400" b="1" dirty="0">
              <a:solidFill>
                <a:srgbClr val="0070C0"/>
              </a:solidFill>
              <a:latin typeface="Calibri" panose="020F0502020204030204" pitchFamily="34" charset="0"/>
              <a:cs typeface="Calibri" panose="020F0502020204030204" pitchFamily="34" charset="0"/>
            </a:endParaRP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p:cNvPicPr>
            <a:picLocks noChangeAspect="1"/>
          </p:cNvPicPr>
          <p:nvPr/>
        </p:nvPicPr>
        <p:blipFill>
          <a:blip r:embed="rId7"/>
          <a:stretch>
            <a:fillRect/>
          </a:stretch>
        </p:blipFill>
        <p:spPr>
          <a:xfrm>
            <a:off x="1002443" y="2368220"/>
            <a:ext cx="8053514" cy="1755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21950" y="3826380"/>
              <a:ext cx="3167091" cy="2904858"/>
              <a:chOff x="676169" y="3524760"/>
              <a:chExt cx="3167091" cy="2904858"/>
            </a:xfrm>
          </p:grpSpPr>
          <p:pic>
            <p:nvPicPr>
              <p:cNvPr id="8" name="Picture 2" descr="Tập đọc: Tiếng đàn ba-la-lai-ca trên sông Đà"/>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a:fillRect/>
              </a:stretch>
            </p:blipFill>
            <p:spPr>
              <a:xfrm>
                <a:off x="1681480" y="3524760"/>
                <a:ext cx="2006764" cy="2904858"/>
              </a:xfrm>
              <a:prstGeom prst="rect">
                <a:avLst/>
              </a:prstGeom>
            </p:spPr>
          </p:pic>
        </p:grpSp>
      </p:grpSp>
      <p:sp>
        <p:nvSpPr>
          <p:cNvPr id="10" name="Thought Bubble: Cloud 9"/>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endParaRPr lang="en-US"/>
          </a:p>
        </p:txBody>
      </p:sp>
      <p:sp>
        <p:nvSpPr>
          <p:cNvPr id="11" name="Rectangle 10"/>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anose="02020603050405020304"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8"/>
          <a:stretch>
            <a:fillRect/>
          </a:stretch>
        </p:blipFill>
        <p:spPr>
          <a:xfrm>
            <a:off x="4454022" y="244803"/>
            <a:ext cx="2816596" cy="12071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endParaRPr lang="vi-VN" altLang="en-US" sz="3600" b="1" dirty="0">
              <a:solidFill>
                <a:srgbClr val="0070C0"/>
              </a:solidFill>
              <a:latin typeface="Calibri" panose="020F0502020204030204" pitchFamily="34" charset="0"/>
              <a:cs typeface="Calibri" panose="020F0502020204030204" pitchFamily="34" charset="0"/>
            </a:endParaRP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endParaRPr lang="vi-VN" altLang="en-US" sz="3600" b="1" dirty="0">
              <a:solidFill>
                <a:srgbClr val="0070C0"/>
              </a:solidFill>
              <a:latin typeface="Calibri" panose="020F0502020204030204" pitchFamily="34" charset="0"/>
              <a:cs typeface="Calibri" panose="020F0502020204030204" pitchFamily="34" charset="0"/>
            </a:endParaRP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endParaRPr lang="vi-VN" altLang="en-US" sz="3600" b="1" dirty="0">
              <a:solidFill>
                <a:srgbClr val="0070C0"/>
              </a:solidFill>
              <a:latin typeface="Calibri" panose="020F0502020204030204" pitchFamily="34" charset="0"/>
              <a:cs typeface="Calibri" panose="020F0502020204030204" pitchFamily="34" charset="0"/>
            </a:endParaRP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endParaRPr lang="vi-VN" altLang="en-US" sz="3600" b="1" dirty="0">
              <a:solidFill>
                <a:srgbClr val="0070C0"/>
              </a:solidFill>
              <a:latin typeface="Calibri" panose="020F0502020204030204" pitchFamily="34" charset="0"/>
              <a:cs typeface="Calibri" panose="020F0502020204030204" pitchFamily="34" charset="0"/>
            </a:endParaRP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endParaRPr lang="vi-VN" altLang="en-US" sz="3600" b="1" dirty="0">
              <a:solidFill>
                <a:srgbClr val="0070C0"/>
              </a:solidFill>
              <a:latin typeface="Calibri" panose="020F0502020204030204" pitchFamily="34" charset="0"/>
              <a:cs typeface="Calibri" panose="020F0502020204030204" pitchFamily="34" charset="0"/>
            </a:endParaRPr>
          </a:p>
        </p:txBody>
      </p:sp>
      <p:sp>
        <p:nvSpPr>
          <p:cNvPr id="7" name="Rectangle 1"/>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p:cNvPicPr>
            <a:picLocks noChangeAspect="1"/>
          </p:cNvPicPr>
          <p:nvPr/>
        </p:nvPicPr>
        <p:blipFill>
          <a:blip r:embed="rId2"/>
          <a:stretch>
            <a:fillRect/>
          </a:stretch>
        </p:blipFill>
        <p:spPr>
          <a:xfrm>
            <a:off x="1087710" y="144232"/>
            <a:ext cx="9833700" cy="920576"/>
          </a:xfrm>
          <a:prstGeom prst="rect">
            <a:avLst/>
          </a:prstGeom>
        </p:spPr>
      </p:pic>
      <p:pic>
        <p:nvPicPr>
          <p:cNvPr id="8" name="Picture 7"/>
          <p:cNvPicPr>
            <a:picLocks noChangeAspect="1"/>
          </p:cNvPicPr>
          <p:nvPr/>
        </p:nvPicPr>
        <p:blipFill>
          <a:blip r:embed="rId3"/>
          <a:stretch>
            <a:fillRect/>
          </a:stretch>
        </p:blipFill>
        <p:spPr>
          <a:xfrm>
            <a:off x="10064265" y="3982721"/>
            <a:ext cx="2127735" cy="2875280"/>
          </a:xfrm>
          <a:prstGeom prst="rect">
            <a:avLst/>
          </a:prstGeom>
        </p:spPr>
      </p:pic>
      <p:sp>
        <p:nvSpPr>
          <p:cNvPr id="10" name="TextBox 9"/>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endPar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3749040" y="267154"/>
            <a:ext cx="4698171" cy="1243692"/>
          </a:xfrm>
          <a:prstGeom prst="rect">
            <a:avLst/>
          </a:prstGeom>
        </p:spPr>
      </p:pic>
      <p:pic>
        <p:nvPicPr>
          <p:cNvPr id="12" name="Picture 2" descr="TỔNG ĐẠI LÝ XE BEN (XE TẢI TỰ ĐỖ) MIỀN NAM - XEBEN.COM.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endPar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3749040" y="267154"/>
            <a:ext cx="4698171" cy="1243692"/>
          </a:xfrm>
          <a:prstGeom prst="rect">
            <a:avLst/>
          </a:prstGeom>
        </p:spPr>
      </p:pic>
      <p:pic>
        <p:nvPicPr>
          <p:cNvPr id="2" name="Picture 6" descr="Sông Đà: Dòng sông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endPar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3749040" y="267154"/>
            <a:ext cx="4698171" cy="1243692"/>
          </a:xfrm>
          <a:prstGeom prst="rect">
            <a:avLst/>
          </a:prstGeom>
        </p:spPr>
      </p:pic>
      <p:grpSp>
        <p:nvGrpSpPr>
          <p:cNvPr id="5" name="Group 4"/>
          <p:cNvGrpSpPr/>
          <p:nvPr/>
        </p:nvGrpSpPr>
        <p:grpSpPr>
          <a:xfrm>
            <a:off x="3932140" y="2973638"/>
            <a:ext cx="4073940" cy="3132521"/>
            <a:chOff x="8735358" y="1224510"/>
            <a:chExt cx="3861358" cy="2859710"/>
          </a:xfrm>
        </p:grpSpPr>
        <p:sp>
          <p:nvSpPr>
            <p:cNvPr id="6" name="Rectangle: Diagonal Corners Rounded 5"/>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headEnd/>
              <a:tailEnd/>
            </a:ln>
            <a:effectLst/>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3749040" y="267154"/>
            <a:ext cx="4698171" cy="1243692"/>
          </a:xfrm>
          <a:prstGeom prst="rect">
            <a:avLst/>
          </a:prstGeom>
        </p:spPr>
      </p:pic>
      <p:pic>
        <p:nvPicPr>
          <p:cNvPr id="1026" name="Picture 2" descr="Du ngoạn trên những cao nguyên đẹp nhất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3749040" y="267154"/>
            <a:ext cx="4698171" cy="12436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p:cNvPicPr>
            <a:picLocks noChangeAspect="1"/>
          </p:cNvPicPr>
          <p:nvPr/>
        </p:nvPicPr>
        <p:blipFill>
          <a:blip r:embed="rId7"/>
          <a:stretch>
            <a:fillRect/>
          </a:stretch>
        </p:blipFill>
        <p:spPr>
          <a:xfrm>
            <a:off x="1879862" y="2011162"/>
            <a:ext cx="7321931" cy="1877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p:cNvPicPr>
            <a:picLocks noChangeAspect="1"/>
          </p:cNvPicPr>
          <p:nvPr/>
        </p:nvPicPr>
        <p:blipFill>
          <a:blip r:embed="rId7"/>
          <a:stretch>
            <a:fillRect/>
          </a:stretch>
        </p:blipFill>
        <p:spPr>
          <a:xfrm>
            <a:off x="817162" y="2918910"/>
            <a:ext cx="6631746" cy="2139800"/>
          </a:xfrm>
          <a:prstGeom prst="rect">
            <a:avLst/>
          </a:prstGeom>
        </p:spPr>
      </p:pic>
      <p:sp>
        <p:nvSpPr>
          <p:cNvPr id="17" name="TextBox 16"/>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p:cNvPicPr>
            <a:picLocks noChangeAspect="1"/>
          </p:cNvPicPr>
          <p:nvPr/>
        </p:nvPicPr>
        <p:blipFill>
          <a:blip r:embed="rId8"/>
          <a:stretch>
            <a:fillRect/>
          </a:stretch>
        </p:blipFill>
        <p:spPr>
          <a:xfrm>
            <a:off x="7402373" y="1075787"/>
            <a:ext cx="4682134" cy="3609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p:cNvPicPr>
            <a:picLocks noChangeAspect="1"/>
          </p:cNvPicPr>
          <p:nvPr/>
        </p:nvPicPr>
        <p:blipFill>
          <a:blip r:embed="rId5"/>
          <a:stretch>
            <a:fillRect/>
          </a:stretch>
        </p:blipFill>
        <p:spPr>
          <a:xfrm>
            <a:off x="589727" y="2761309"/>
            <a:ext cx="6888802" cy="2222742"/>
          </a:xfrm>
          <a:prstGeom prst="rect">
            <a:avLst/>
          </a:prstGeom>
        </p:spPr>
      </p:pic>
      <p:pic>
        <p:nvPicPr>
          <p:cNvPr id="21" name="Picture 20"/>
          <p:cNvPicPr>
            <a:picLocks noChangeAspect="1"/>
          </p:cNvPicPr>
          <p:nvPr/>
        </p:nvPicPr>
        <p:blipFill>
          <a:blip r:embed="rId6"/>
          <a:stretch>
            <a:fillRect/>
          </a:stretch>
        </p:blipFill>
        <p:spPr>
          <a:xfrm>
            <a:off x="7509866" y="770987"/>
            <a:ext cx="4682134" cy="3609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p:cNvPicPr>
            <a:picLocks noChangeAspect="1"/>
          </p:cNvPicPr>
          <p:nvPr/>
        </p:nvPicPr>
        <p:blipFill>
          <a:blip r:embed="rId7"/>
          <a:stretch>
            <a:fillRect/>
          </a:stretch>
        </p:blipFill>
        <p:spPr>
          <a:xfrm>
            <a:off x="476140" y="2124380"/>
            <a:ext cx="8394920" cy="1755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p:cNvGrpSpPr/>
          <p:nvPr/>
        </p:nvGrpSpPr>
        <p:grpSpPr>
          <a:xfrm>
            <a:off x="466861" y="368735"/>
            <a:ext cx="10555954" cy="1411989"/>
            <a:chOff x="499142" y="1369285"/>
            <a:chExt cx="10555954" cy="1411989"/>
          </a:xfrm>
        </p:grpSpPr>
        <p:sp>
          <p:nvSpPr>
            <p:cNvPr id="20" name="Rectangle: Rounded Corners 8"/>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endParaRPr lang="vi-VN" sz="3200" b="1" i="1" dirty="0">
                <a:solidFill>
                  <a:srgbClr val="FF6699"/>
                </a:solidFill>
              </a:endParaRPr>
            </a:p>
          </p:txBody>
        </p:sp>
        <p:pic>
          <p:nvPicPr>
            <p:cNvPr id="22" name="Picture 21"/>
            <p:cNvPicPr>
              <a:picLocks noChangeAspect="1"/>
            </p:cNvPicPr>
            <p:nvPr/>
          </p:nvPicPr>
          <p:blipFill>
            <a:blip r:embed="rId2"/>
            <a:stretch>
              <a:fillRect/>
            </a:stretch>
          </p:blipFill>
          <p:spPr>
            <a:xfrm rot="899251">
              <a:off x="499142" y="1369285"/>
              <a:ext cx="607027" cy="987551"/>
            </a:xfrm>
            <a:prstGeom prst="rect">
              <a:avLst/>
            </a:prstGeom>
          </p:spPr>
        </p:pic>
      </p:grpSp>
      <p:sp>
        <p:nvSpPr>
          <p:cNvPr id="23" name="TextBox 22"/>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endParaRPr lang="vi-VN" sz="3200" dirty="0">
              <a:solidFill>
                <a:schemeClr val="bg1"/>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endParaRPr lang="vi-VN" sz="3200"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21950" y="3826380"/>
              <a:ext cx="3167091" cy="2904858"/>
              <a:chOff x="676169" y="3524760"/>
              <a:chExt cx="3167091" cy="2904858"/>
            </a:xfrm>
          </p:grpSpPr>
          <p:pic>
            <p:nvPicPr>
              <p:cNvPr id="8" name="Picture 2" descr="Tập đọc: Tiếng đàn ba-la-lai-ca trên sông Đà"/>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a:fillRect/>
              </a:stretch>
            </p:blipFill>
            <p:spPr>
              <a:xfrm>
                <a:off x="1681480" y="3524760"/>
                <a:ext cx="2006764" cy="2904858"/>
              </a:xfrm>
              <a:prstGeom prst="rect">
                <a:avLst/>
              </a:prstGeom>
            </p:spPr>
          </p:pic>
        </p:grpSp>
      </p:grpSp>
      <p:sp>
        <p:nvSpPr>
          <p:cNvPr id="10" name="Thought Bubble: Cloud 9"/>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endParaRPr lang="vi-VN" sz="2800" dirty="0">
              <a:solidFill>
                <a:schemeClr val="bg1"/>
              </a:solidFill>
              <a:latin typeface="Cambria" panose="02040503050406030204" pitchFamily="18" charset="0"/>
              <a:ea typeface="Cambria" panose="02040503050406030204" pitchFamily="18" charset="0"/>
            </a:endParaRP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endParaRPr lang="vi-VN" sz="2800" dirty="0">
              <a:solidFill>
                <a:schemeClr val="bg1"/>
              </a:solidFill>
              <a:latin typeface="Cambria" panose="02040503050406030204" pitchFamily="18" charset="0"/>
              <a:ea typeface="Cambria" panose="02040503050406030204" pitchFamily="18" charset="0"/>
            </a:endParaRP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endParaRPr lang="vi-VN" sz="2800" dirty="0">
              <a:solidFill>
                <a:schemeClr val="bg1"/>
              </a:solidFill>
              <a:latin typeface="Cambria" panose="02040503050406030204" pitchFamily="18" charset="0"/>
              <a:ea typeface="Cambria" panose="02040503050406030204" pitchFamily="18" charset="0"/>
            </a:endParaRPr>
          </a:p>
        </p:txBody>
      </p:sp>
      <p:grpSp>
        <p:nvGrpSpPr>
          <p:cNvPr id="3" name="Group 2"/>
          <p:cNvGrpSpPr/>
          <p:nvPr/>
        </p:nvGrpSpPr>
        <p:grpSpPr>
          <a:xfrm>
            <a:off x="479552" y="243841"/>
            <a:ext cx="10798247" cy="1482762"/>
            <a:chOff x="194088" y="2529227"/>
            <a:chExt cx="10798247" cy="1482762"/>
          </a:xfrm>
        </p:grpSpPr>
        <p:sp>
          <p:nvSpPr>
            <p:cNvPr id="4" name="Rectangle: Rounded Corners 5"/>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endParaRPr lang="vi-VN" sz="3200" b="1" i="1" dirty="0">
                <a:solidFill>
                  <a:srgbClr val="FF0000"/>
                </a:solidFill>
              </a:endParaRPr>
            </a:p>
          </p:txBody>
        </p:sp>
        <p:pic>
          <p:nvPicPr>
            <p:cNvPr id="10" name="Picture 9"/>
            <p:cNvPicPr>
              <a:picLocks noChangeAspect="1"/>
            </p:cNvPicPr>
            <p:nvPr/>
          </p:nvPicPr>
          <p:blipFill>
            <a:blip r:embed="rId2"/>
            <a:stretch>
              <a:fillRect/>
            </a:stretch>
          </p:blipFill>
          <p:spPr>
            <a:xfrm rot="626717">
              <a:off x="194088" y="2737865"/>
              <a:ext cx="814335" cy="1051849"/>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endParaRPr lang="vi-VN" sz="3600" dirty="0">
              <a:solidFill>
                <a:schemeClr val="bg1"/>
              </a:solidFill>
              <a:latin typeface="Cambria" panose="02040503050406030204" pitchFamily="18" charset="0"/>
              <a:ea typeface="Cambria" panose="02040503050406030204" pitchFamily="18" charset="0"/>
            </a:endParaRPr>
          </a:p>
        </p:txBody>
      </p:sp>
      <p:grpSp>
        <p:nvGrpSpPr>
          <p:cNvPr id="3" name="Group 2"/>
          <p:cNvGrpSpPr/>
          <p:nvPr/>
        </p:nvGrpSpPr>
        <p:grpSpPr>
          <a:xfrm>
            <a:off x="438647" y="314960"/>
            <a:ext cx="10828793" cy="1737359"/>
            <a:chOff x="483630" y="4024488"/>
            <a:chExt cx="10828793" cy="1737359"/>
          </a:xfrm>
        </p:grpSpPr>
        <p:sp>
          <p:nvSpPr>
            <p:cNvPr id="4" name="Rectangle: Rounded Corners 9"/>
            <p:cNvSpPr/>
            <p:nvPr/>
          </p:nvSpPr>
          <p:spPr>
            <a:xfrm>
              <a:off x="1037127" y="4024488"/>
              <a:ext cx="10275296" cy="1737359"/>
            </a:xfrm>
            <a:prstGeom prst="roundRect">
              <a:avLst/>
            </a:prstGeom>
            <a:solidFill>
              <a:schemeClr val="bg1"/>
            </a:solidFill>
            <a:ln w="5715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endParaRPr lang="vi-VN" sz="3200" b="1" i="1" dirty="0">
                <a:solidFill>
                  <a:srgbClr val="FF000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rot="667403">
              <a:off x="483630" y="4229681"/>
              <a:ext cx="857147" cy="114846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21950" y="3826380"/>
              <a:ext cx="3167091" cy="2904858"/>
              <a:chOff x="676169" y="3524760"/>
              <a:chExt cx="3167091" cy="2904858"/>
            </a:xfrm>
          </p:grpSpPr>
          <p:pic>
            <p:nvPicPr>
              <p:cNvPr id="8" name="Picture 2" descr="Tập đọc: Tiếng đàn ba-la-lai-ca trên sông Đà"/>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a:fillRect/>
              </a:stretch>
            </p:blipFill>
            <p:spPr>
              <a:xfrm>
                <a:off x="1681480" y="3524760"/>
                <a:ext cx="2006764" cy="2904858"/>
              </a:xfrm>
              <a:prstGeom prst="rect">
                <a:avLst/>
              </a:prstGeom>
            </p:spPr>
          </p:pic>
        </p:grpSp>
      </p:grpSp>
      <p:sp>
        <p:nvSpPr>
          <p:cNvPr id="10" name="Thought Bubble: Cloud 9"/>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endPar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p:cNvGrpSpPr/>
          <p:nvPr/>
        </p:nvGrpSpPr>
        <p:grpSpPr>
          <a:xfrm>
            <a:off x="428752" y="274805"/>
            <a:ext cx="10797462" cy="1767356"/>
            <a:chOff x="194873" y="5205460"/>
            <a:chExt cx="10797462" cy="1767356"/>
          </a:xfrm>
        </p:grpSpPr>
        <p:sp>
          <p:nvSpPr>
            <p:cNvPr id="12" name="Rectangle: Rounded Corners 5"/>
            <p:cNvSpPr/>
            <p:nvPr/>
          </p:nvSpPr>
          <p:spPr>
            <a:xfrm>
              <a:off x="849443" y="5367536"/>
              <a:ext cx="10142892" cy="1605280"/>
            </a:xfrm>
            <a:prstGeom prst="roundRect">
              <a:avLst/>
            </a:prstGeom>
            <a:solidFill>
              <a:schemeClr val="bg1"/>
            </a:solidFill>
            <a:ln w="57150">
              <a:solidFill>
                <a:srgbClr val="CC0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endParaRPr lang="vi-VN" sz="3200" b="1" i="1" dirty="0">
                <a:solidFill>
                  <a:schemeClr val="accent5">
                    <a:lumMod val="75000"/>
                  </a:schemeClr>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2"/>
            <a:stretch>
              <a:fillRect/>
            </a:stretch>
          </p:blipFill>
          <p:spPr>
            <a:xfrm rot="602090">
              <a:off x="194873" y="5205460"/>
              <a:ext cx="1062611" cy="130115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21950" y="3826380"/>
              <a:ext cx="3167091" cy="2904858"/>
              <a:chOff x="676169" y="3524760"/>
              <a:chExt cx="3167091" cy="2904858"/>
            </a:xfrm>
          </p:grpSpPr>
          <p:pic>
            <p:nvPicPr>
              <p:cNvPr id="8" name="Picture 2" descr="Tập đọc: Tiếng đàn ba-la-lai-ca trên sông Đà"/>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a:fillRect/>
              </a:stretch>
            </p:blipFill>
            <p:spPr>
              <a:xfrm>
                <a:off x="1681480" y="3524760"/>
                <a:ext cx="2006764" cy="2904858"/>
              </a:xfrm>
              <a:prstGeom prst="rect">
                <a:avLst/>
              </a:prstGeom>
            </p:spPr>
          </p:pic>
        </p:grpSp>
      </p:grpSp>
      <p:sp>
        <p:nvSpPr>
          <p:cNvPr id="10" name="Thought Bubble: Cloud 9"/>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mj-lt"/>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mj-lt"/>
            </a:endParaRPr>
          </a:p>
        </p:txBody>
      </p:sp>
      <p:sp>
        <p:nvSpPr>
          <p:cNvPr id="43" name="Rectangle 42"/>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mj-lt"/>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51" name="Picture 5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6"/>
          <a:stretch>
            <a:fillRect/>
          </a:stretch>
        </p:blipFill>
        <p:spPr>
          <a:xfrm>
            <a:off x="2852649" y="588226"/>
            <a:ext cx="6425741" cy="8657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21950" y="3826380"/>
              <a:ext cx="3167091" cy="2904858"/>
              <a:chOff x="676169" y="3524760"/>
              <a:chExt cx="3167091" cy="2904858"/>
            </a:xfrm>
          </p:grpSpPr>
          <p:pic>
            <p:nvPicPr>
              <p:cNvPr id="8" name="Picture 2" descr="Tập đọc: Tiếng đàn ba-la-lai-ca trên sông Đà"/>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a:fillRect/>
              </a:stretch>
            </p:blipFill>
            <p:spPr>
              <a:xfrm>
                <a:off x="1681480" y="3524760"/>
                <a:ext cx="2006764" cy="2904858"/>
              </a:xfrm>
              <a:prstGeom prst="rect">
                <a:avLst/>
              </a:prstGeom>
            </p:spPr>
          </p:pic>
        </p:grpSp>
      </p:grpSp>
      <p:sp>
        <p:nvSpPr>
          <p:cNvPr id="10" name="Thought Bubble: Cloud 9"/>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Rectangle 10"/>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flipH="1">
            <a:off x="0" y="0"/>
            <a:ext cx="12192000" cy="6858000"/>
          </a:xfrm>
          <a:prstGeom prst="rect">
            <a:avLst/>
          </a:prstGeom>
        </p:spPr>
      </p:pic>
      <p:sp>
        <p:nvSpPr>
          <p:cNvPr id="14" name="Rectangle 13"/>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21950" y="3826380"/>
              <a:ext cx="3167091" cy="2904858"/>
              <a:chOff x="676169" y="3524760"/>
              <a:chExt cx="3167091" cy="2904858"/>
            </a:xfrm>
          </p:grpSpPr>
          <p:pic>
            <p:nvPicPr>
              <p:cNvPr id="8" name="Picture 2" descr="Tập đọc: Tiếng đàn ba-la-lai-ca trên sông Đà"/>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a:fillRect/>
              </a:stretch>
            </p:blipFill>
            <p:spPr>
              <a:xfrm>
                <a:off x="1681480" y="3524760"/>
                <a:ext cx="2006764" cy="2904858"/>
              </a:xfrm>
              <a:prstGeom prst="rect">
                <a:avLst/>
              </a:prstGeom>
            </p:spPr>
          </p:pic>
        </p:grpSp>
      </p:grpSp>
      <p:sp>
        <p:nvSpPr>
          <p:cNvPr id="10" name="Thought Bubble: Cloud 9"/>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endParaRPr lang="en-US" altLang="en-US" sz="4800" dirty="0">
              <a:solidFill>
                <a:srgbClr val="0066FF"/>
              </a:solidFill>
              <a:latin typeface="Cambria" panose="02040503050406030204" pitchFamily="18" charset="0"/>
              <a:ea typeface="Cambria" panose="02040503050406030204" pitchFamily="18" charset="0"/>
            </a:endParaRPr>
          </a:p>
        </p:txBody>
      </p:sp>
      <p:sp>
        <p:nvSpPr>
          <p:cNvPr id="13" name="Text Box 13"/>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endParaRPr lang="en-US" altLang="en-US" sz="3600" b="1" i="1">
              <a:solidFill>
                <a:srgbClr val="0070C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p:cNvSpPr txBox="1"/>
          <p:nvPr/>
        </p:nvSpPr>
        <p:spPr>
          <a:xfrm>
            <a:off x="1203325" y="1480674"/>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1087710" y="144232"/>
            <a:ext cx="9833700" cy="920576"/>
          </a:xfrm>
          <a:prstGeom prst="rect">
            <a:avLst/>
          </a:prstGeom>
        </p:spPr>
      </p:pic>
      <p:pic>
        <p:nvPicPr>
          <p:cNvPr id="8" name="Picture 7"/>
          <p:cNvPicPr>
            <a:picLocks noChangeAspect="1"/>
          </p:cNvPicPr>
          <p:nvPr/>
        </p:nvPicPr>
        <p:blipFill>
          <a:blip r:embed="rId3"/>
          <a:stretch>
            <a:fillRect/>
          </a:stretch>
        </p:blipFill>
        <p:spPr>
          <a:xfrm>
            <a:off x="10064265" y="3982721"/>
            <a:ext cx="2127735" cy="2875280"/>
          </a:xfrm>
          <a:prstGeom prst="rect">
            <a:avLst/>
          </a:prstGeom>
        </p:spPr>
      </p:pic>
      <p:sp>
        <p:nvSpPr>
          <p:cNvPr id="15" name="TextBox 14"/>
          <p:cNvSpPr txBox="1"/>
          <p:nvPr/>
        </p:nvSpPr>
        <p:spPr>
          <a:xfrm>
            <a:off x="2722245" y="41842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LIÊN HỆ</a:t>
            </a:r>
            <a:endPar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40"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p:cNvPicPr>
            <a:picLocks noChangeAspect="1"/>
          </p:cNvPicPr>
          <p:nvPr/>
        </p:nvPicPr>
        <p:blipFill>
          <a:blip r:embed="rId6"/>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p:cNvPicPr>
            <a:picLocks noChangeAspect="1"/>
          </p:cNvPicPr>
          <p:nvPr/>
        </p:nvPicPr>
        <p:blipFill>
          <a:blip r:embed="rId7"/>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p:cNvPicPr>
            <a:picLocks noChangeAspect="1" noChangeArrowheads="1"/>
          </p:cNvPicPr>
          <p:nvPr/>
        </p:nvPicPr>
        <p:blipFill>
          <a:blip r:embed="rId8"/>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p:cNvPicPr>
            <a:picLocks noChangeAspect="1" noChangeArrowheads="1"/>
          </p:cNvPicPr>
          <p:nvPr/>
        </p:nvPicPr>
        <p:blipFill>
          <a:blip r:embed="rId9"/>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grpSp>
        <p:nvGrpSpPr>
          <p:cNvPr id="3" name="Group 2"/>
          <p:cNvGrpSpPr/>
          <p:nvPr/>
        </p:nvGrpSpPr>
        <p:grpSpPr>
          <a:xfrm>
            <a:off x="3633501" y="2039665"/>
            <a:ext cx="6837311" cy="2503312"/>
            <a:chOff x="3633501" y="2039665"/>
            <a:chExt cx="6837311" cy="2503312"/>
          </a:xfrm>
        </p:grpSpPr>
        <p:sp>
          <p:nvSpPr>
            <p:cNvPr id="16" name="Rectangle: Rounded Corners 15"/>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87176" y="2465361"/>
              <a:ext cx="6129960" cy="58356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Luyện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bài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endParaRPr lang="en-US" sz="3200" b="1" dirty="0">
                <a:ln w="0"/>
                <a:solidFill>
                  <a:schemeClr val="tx1"/>
                </a:solidFill>
                <a:latin typeface="Times New Roman" panose="02020603050405020304" pitchFamily="18" charset="0"/>
                <a:cs typeface="Times New Roman" panose="02020603050405020304" pitchFamily="18" charset="0"/>
              </a:endParaRPr>
            </a:p>
          </p:txBody>
        </p:sp>
      </p:grpSp>
      <p:pic>
        <p:nvPicPr>
          <p:cNvPr id="12" name="图片 1"/>
          <p:cNvPicPr>
            <a:picLocks noChangeAspect="1"/>
          </p:cNvPicPr>
          <p:nvPr/>
        </p:nvPicPr>
        <p:blipFill>
          <a:blip r:embed="rId6"/>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endParaRPr lang="nl-NL" sz="3200" dirty="0">
              <a:latin typeface="Cambria" panose="02040503050406030204" pitchFamily="18" charset="0"/>
              <a:ea typeface="Cambria" panose="02040503050406030204" pitchFamily="18" charset="0"/>
            </a:endParaRP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en-US"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en-US" alt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pic>
        <p:nvPicPr>
          <p:cNvPr id="5" name="Picture 4"/>
          <p:cNvPicPr>
            <a:picLocks noChangeAspect="1"/>
          </p:cNvPicPr>
          <p:nvPr/>
        </p:nvPicPr>
        <p:blipFill>
          <a:blip r:embed="rId3"/>
          <a:stretch>
            <a:fillRect/>
          </a:stretch>
        </p:blipFill>
        <p:spPr>
          <a:xfrm>
            <a:off x="4352393" y="458441"/>
            <a:ext cx="3487214" cy="1499746"/>
          </a:xfrm>
          <a:prstGeom prst="rect">
            <a:avLst/>
          </a:prstGeom>
        </p:spPr>
      </p:pic>
      <p:pic>
        <p:nvPicPr>
          <p:cNvPr id="8" name="Picture 7"/>
          <p:cNvPicPr>
            <a:picLocks noChangeAspect="1"/>
          </p:cNvPicPr>
          <p:nvPr/>
        </p:nvPicPr>
        <p:blipFill>
          <a:blip r:embed="rId4"/>
          <a:stretch>
            <a:fillRect/>
          </a:stretch>
        </p:blipFill>
        <p:spPr>
          <a:xfrm>
            <a:off x="1053290" y="1963231"/>
            <a:ext cx="10303133" cy="2670279"/>
          </a:xfrm>
          <a:prstGeom prst="rect">
            <a:avLst/>
          </a:prstGeom>
        </p:spPr>
      </p:pic>
      <p:pic>
        <p:nvPicPr>
          <p:cNvPr id="9" name="Picture 8"/>
          <p:cNvPicPr>
            <a:picLocks noChangeAspect="1"/>
          </p:cNvPicPr>
          <p:nvPr/>
        </p:nvPicPr>
        <p:blipFill>
          <a:blip r:embed="rId5"/>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p:cNvPicPr>
            <a:picLocks noChangeAspect="1"/>
          </p:cNvPicPr>
          <p:nvPr/>
        </p:nvPicPr>
        <p:blipFill>
          <a:blip r:embed="rId2"/>
          <a:stretch>
            <a:fillRect/>
          </a:stretch>
        </p:blipFill>
        <p:spPr>
          <a:xfrm>
            <a:off x="1087710" y="144232"/>
            <a:ext cx="9833700" cy="920576"/>
          </a:xfrm>
          <a:prstGeom prst="rect">
            <a:avLst/>
          </a:prstGeom>
        </p:spPr>
      </p:pic>
      <p:pic>
        <p:nvPicPr>
          <p:cNvPr id="8" name="Picture 7"/>
          <p:cNvPicPr>
            <a:picLocks noChangeAspect="1"/>
          </p:cNvPicPr>
          <p:nvPr/>
        </p:nvPicPr>
        <p:blipFill>
          <a:blip r:embed="rId3"/>
          <a:stretch>
            <a:fillRect/>
          </a:stretch>
        </p:blipFill>
        <p:spPr>
          <a:xfrm>
            <a:off x="10064265" y="3982721"/>
            <a:ext cx="2127735" cy="2875280"/>
          </a:xfrm>
          <a:prstGeom prst="rect">
            <a:avLst/>
          </a:prstGeom>
        </p:spPr>
      </p:pic>
      <p:sp>
        <p:nvSpPr>
          <p:cNvPr id="10" name="TextBox 9"/>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endParaRPr lang="vi-VN" sz="2400" b="1" dirty="0">
              <a:ln>
                <a:solidFill>
                  <a:schemeClr val="bg1"/>
                </a:solidFill>
              </a:ln>
              <a:solidFill>
                <a:schemeClr val="bg1"/>
              </a:solidFill>
              <a:latin typeface="Calibri" panose="020F0502020204030204" pitchFamily="34" charset="0"/>
              <a:cs typeface="Calibri" panose="020F0502020204030204" pitchFamily="34" charset="0"/>
            </a:endParaRP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endParaRPr lang="en-US" altLang="en-US" sz="4000" b="1">
              <a:solidFill>
                <a:srgbClr val="0070C0"/>
              </a:solidFill>
              <a:latin typeface="Calibri" panose="020F0502020204030204" pitchFamily="34" charset="0"/>
              <a:cs typeface="Calibri" panose="020F0502020204030204" pitchFamily="34" charset="0"/>
            </a:endParaRP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endParaRPr lang="vi-VN" altLang="en-US" sz="3600" b="1">
              <a:latin typeface="Calibri" panose="020F0502020204030204" pitchFamily="34" charset="0"/>
              <a:cs typeface="Calibri" panose="020F0502020204030204" pitchFamily="34" charset="0"/>
            </a:endParaRPr>
          </a:p>
          <a:p>
            <a:pPr eaLnBrk="1" hangingPunct="1"/>
            <a:r>
              <a:rPr lang="vi-VN" altLang="en-US" sz="3600" b="1">
                <a:latin typeface="Calibri" panose="020F0502020204030204" pitchFamily="34" charset="0"/>
                <a:cs typeface="Calibri" panose="020F0502020204030204" pitchFamily="34" charset="0"/>
              </a:rPr>
              <a:t>Ba – la – lai – ca trên sông Đà</a:t>
            </a:r>
            <a:endParaRPr lang="vi-VN" altLang="en-US" sz="3600" b="1">
              <a:latin typeface="Calibri" panose="020F0502020204030204" pitchFamily="34" charset="0"/>
              <a:cs typeface="Calibri" panose="020F0502020204030204" pitchFamily="34" charset="0"/>
            </a:endParaRP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endParaRPr lang="vi-VN" altLang="en-US" sz="3600" b="1">
              <a:latin typeface="Calibri" panose="020F0502020204030204" pitchFamily="34" charset="0"/>
              <a:cs typeface="Calibri" panose="020F0502020204030204" pitchFamily="34" charset="0"/>
            </a:endParaRP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endParaRPr lang="vi-VN" altLang="en-US" sz="3600" b="1">
              <a:latin typeface="Calibri" panose="020F0502020204030204" pitchFamily="34" charset="0"/>
              <a:cs typeface="Calibri" panose="020F0502020204030204" pitchFamily="34" charset="0"/>
            </a:endParaRP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tags/tag1.xml><?xml version="1.0" encoding="utf-8"?>
<p:tagLst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5493</Words>
  <Application>WPS Presentation</Application>
  <PresentationFormat>Widescreen</PresentationFormat>
  <Paragraphs>192</Paragraphs>
  <Slides>37</Slides>
  <Notes>9</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37</vt:i4>
      </vt:variant>
    </vt:vector>
  </HeadingPairs>
  <TitlesOfParts>
    <vt:vector size="55" baseType="lpstr">
      <vt:lpstr>Arial</vt:lpstr>
      <vt:lpstr>SimSun</vt:lpstr>
      <vt:lpstr>Wingdings</vt:lpstr>
      <vt:lpstr>Calibri</vt:lpstr>
      <vt:lpstr>Cambria</vt:lpstr>
      <vt:lpstr>Calibri</vt:lpstr>
      <vt:lpstr>Microsoft YaHei</vt:lpstr>
      <vt:lpstr>Arial Unicode MS</vt:lpstr>
      <vt:lpstr>等线 Light</vt:lpstr>
      <vt:lpstr>等线</vt:lpstr>
      <vt:lpstr>Times New Roman</vt:lpstr>
      <vt:lpstr>#9Slide07 SVNDessert Menu Scrip</vt:lpstr>
      <vt:lpstr>Segoe Print</vt:lpstr>
      <vt:lpstr>等线</vt:lpstr>
      <vt:lpstr>等线</vt:lpstr>
      <vt:lpstr>Office 主题​​</vt:lpstr>
      <vt:lpstr>Office Theme</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admin</cp:lastModifiedBy>
  <cp:revision>100</cp:revision>
  <dcterms:created xsi:type="dcterms:W3CDTF">2019-03-27T03:17:00Z</dcterms:created>
  <dcterms:modified xsi:type="dcterms:W3CDTF">2024-12-08T12:17:35Z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12A366D88E324ACFAD64E677F2ABFC24_12</vt:lpwstr>
  </property>
  <property fmtid="{D5CDD505-2E9C-101B-9397-08002B2CF9AE}" pid="3" name="KSOProductBuildVer">
    <vt:lpwstr>1033-12.2.0.19307</vt:lpwstr>
  </property>
</Properties>
</file>