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351" r:id="rId4"/>
    <p:sldId id="353" r:id="rId6"/>
    <p:sldId id="263" r:id="rId7"/>
    <p:sldId id="354" r:id="rId8"/>
    <p:sldId id="257" r:id="rId9"/>
    <p:sldId id="352" r:id="rId10"/>
    <p:sldId id="355" r:id="rId11"/>
    <p:sldId id="261" r:id="rId12"/>
    <p:sldId id="338" r:id="rId13"/>
    <p:sldId id="339" r:id="rId14"/>
    <p:sldId id="356" r:id="rId15"/>
    <p:sldId id="357" r:id="rId16"/>
    <p:sldId id="358" r:id="rId17"/>
    <p:sldId id="359" r:id="rId18"/>
    <p:sldId id="360" r:id="rId19"/>
    <p:sldId id="372" r:id="rId20"/>
    <p:sldId id="341" r:id="rId21"/>
    <p:sldId id="368" r:id="rId22"/>
    <p:sldId id="361" r:id="rId23"/>
    <p:sldId id="362" r:id="rId24"/>
    <p:sldId id="363" r:id="rId25"/>
    <p:sldId id="364" r:id="rId26"/>
    <p:sldId id="365" r:id="rId27"/>
    <p:sldId id="366" r:id="rId28"/>
    <p:sldId id="367" r:id="rId29"/>
    <p:sldId id="370" r:id="rId30"/>
    <p:sldId id="371" r:id="rId31"/>
    <p:sldId id="374"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endParaRPr lang="en-US" dirty="0"/>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38DFF0D-5943-4598-BF80-1A703042AE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38DFF0D-5943-4598-BF80-1A703042AE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38DFF0D-5943-4598-BF80-1A703042AE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38DFF0D-5943-4598-BF80-1A703042AE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938DFF0D-5943-4598-BF80-1A703042AE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38DFF0D-5943-4598-BF80-1A703042AE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microsoft.com/office/2007/relationships/hdphoto" Target="../media/image42.wdp"/><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9" Type="http://schemas.openxmlformats.org/officeDocument/2006/relationships/image" Target="../media/image12.GIF"/><Relationship Id="rId8" Type="http://schemas.openxmlformats.org/officeDocument/2006/relationships/image" Target="../media/image11.jpeg"/><Relationship Id="rId7" Type="http://schemas.microsoft.com/office/2007/relationships/media" Target="../media/media2.mp3"/><Relationship Id="rId6" Type="http://schemas.openxmlformats.org/officeDocument/2006/relationships/audio" Target="NULL" TargetMode="External"/><Relationship Id="rId5" Type="http://schemas.openxmlformats.org/officeDocument/2006/relationships/image" Target="../media/image10.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9.png"/><Relationship Id="rId12" Type="http://schemas.openxmlformats.org/officeDocument/2006/relationships/slideLayout" Target="../slideLayouts/slideLayout12.xml"/><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image" Target="../media/image23.sv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image" Target="../media/image4.png"/><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1446" y="2019459"/>
            <a:ext cx="6888689" cy="2560378"/>
            <a:chOff x="0" y="0"/>
            <a:chExt cx="11819597" cy="4393091"/>
          </a:xfrm>
        </p:grpSpPr>
        <p:sp>
          <p:nvSpPr>
            <p:cNvPr id="4" name="Freeform 3"/>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1"/>
            <a:stretch>
              <a:fillRect/>
            </a:stretch>
          </a:blipFill>
        </p:spPr>
        <p:txBody>
          <a:bodyPr/>
          <a:lstStyle/>
          <a:p>
            <a:endParaRPr lang="en-US"/>
          </a:p>
        </p:txBody>
      </p:sp>
      <p:pic>
        <p:nvPicPr>
          <p:cNvPr id="6" name="Hình ảnh 9"/>
          <p:cNvPicPr>
            <a:picLocks noChangeAspect="1"/>
          </p:cNvPicPr>
          <p:nvPr/>
        </p:nvPicPr>
        <p:blipFill>
          <a:blip r:embed="rId2"/>
          <a:stretch>
            <a:fillRect/>
          </a:stretch>
        </p:blipFill>
        <p:spPr>
          <a:xfrm>
            <a:off x="1631518" y="2346260"/>
            <a:ext cx="6822015" cy="2139881"/>
          </a:xfrm>
          <a:prstGeom prst="rect">
            <a:avLst/>
          </a:prstGeom>
        </p:spPr>
      </p:pic>
      <p:pic>
        <p:nvPicPr>
          <p:cNvPr id="8" name="Picture 7" descr="A round pink label with white text and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7822" y="2192413"/>
            <a:ext cx="4149118" cy="3697992"/>
            <a:chOff x="337822" y="2192413"/>
            <a:chExt cx="4149118" cy="3697992"/>
          </a:xfrm>
        </p:grpSpPr>
        <p:pic>
          <p:nvPicPr>
            <p:cNvPr id="2" name="图片 35"/>
            <p:cNvPicPr>
              <a:picLocks noChangeAspect="1"/>
            </p:cNvPicPr>
            <p:nvPr/>
          </p:nvPicPr>
          <p:blipFill>
            <a:blip r:embed="rId1"/>
            <a:stretch>
              <a:fillRect/>
            </a:stretch>
          </p:blipFill>
          <p:spPr>
            <a:xfrm>
              <a:off x="488375" y="2192413"/>
              <a:ext cx="3862971" cy="3055220"/>
            </a:xfrm>
            <a:prstGeom prst="rect">
              <a:avLst/>
            </a:prstGeom>
          </p:spPr>
        </p:pic>
        <p:sp>
          <p:nvSpPr>
            <p:cNvPr id="4" name="Rectangle 3"/>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p:cNvGrpSpPr/>
          <p:nvPr/>
        </p:nvGrpSpPr>
        <p:grpSpPr>
          <a:xfrm>
            <a:off x="1765004" y="544410"/>
            <a:ext cx="9633433" cy="1401347"/>
            <a:chOff x="453320" y="784778"/>
            <a:chExt cx="10434754" cy="1189049"/>
          </a:xfrm>
        </p:grpSpPr>
        <p:sp>
          <p:nvSpPr>
            <p:cNvPr id="9" name="Speech Bubble: Rectangle with Corners Rounded 8"/>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p:cNvGrpSpPr/>
          <p:nvPr/>
        </p:nvGrpSpPr>
        <p:grpSpPr>
          <a:xfrm>
            <a:off x="4008474" y="2585862"/>
            <a:ext cx="8038215" cy="1401347"/>
            <a:chOff x="453320" y="784778"/>
            <a:chExt cx="10434754" cy="1189049"/>
          </a:xfrm>
        </p:grpSpPr>
        <p:sp>
          <p:nvSpPr>
            <p:cNvPr id="14" name="Speech Bubble: Rectangle with Corners Rounded 13"/>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pic>
        <p:nvPicPr>
          <p:cNvPr id="5" name="Picture 4"/>
          <p:cNvPicPr>
            <a:picLocks noChangeAspect="1"/>
          </p:cNvPicPr>
          <p:nvPr/>
        </p:nvPicPr>
        <p:blipFill>
          <a:blip r:embed="rId2"/>
          <a:stretch>
            <a:fillRect/>
          </a:stretch>
        </p:blipFill>
        <p:spPr>
          <a:xfrm>
            <a:off x="680926" y="1790035"/>
            <a:ext cx="4152900" cy="3448050"/>
          </a:xfrm>
          <a:prstGeom prst="rect">
            <a:avLst/>
          </a:prstGeom>
        </p:spPr>
      </p:pic>
      <p:sp>
        <p:nvSpPr>
          <p:cNvPr id="8" name="Rectangle 7"/>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530299" y="1931139"/>
            <a:ext cx="4305300" cy="3314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2"/>
          <a:stretch>
            <a:fillRect/>
          </a:stretch>
        </p:blipFill>
        <p:spPr>
          <a:xfrm>
            <a:off x="425300" y="2317898"/>
            <a:ext cx="4096054" cy="33101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451354" y="2062717"/>
            <a:ext cx="4281357" cy="3095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692358" y="253924"/>
            <a:ext cx="6956139" cy="1182727"/>
          </a:xfrm>
          <a:prstGeom prst="rect">
            <a:avLst/>
          </a:prstGeom>
        </p:spPr>
      </p:pic>
      <p:sp>
        <p:nvSpPr>
          <p:cNvPr id="8" name="Rectangle 7"/>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2"/>
          <a:stretch>
            <a:fillRect/>
          </a:stretch>
        </p:blipFill>
        <p:spPr>
          <a:xfrm>
            <a:off x="318977" y="2619445"/>
            <a:ext cx="4393209" cy="24735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p:cNvPicPr>
            <a:picLocks noChangeAspect="1"/>
          </p:cNvPicPr>
          <p:nvPr/>
        </p:nvPicPr>
        <p:blipFill>
          <a:blip r:embed="rId1"/>
          <a:stretch>
            <a:fillRect/>
          </a:stretch>
        </p:blipFill>
        <p:spPr>
          <a:xfrm>
            <a:off x="488375" y="2192413"/>
            <a:ext cx="3862971" cy="3055220"/>
          </a:xfrm>
          <a:prstGeom prst="rect">
            <a:avLst/>
          </a:prstGeom>
        </p:spPr>
      </p:pic>
      <p:grpSp>
        <p:nvGrpSpPr>
          <p:cNvPr id="13" name="Group 12"/>
          <p:cNvGrpSpPr/>
          <p:nvPr/>
        </p:nvGrpSpPr>
        <p:grpSpPr>
          <a:xfrm>
            <a:off x="3642714" y="1051702"/>
            <a:ext cx="8038215" cy="1401347"/>
            <a:chOff x="453320" y="784778"/>
            <a:chExt cx="10434754" cy="1189049"/>
          </a:xfrm>
        </p:grpSpPr>
        <p:sp>
          <p:nvSpPr>
            <p:cNvPr id="14" name="Speech Bubble: Rectangle with Corners Rounded 13"/>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289538"/>
            <a:ext cx="10002445" cy="5298811"/>
            <a:chOff x="5080000" y="744289"/>
            <a:chExt cx="6111165" cy="5965865"/>
          </a:xfrm>
        </p:grpSpPr>
        <p:pic>
          <p:nvPicPr>
            <p:cNvPr id="7" name="Picture 6"/>
            <p:cNvPicPr>
              <a:picLocks noChangeAspect="1"/>
            </p:cNvPicPr>
            <p:nvPr/>
          </p:nvPicPr>
          <p:blipFill>
            <a:blip r:embed="rId1"/>
            <a:stretch>
              <a:fillRect/>
            </a:stretch>
          </p:blipFill>
          <p:spPr>
            <a:xfrm>
              <a:off x="5080000" y="744289"/>
              <a:ext cx="6111165" cy="5965865"/>
            </a:xfrm>
            <a:prstGeom prst="rect">
              <a:avLst/>
            </a:prstGeom>
          </p:spPr>
        </p:pic>
        <p:sp>
          <p:nvSpPr>
            <p:cNvPr id="8" name="TextBox 7"/>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8623" y="916550"/>
            <a:ext cx="10521689" cy="1556755"/>
            <a:chOff x="453320" y="784778"/>
            <a:chExt cx="10521689" cy="1189049"/>
          </a:xfrm>
        </p:grpSpPr>
        <p:sp>
          <p:nvSpPr>
            <p:cNvPr id="8" name="Speech Bubble: Rectangle with Corners Rounded 7"/>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p:cNvPicPr>
            <a:picLocks noChangeAspect="1"/>
          </p:cNvPicPr>
          <p:nvPr/>
        </p:nvPicPr>
        <p:blipFill>
          <a:blip r:embed="rId1"/>
          <a:stretch>
            <a:fillRect/>
          </a:stretch>
        </p:blipFill>
        <p:spPr>
          <a:xfrm>
            <a:off x="0" y="3157870"/>
            <a:ext cx="4678385" cy="3700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1"/>
          <a:stretch>
            <a:fillRect/>
          </a:stretch>
        </p:blipFill>
        <p:spPr>
          <a:xfrm>
            <a:off x="427512" y="3540953"/>
            <a:ext cx="5806890" cy="3050281"/>
          </a:xfrm>
          <a:prstGeom prst="rect">
            <a:avLst/>
          </a:prstGeom>
        </p:spPr>
      </p:pic>
      <p:pic>
        <p:nvPicPr>
          <p:cNvPr id="4" name="Picture 3" descr="A black background with white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327" y="-209178"/>
            <a:ext cx="9753600" cy="3333750"/>
          </a:xfrm>
          <a:prstGeom prst="rect">
            <a:avLst/>
          </a:prstGeom>
        </p:spPr>
      </p:pic>
      <p:grpSp>
        <p:nvGrpSpPr>
          <p:cNvPr id="10" name="Group 9"/>
          <p:cNvGrpSpPr/>
          <p:nvPr/>
        </p:nvGrpSpPr>
        <p:grpSpPr>
          <a:xfrm>
            <a:off x="6246421" y="2636322"/>
            <a:ext cx="5557652" cy="3963902"/>
            <a:chOff x="5080000" y="744289"/>
            <a:chExt cx="6111165" cy="5965865"/>
          </a:xfrm>
        </p:grpSpPr>
        <p:pic>
          <p:nvPicPr>
            <p:cNvPr id="11" name="Picture 10"/>
            <p:cNvPicPr>
              <a:picLocks noChangeAspect="1"/>
            </p:cNvPicPr>
            <p:nvPr/>
          </p:nvPicPr>
          <p:blipFill>
            <a:blip r:embed="rId3"/>
            <a:stretch>
              <a:fillRect/>
            </a:stretch>
          </p:blipFill>
          <p:spPr>
            <a:xfrm>
              <a:off x="5080000" y="744289"/>
              <a:ext cx="6111165" cy="5965865"/>
            </a:xfrm>
            <a:prstGeom prst="rect">
              <a:avLst/>
            </a:prstGeom>
          </p:spPr>
        </p:pic>
        <p:sp>
          <p:nvSpPr>
            <p:cNvPr id="12" name="TextBox 11"/>
            <p:cNvSpPr txBox="1"/>
            <p:nvPr/>
          </p:nvSpPr>
          <p:spPr>
            <a:xfrm>
              <a:off x="5238942" y="861165"/>
              <a:ext cx="5814512" cy="39850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đội lần lượt tìm ra các câu ca dao, tục ngữ, thành ngữ nói về đức tính siêng năng, kiên trì, vượt khó trong học tập và cuộc sống.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Đội nào tìm được nhiều câu đúng và nhanh nhất sẽ thắng cuộc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26781" y="0"/>
            <a:ext cx="8984512" cy="1009016"/>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6" name="Picture 15"/>
            <p:cNvPicPr>
              <a:picLocks noChangeAspect="1"/>
            </p:cNvPicPr>
            <p:nvPr/>
          </p:nvPicPr>
          <p:blipFill rotWithShape="1">
            <a:blip r:embed="rId1"/>
            <a:srcRect t="16340" b="43951"/>
            <a:stretch>
              <a:fillRect/>
            </a:stretch>
          </p:blipFill>
          <p:spPr>
            <a:xfrm>
              <a:off x="2570163" y="4315458"/>
              <a:ext cx="730339" cy="643061"/>
            </a:xfrm>
            <a:prstGeom prst="rect">
              <a:avLst/>
            </a:prstGeom>
          </p:spPr>
        </p:pic>
        <p:grpSp>
          <p:nvGrpSpPr>
            <p:cNvPr id="10" name="Google Shape;724;p33"/>
            <p:cNvGrpSpPr/>
            <p:nvPr/>
          </p:nvGrpSpPr>
          <p:grpSpPr>
            <a:xfrm>
              <a:off x="1906680" y="1911333"/>
              <a:ext cx="1854260" cy="523163"/>
              <a:chOff x="1639601" y="539501"/>
              <a:chExt cx="1091683" cy="548641"/>
            </a:xfrm>
          </p:grpSpPr>
          <p:sp>
            <p:nvSpPr>
              <p:cNvPr id="11"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3" name="TextBox 2"/>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endParaRPr lang="vi-VN" sz="2000" b="0" i="0" dirty="0">
              <a:solidFill>
                <a:srgbClr val="000000"/>
              </a:solidFill>
              <a:effectLst/>
              <a:latin typeface="Cambria" panose="02040503050406030204" pitchFamily="18" charset="0"/>
              <a:ea typeface="Cambria" panose="02040503050406030204" pitchFamily="18" charset="0"/>
            </a:endParaRP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endParaRPr lang="en-US" sz="2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p:cNvPicPr>
            <a:picLocks noChangeAspect="1"/>
          </p:cNvPicPr>
          <p:nvPr/>
        </p:nvPicPr>
        <p:blipFill>
          <a:blip r:embed="rId1" cstate="screen">
            <a:extLst>
              <a:ext uri="{BEBA8EAE-BF5A-486C-A8C5-ECC9F3942E4B}">
                <a14:imgProps xmlns:a14="http://schemas.microsoft.com/office/drawing/2010/main">
                  <a14:imgLayer r:embed="rId2">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Lst>
          </a:blip>
          <a:stretch>
            <a:fillRect/>
          </a:stretch>
        </p:blipFill>
        <p:spPr>
          <a:xfrm flipH="1">
            <a:off x="296187" y="1737489"/>
            <a:ext cx="3489003" cy="5239670"/>
          </a:xfrm>
          <a:prstGeom prst="rect">
            <a:avLst/>
          </a:prstGeom>
        </p:spPr>
      </p:pic>
      <p:grpSp>
        <p:nvGrpSpPr>
          <p:cNvPr id="3" name="Group 2"/>
          <p:cNvGrpSpPr/>
          <p:nvPr/>
        </p:nvGrpSpPr>
        <p:grpSpPr>
          <a:xfrm>
            <a:off x="2903717" y="628077"/>
            <a:ext cx="7792635" cy="2200183"/>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3" name="Picture 12"/>
            <p:cNvPicPr>
              <a:picLocks noChangeAspect="1"/>
            </p:cNvPicPr>
            <p:nvPr/>
          </p:nvPicPr>
          <p:blipFill rotWithShape="1">
            <a:blip r:embed="rId3"/>
            <a:srcRect t="16340" b="43951"/>
            <a:stretch>
              <a:fillRect/>
            </a:stretch>
          </p:blipFill>
          <p:spPr>
            <a:xfrm>
              <a:off x="2570162" y="4315458"/>
              <a:ext cx="730339" cy="643061"/>
            </a:xfrm>
            <a:prstGeom prst="rect">
              <a:avLst/>
            </a:prstGeom>
          </p:spPr>
        </p:pic>
        <p:grpSp>
          <p:nvGrpSpPr>
            <p:cNvPr id="7" name="Google Shape;724;p33"/>
            <p:cNvGrpSpPr/>
            <p:nvPr/>
          </p:nvGrpSpPr>
          <p:grpSpPr>
            <a:xfrm>
              <a:off x="1906680" y="1911333"/>
              <a:ext cx="1854260" cy="523163"/>
              <a:chOff x="1639601" y="539501"/>
              <a:chExt cx="1091683" cy="548641"/>
            </a:xfrm>
          </p:grpSpPr>
          <p:sp>
            <p:nvSpPr>
              <p:cNvPr id="8"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4" name="Group 13"/>
          <p:cNvGrpSpPr/>
          <p:nvPr/>
        </p:nvGrpSpPr>
        <p:grpSpPr>
          <a:xfrm>
            <a:off x="4105196" y="2988505"/>
            <a:ext cx="7792635" cy="1551597"/>
            <a:chOff x="310800" y="1911333"/>
            <a:chExt cx="5650162" cy="3047186"/>
          </a:xfrm>
        </p:grpSpPr>
        <p:sp>
          <p:nvSpPr>
            <p:cNvPr id="15"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4" name="Picture 23"/>
            <p:cNvPicPr>
              <a:picLocks noChangeAspect="1"/>
            </p:cNvPicPr>
            <p:nvPr/>
          </p:nvPicPr>
          <p:blipFill rotWithShape="1">
            <a:blip r:embed="rId3"/>
            <a:srcRect t="16340" b="43951"/>
            <a:stretch>
              <a:fillRect/>
            </a:stretch>
          </p:blipFill>
          <p:spPr>
            <a:xfrm>
              <a:off x="2570163" y="4315459"/>
              <a:ext cx="730339" cy="643060"/>
            </a:xfrm>
            <a:prstGeom prst="rect">
              <a:avLst/>
            </a:prstGeom>
          </p:spPr>
        </p:pic>
        <p:grpSp>
          <p:nvGrpSpPr>
            <p:cNvPr id="18" name="Google Shape;724;p33"/>
            <p:cNvGrpSpPr/>
            <p:nvPr/>
          </p:nvGrpSpPr>
          <p:grpSpPr>
            <a:xfrm>
              <a:off x="1906680" y="1911333"/>
              <a:ext cx="1854260" cy="523163"/>
              <a:chOff x="1639601" y="539501"/>
              <a:chExt cx="1091683" cy="548641"/>
            </a:xfrm>
          </p:grpSpPr>
          <p:sp>
            <p:nvSpPr>
              <p:cNvPr id="19"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5" name="Group 24"/>
          <p:cNvGrpSpPr/>
          <p:nvPr/>
        </p:nvGrpSpPr>
        <p:grpSpPr>
          <a:xfrm>
            <a:off x="4399365" y="4891732"/>
            <a:ext cx="7792635" cy="1551597"/>
            <a:chOff x="310800" y="1911333"/>
            <a:chExt cx="5650162" cy="3047186"/>
          </a:xfrm>
        </p:grpSpPr>
        <p:sp>
          <p:nvSpPr>
            <p:cNvPr id="26"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28" name="Picture 27"/>
            <p:cNvPicPr>
              <a:picLocks noChangeAspect="1"/>
            </p:cNvPicPr>
            <p:nvPr/>
          </p:nvPicPr>
          <p:blipFill rotWithShape="1">
            <a:blip r:embed="rId3"/>
            <a:srcRect t="16340" b="43951"/>
            <a:stretch>
              <a:fillRect/>
            </a:stretch>
          </p:blipFill>
          <p:spPr>
            <a:xfrm>
              <a:off x="2570163" y="4315459"/>
              <a:ext cx="730339" cy="643060"/>
            </a:xfrm>
            <a:prstGeom prst="rect">
              <a:avLst/>
            </a:prstGeom>
          </p:spPr>
        </p:pic>
        <p:grpSp>
          <p:nvGrpSpPr>
            <p:cNvPr id="29" name="Google Shape;724;p33"/>
            <p:cNvGrpSpPr/>
            <p:nvPr/>
          </p:nvGrpSpPr>
          <p:grpSpPr>
            <a:xfrm>
              <a:off x="1906680" y="1911333"/>
              <a:ext cx="1854260" cy="523163"/>
              <a:chOff x="1639601" y="539501"/>
              <a:chExt cx="1091683" cy="548641"/>
            </a:xfrm>
          </p:grpSpPr>
          <p:sp>
            <p:nvSpPr>
              <p:cNvPr id="30"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endPar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97712" y="1467293"/>
            <a:ext cx="5199321" cy="4869712"/>
          </a:xfrm>
          <a:prstGeom prst="rect">
            <a:avLst/>
          </a:prstGeom>
        </p:spPr>
      </p:pic>
      <p:grpSp>
        <p:nvGrpSpPr>
          <p:cNvPr id="9" name="Group 8"/>
          <p:cNvGrpSpPr/>
          <p:nvPr/>
        </p:nvGrpSpPr>
        <p:grpSpPr>
          <a:xfrm>
            <a:off x="5358809" y="266570"/>
            <a:ext cx="6602818" cy="1849309"/>
            <a:chOff x="310800" y="1911333"/>
            <a:chExt cx="5650162" cy="3047186"/>
          </a:xfrm>
        </p:grpSpPr>
        <p:sp>
          <p:nvSpPr>
            <p:cNvPr id="10"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2" name="Picture 11"/>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3" name="Google Shape;724;p33"/>
            <p:cNvGrpSpPr/>
            <p:nvPr/>
          </p:nvGrpSpPr>
          <p:grpSpPr>
            <a:xfrm>
              <a:off x="1906680" y="1911333"/>
              <a:ext cx="1854260" cy="523163"/>
              <a:chOff x="1639601" y="539501"/>
              <a:chExt cx="1091683" cy="548641"/>
            </a:xfrm>
          </p:grpSpPr>
          <p:sp>
            <p:nvSpPr>
              <p:cNvPr id="14"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97712" y="1467293"/>
            <a:ext cx="5199321" cy="4869712"/>
          </a:xfrm>
          <a:prstGeom prst="rect">
            <a:avLst/>
          </a:prstGeom>
        </p:spPr>
      </p:pic>
      <p:grpSp>
        <p:nvGrpSpPr>
          <p:cNvPr id="9" name="Group 8"/>
          <p:cNvGrpSpPr/>
          <p:nvPr/>
        </p:nvGrpSpPr>
        <p:grpSpPr>
          <a:xfrm>
            <a:off x="5358809" y="266570"/>
            <a:ext cx="6602818" cy="1849309"/>
            <a:chOff x="310800" y="1911333"/>
            <a:chExt cx="5650162" cy="3047186"/>
          </a:xfrm>
        </p:grpSpPr>
        <p:sp>
          <p:nvSpPr>
            <p:cNvPr id="10"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Nêu cảm nghĩ của em về tấm gương vượt khó của Huế.</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2" name="Picture 11"/>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3" name="Google Shape;724;p33"/>
            <p:cNvGrpSpPr/>
            <p:nvPr/>
          </p:nvGrpSpPr>
          <p:grpSpPr>
            <a:xfrm>
              <a:off x="1906680" y="1911333"/>
              <a:ext cx="1854260" cy="523163"/>
              <a:chOff x="1639601" y="539501"/>
              <a:chExt cx="1091683" cy="548641"/>
            </a:xfrm>
          </p:grpSpPr>
          <p:sp>
            <p:nvSpPr>
              <p:cNvPr id="14"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97712" y="1467293"/>
            <a:ext cx="5199321" cy="4869712"/>
          </a:xfrm>
          <a:prstGeom prst="rect">
            <a:avLst/>
          </a:prstGeom>
        </p:spPr>
      </p:pic>
      <p:grpSp>
        <p:nvGrpSpPr>
          <p:cNvPr id="9" name="Group 8"/>
          <p:cNvGrpSpPr/>
          <p:nvPr/>
        </p:nvGrpSpPr>
        <p:grpSpPr>
          <a:xfrm>
            <a:off x="5358809" y="266570"/>
            <a:ext cx="6602818" cy="2147021"/>
            <a:chOff x="310800" y="1911333"/>
            <a:chExt cx="5650162" cy="3047186"/>
          </a:xfrm>
        </p:grpSpPr>
        <p:sp>
          <p:nvSpPr>
            <p:cNvPr id="10"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vì sao chúng ta cần biết vượt qua khó khăn trong học tập và cuộc sống?</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2" name="Picture 11"/>
            <p:cNvPicPr>
              <a:picLocks noChangeAspect="1"/>
            </p:cNvPicPr>
            <p:nvPr/>
          </p:nvPicPr>
          <p:blipFill rotWithShape="1">
            <a:blip r:embed="rId2"/>
            <a:srcRect t="16340" b="43951"/>
            <a:stretch>
              <a:fillRect/>
            </a:stretch>
          </p:blipFill>
          <p:spPr>
            <a:xfrm>
              <a:off x="2570162" y="4315458"/>
              <a:ext cx="730339" cy="643061"/>
            </a:xfrm>
            <a:prstGeom prst="rect">
              <a:avLst/>
            </a:prstGeom>
          </p:spPr>
        </p:pic>
        <p:grpSp>
          <p:nvGrpSpPr>
            <p:cNvPr id="13" name="Google Shape;724;p33"/>
            <p:cNvGrpSpPr/>
            <p:nvPr/>
          </p:nvGrpSpPr>
          <p:grpSpPr>
            <a:xfrm>
              <a:off x="1906680" y="1911333"/>
              <a:ext cx="1854260" cy="523163"/>
              <a:chOff x="1639601" y="539501"/>
              <a:chExt cx="1091683" cy="548641"/>
            </a:xfrm>
          </p:grpSpPr>
          <p:sp>
            <p:nvSpPr>
              <p:cNvPr id="14"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694" y="2129511"/>
            <a:ext cx="9643730" cy="3941681"/>
            <a:chOff x="5080000" y="744289"/>
            <a:chExt cx="6111165" cy="5965865"/>
          </a:xfrm>
        </p:grpSpPr>
        <p:pic>
          <p:nvPicPr>
            <p:cNvPr id="7" name="Picture 6"/>
            <p:cNvPicPr>
              <a:picLocks noChangeAspect="1"/>
            </p:cNvPicPr>
            <p:nvPr/>
          </p:nvPicPr>
          <p:blipFill>
            <a:blip r:embed="rId1"/>
            <a:stretch>
              <a:fillRect/>
            </a:stretch>
          </p:blipFill>
          <p:spPr>
            <a:xfrm>
              <a:off x="5080000" y="744289"/>
              <a:ext cx="6111165" cy="5965865"/>
            </a:xfrm>
            <a:prstGeom prst="rect">
              <a:avLst/>
            </a:prstGeom>
          </p:spPr>
        </p:pic>
        <p:sp>
          <p:nvSpPr>
            <p:cNvPr id="8" name="TextBox 7"/>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a:fillRect/>
          </a:stretch>
        </p:blipFill>
        <p:spPr>
          <a:xfrm>
            <a:off x="8870122" y="269651"/>
            <a:ext cx="2913733" cy="2247391"/>
          </a:xfrm>
          <a:prstGeom prst="rect">
            <a:avLst/>
          </a:prstGeom>
        </p:spPr>
      </p:pic>
      <p:pic>
        <p:nvPicPr>
          <p:cNvPr id="5" name="Picture 4" descr="A cartoon of a child holding a pencil and a note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52300" y="5156790"/>
            <a:ext cx="9003323" cy="1176227"/>
            <a:chOff x="1594337" y="1602154"/>
            <a:chExt cx="9003323" cy="3477846"/>
          </a:xfrm>
        </p:grpSpPr>
        <p:sp>
          <p:nvSpPr>
            <p:cNvPr id="4"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p:cNvGrpSpPr/>
          <p:nvPr/>
        </p:nvGrpSpPr>
        <p:grpSpPr>
          <a:xfrm>
            <a:off x="1899137" y="933450"/>
            <a:ext cx="9956165" cy="2426438"/>
            <a:chOff x="1594337" y="1602154"/>
            <a:chExt cx="9003323" cy="3477846"/>
          </a:xfrm>
        </p:grpSpPr>
        <p:sp>
          <p:nvSpPr>
            <p:cNvPr id="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1446" y="2019459"/>
            <a:ext cx="6888689" cy="2560378"/>
            <a:chOff x="0" y="0"/>
            <a:chExt cx="11819597" cy="4393091"/>
          </a:xfrm>
        </p:grpSpPr>
        <p:sp>
          <p:nvSpPr>
            <p:cNvPr id="4" name="Freeform 3"/>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p:cNvPicPr>
            <a:picLocks noChangeAspect="1"/>
          </p:cNvPicPr>
          <p:nvPr/>
        </p:nvPicPr>
        <p:blipFill>
          <a:blip r:embed="rId2"/>
          <a:stretch>
            <a:fillRect/>
          </a:stretch>
        </p:blipFill>
        <p:spPr>
          <a:xfrm>
            <a:off x="1469840" y="2105041"/>
            <a:ext cx="7200000" cy="25666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1"/>
          <a:srcRect t="13594" b="13594"/>
          <a:stretch>
            <a:fillRect/>
          </a:stretch>
        </p:blipFill>
        <p:spPr>
          <a:xfrm>
            <a:off x="0" y="-32988"/>
            <a:ext cx="12250645" cy="6890988"/>
          </a:xfrm>
          <a:prstGeom prst="rect">
            <a:avLst/>
          </a:prstGeom>
        </p:spPr>
      </p:pic>
      <p:pic>
        <p:nvPicPr>
          <p:cNvPr id="1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6"/>
            <p:extLst>
              <p:ext uri="{DAA4B4D4-6D71-4841-9C94-3DE7FCFB9230}">
                <p14:media xmlns:p14="http://schemas.microsoft.com/office/powerpoint/2010/main" r:embed="rId7">
                  <p14:trim end="124248.062500"/>
                </p14:media>
              </p:ext>
            </p:extLst>
          </p:nvPr>
        </p:nvPicPr>
        <p:blipFill>
          <a:blip r:embed="rId5"/>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endPar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5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38794" y="997527"/>
            <a:ext cx="9524011" cy="5379522"/>
            <a:chOff x="5080000" y="744289"/>
            <a:chExt cx="6111165" cy="5965865"/>
          </a:xfrm>
        </p:grpSpPr>
        <p:pic>
          <p:nvPicPr>
            <p:cNvPr id="3" name="Picture 2"/>
            <p:cNvPicPr>
              <a:picLocks noChangeAspect="1"/>
            </p:cNvPicPr>
            <p:nvPr/>
          </p:nvPicPr>
          <p:blipFill>
            <a:blip r:embed="rId1"/>
            <a:stretch>
              <a:fillRect/>
            </a:stretch>
          </p:blipFill>
          <p:spPr>
            <a:xfrm>
              <a:off x="5080000" y="744289"/>
              <a:ext cx="6111165" cy="5965865"/>
            </a:xfrm>
            <a:prstGeom prst="rect">
              <a:avLst/>
            </a:prstGeom>
          </p:spPr>
        </p:pic>
        <p:sp>
          <p:nvSpPr>
            <p:cNvPr id="4" name="TextBox 3"/>
            <p:cNvSpPr txBox="1"/>
            <p:nvPr/>
          </p:nvSpPr>
          <p:spPr>
            <a:xfrm>
              <a:off x="5299901" y="913843"/>
              <a:ext cx="5632187" cy="501744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chí thì nên;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Kiến tha lâu cũng đầy tổ;</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chảy đá mòn;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Năng nhặt chặt bị;</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công mài sắt có ngày nên kim;</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Cần cù bù thông minh;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Nên thợ nên thầy nhờ có học/ No ăn, no mặc bởi hay làm.</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258785" y="-225629"/>
            <a:ext cx="14241825" cy="7624966"/>
          </a:xfrm>
          <a:prstGeom prst="rect">
            <a:avLst/>
          </a:prstGeom>
        </p:spPr>
      </p:pic>
      <p:pic>
        <p:nvPicPr>
          <p:cNvPr id="10"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6905" t="1550" r="2619" b="60033"/>
          <a:stretch>
            <a:fillRect/>
          </a:stretch>
        </p:blipFill>
        <p:spPr>
          <a:xfrm>
            <a:off x="9916131" y="216631"/>
            <a:ext cx="2307771" cy="2061836"/>
          </a:xfrm>
          <a:prstGeom prst="rect">
            <a:avLst/>
          </a:prstGeom>
        </p:spPr>
      </p:pic>
      <p:pic>
        <p:nvPicPr>
          <p:cNvPr id="12" name="图片 17"/>
          <p:cNvPicPr>
            <a:picLocks noChangeAspect="1"/>
          </p:cNvPicPr>
          <p:nvPr/>
        </p:nvPicPr>
        <p:blipFill rotWithShape="1">
          <a:blip r:embed="rId3" cstate="print"/>
          <a:srcRect r="86166"/>
          <a:stretch>
            <a:fillRect/>
          </a:stretch>
        </p:blipFill>
        <p:spPr>
          <a:xfrm>
            <a:off x="112024" y="1302881"/>
            <a:ext cx="1690438" cy="4467799"/>
          </a:xfrm>
          <a:prstGeom prst="rect">
            <a:avLst/>
          </a:prstGeom>
        </p:spPr>
      </p:pic>
      <p:pic>
        <p:nvPicPr>
          <p:cNvPr id="18" name="Picture 17"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7441669" y="5619611"/>
            <a:ext cx="729238" cy="921017"/>
          </a:xfrm>
          <a:prstGeom prst="rect">
            <a:avLst/>
          </a:prstGeom>
        </p:spPr>
      </p:pic>
      <p:pic>
        <p:nvPicPr>
          <p:cNvPr id="26" name="Picture 25"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4906684" y="6093047"/>
            <a:ext cx="729238" cy="921017"/>
          </a:xfrm>
          <a:prstGeom prst="rect">
            <a:avLst/>
          </a:prstGeom>
        </p:spPr>
      </p:pic>
      <p:pic>
        <p:nvPicPr>
          <p:cNvPr id="27" name="Picture 26"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3383472" y="5992461"/>
            <a:ext cx="729238" cy="921017"/>
          </a:xfrm>
          <a:prstGeom prst="rect">
            <a:avLst/>
          </a:prstGeom>
        </p:spPr>
      </p:pic>
      <p:pic>
        <p:nvPicPr>
          <p:cNvPr id="30" name="Picture 29"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6415825" y="6043031"/>
            <a:ext cx="729238" cy="921017"/>
          </a:xfrm>
          <a:prstGeom prst="rect">
            <a:avLst/>
          </a:prstGeom>
        </p:spPr>
      </p:pic>
      <p:pic>
        <p:nvPicPr>
          <p:cNvPr id="34" name="Picture 33"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4106198" y="5082976"/>
            <a:ext cx="729238" cy="921017"/>
          </a:xfrm>
          <a:prstGeom prst="rect">
            <a:avLst/>
          </a:prstGeom>
        </p:spPr>
      </p:pic>
      <p:pic>
        <p:nvPicPr>
          <p:cNvPr id="35" name="Picture 34" descr="A picture containing several&#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a:fillRect/>
          </a:stretch>
        </p:blipFill>
        <p:spPr>
          <a:xfrm>
            <a:off x="8230022" y="6023245"/>
            <a:ext cx="729238" cy="921017"/>
          </a:xfrm>
          <a:prstGeom prst="rect">
            <a:avLst/>
          </a:prstGeom>
        </p:spPr>
      </p:pic>
      <p:pic>
        <p:nvPicPr>
          <p:cNvPr id="23" name="Picture 22"/>
          <p:cNvPicPr>
            <a:picLocks noChangeAspect="1"/>
          </p:cNvPicPr>
          <p:nvPr/>
        </p:nvPicPr>
        <p:blipFill>
          <a:blip r:embed="rId6"/>
          <a:stretch>
            <a:fillRect/>
          </a:stretch>
        </p:blipFill>
        <p:spPr>
          <a:xfrm>
            <a:off x="4243267" y="0"/>
            <a:ext cx="4554107" cy="2353260"/>
          </a:xfrm>
          <a:prstGeom prst="rect">
            <a:avLst/>
          </a:prstGeom>
        </p:spPr>
      </p:pic>
      <p:sp>
        <p:nvSpPr>
          <p:cNvPr id="2" name="Freeform 3"/>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7"/>
            <a:stretch>
              <a:fillRect/>
            </a:stretch>
          </a:blipFill>
        </p:spPr>
        <p:txBody>
          <a:bodyPr/>
          <a:lstStyle/>
          <a:p>
            <a:endParaRPr lang="en-US"/>
          </a:p>
        </p:txBody>
      </p:sp>
      <p:sp>
        <p:nvSpPr>
          <p:cNvPr id="3" name="Freeform 2"/>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p:cNvPicPr>
            <a:picLocks noChangeAspect="1"/>
          </p:cNvPicPr>
          <p:nvPr/>
        </p:nvPicPr>
        <p:blipFill>
          <a:blip r:embed="rId10"/>
          <a:stretch>
            <a:fillRect/>
          </a:stretch>
        </p:blipFill>
        <p:spPr>
          <a:xfrm>
            <a:off x="790569" y="956570"/>
            <a:ext cx="2060627" cy="1548518"/>
          </a:xfrm>
          <a:prstGeom prst="rect">
            <a:avLst/>
          </a:prstGeom>
        </p:spPr>
      </p:pic>
      <p:pic>
        <p:nvPicPr>
          <p:cNvPr id="15" name="Picture 14" descr="A white and orange text&#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851314" y="2161191"/>
            <a:ext cx="10916885" cy="3447098"/>
          </a:xfrm>
          <a:prstGeom prst="rect">
            <a:avLst/>
          </a:prstGeom>
        </p:spPr>
        <p:txBody>
          <a:bodyPr lIns="0" tIns="0" rIns="0" bIns="0" rtlCol="0" anchor="t">
            <a:spAutoFit/>
          </a:bodyPr>
          <a:lstStyle/>
          <a:p>
            <a:pPr algn="just" defTabSz="609600"/>
            <a:r>
              <a:rPr lang="vi-VN" sz="3200" dirty="0">
                <a:solidFill>
                  <a:srgbClr val="000000"/>
                </a:solidFill>
                <a:latin typeface="Cambria" panose="02040503050406030204"/>
              </a:rPr>
              <a:t>– Nhận biết được những khó khăn cần phải vượt qua trong học tập và trong cuộc sống.</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Kể được một số biểu hiện của vượt qua khó khăn.</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Biết vì sao phải vượt qua khó khăn.</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Biết vượt qua một số khó khăn của bản thân trong học tập và sinh hoạt.</a:t>
            </a:r>
            <a:endParaRPr lang="vi-VN" sz="3200" dirty="0">
              <a:solidFill>
                <a:srgbClr val="000000"/>
              </a:solidFill>
              <a:latin typeface="Cambria" panose="02040503050406030204"/>
            </a:endParaRPr>
          </a:p>
          <a:p>
            <a:pPr algn="just" defTabSz="609600"/>
            <a:r>
              <a:rPr lang="vi-VN" sz="3200" dirty="0">
                <a:solidFill>
                  <a:srgbClr val="000000"/>
                </a:solidFill>
                <a:latin typeface="Cambria" panose="02040503050406030204"/>
              </a:rPr>
              <a:t>– Quý trọng gương vượt khó trong học tập và cuộc sống</a:t>
            </a:r>
            <a:endParaRPr lang="en-US" sz="3200" dirty="0">
              <a:solidFill>
                <a:srgbClr val="000000"/>
              </a:solidFill>
              <a:latin typeface="Cambria" panose="02040503050406030204"/>
            </a:endParaRPr>
          </a:p>
        </p:txBody>
      </p:sp>
      <p:pic>
        <p:nvPicPr>
          <p:cNvPr id="3" name="Hình ảnh 8"/>
          <p:cNvPicPr>
            <a:picLocks noChangeAspect="1"/>
          </p:cNvPicPr>
          <p:nvPr/>
        </p:nvPicPr>
        <p:blipFill>
          <a:blip r:embed="rId1"/>
          <a:stretch>
            <a:fillRect/>
          </a:stretch>
        </p:blipFill>
        <p:spPr>
          <a:xfrm>
            <a:off x="2245724" y="468291"/>
            <a:ext cx="7724301" cy="16399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1446" y="2019459"/>
            <a:ext cx="6888689" cy="2560378"/>
            <a:chOff x="0" y="0"/>
            <a:chExt cx="11819597" cy="4393091"/>
          </a:xfrm>
        </p:grpSpPr>
        <p:sp>
          <p:nvSpPr>
            <p:cNvPr id="4" name="Freeform 3"/>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p:cNvPicPr>
            <a:picLocks noChangeAspect="1"/>
          </p:cNvPicPr>
          <p:nvPr/>
        </p:nvPicPr>
        <p:blipFill>
          <a:blip r:embed="rId2"/>
          <a:stretch>
            <a:fillRect/>
          </a:stretch>
        </p:blipFill>
        <p:spPr>
          <a:xfrm>
            <a:off x="1501895" y="2333079"/>
            <a:ext cx="6921087" cy="22982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78623" y="916550"/>
            <a:ext cx="10521689" cy="1556755"/>
            <a:chOff x="453320" y="784778"/>
            <a:chExt cx="10521689" cy="1189049"/>
          </a:xfrm>
        </p:grpSpPr>
        <p:sp>
          <p:nvSpPr>
            <p:cNvPr id="8" name="Speech Bubble: Rectangle with Corners Rounded 7"/>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1"/>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74463" y="0"/>
            <a:ext cx="7349827" cy="1009016"/>
            <a:chOff x="310800" y="1911333"/>
            <a:chExt cx="5650162" cy="3047186"/>
          </a:xfrm>
        </p:grpSpPr>
        <p:sp>
          <p:nvSpPr>
            <p:cNvPr id="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1" fmla="*/ 631 w 19546"/>
                <a:gd name="connsiteY0-2" fmla="*/ 329 h 23260"/>
                <a:gd name="connsiteX1-3" fmla="*/ 5 w 19546"/>
                <a:gd name="connsiteY1-4" fmla="*/ 535 h 23260"/>
                <a:gd name="connsiteX2-5" fmla="*/ 0 w 19546"/>
                <a:gd name="connsiteY2-6" fmla="*/ 22718 h 23260"/>
                <a:gd name="connsiteX3-7" fmla="*/ 538 w 19546"/>
                <a:gd name="connsiteY3-8" fmla="*/ 23256 h 23260"/>
                <a:gd name="connsiteX4-9" fmla="*/ 18982 w 19546"/>
                <a:gd name="connsiteY4-10" fmla="*/ 23260 h 23260"/>
                <a:gd name="connsiteX5-11" fmla="*/ 19520 w 19546"/>
                <a:gd name="connsiteY5-12" fmla="*/ 22722 h 23260"/>
                <a:gd name="connsiteX6-13" fmla="*/ 19394 w 19546"/>
                <a:gd name="connsiteY6-14" fmla="*/ 4895 h 23260"/>
                <a:gd name="connsiteX7-15" fmla="*/ 19525 w 19546"/>
                <a:gd name="connsiteY7-16" fmla="*/ 539 h 23260"/>
                <a:gd name="connsiteX8-17" fmla="*/ 18987 w 19546"/>
                <a:gd name="connsiteY8-18" fmla="*/ 1 h 23260"/>
                <a:gd name="connsiteX9" fmla="*/ 631 w 19546"/>
                <a:gd name="connsiteY9" fmla="*/ 329 h 23260"/>
                <a:gd name="connsiteX0-19" fmla="*/ 631 w 19581"/>
                <a:gd name="connsiteY0-20" fmla="*/ 329 h 23260"/>
                <a:gd name="connsiteX1-21" fmla="*/ 5 w 19581"/>
                <a:gd name="connsiteY1-22" fmla="*/ 535 h 23260"/>
                <a:gd name="connsiteX2-23" fmla="*/ 0 w 19581"/>
                <a:gd name="connsiteY2-24" fmla="*/ 22718 h 23260"/>
                <a:gd name="connsiteX3-25" fmla="*/ 538 w 19581"/>
                <a:gd name="connsiteY3-26" fmla="*/ 23256 h 23260"/>
                <a:gd name="connsiteX4-27" fmla="*/ 18982 w 19581"/>
                <a:gd name="connsiteY4-28" fmla="*/ 23260 h 23260"/>
                <a:gd name="connsiteX5-29" fmla="*/ 19520 w 19581"/>
                <a:gd name="connsiteY5-30" fmla="*/ 22722 h 23260"/>
                <a:gd name="connsiteX6-31" fmla="*/ 19570 w 19581"/>
                <a:gd name="connsiteY6-32" fmla="*/ 10324 h 23260"/>
                <a:gd name="connsiteX7-33" fmla="*/ 19394 w 19581"/>
                <a:gd name="connsiteY7-34" fmla="*/ 4895 h 23260"/>
                <a:gd name="connsiteX8-35" fmla="*/ 19525 w 19581"/>
                <a:gd name="connsiteY8-36" fmla="*/ 539 h 23260"/>
                <a:gd name="connsiteX9-37" fmla="*/ 18987 w 19581"/>
                <a:gd name="connsiteY9-38" fmla="*/ 1 h 23260"/>
                <a:gd name="connsiteX10" fmla="*/ 631 w 19581"/>
                <a:gd name="connsiteY10" fmla="*/ 329 h 23260"/>
                <a:gd name="connsiteX0-39" fmla="*/ 631 w 19791"/>
                <a:gd name="connsiteY0-40" fmla="*/ 329 h 23260"/>
                <a:gd name="connsiteX1-41" fmla="*/ 5 w 19791"/>
                <a:gd name="connsiteY1-42" fmla="*/ 535 h 23260"/>
                <a:gd name="connsiteX2-43" fmla="*/ 0 w 19791"/>
                <a:gd name="connsiteY2-44" fmla="*/ 22718 h 23260"/>
                <a:gd name="connsiteX3-45" fmla="*/ 538 w 19791"/>
                <a:gd name="connsiteY3-46" fmla="*/ 23256 h 23260"/>
                <a:gd name="connsiteX4-47" fmla="*/ 18982 w 19791"/>
                <a:gd name="connsiteY4-48" fmla="*/ 23260 h 23260"/>
                <a:gd name="connsiteX5-49" fmla="*/ 19520 w 19791"/>
                <a:gd name="connsiteY5-50" fmla="*/ 22722 h 23260"/>
                <a:gd name="connsiteX6-51" fmla="*/ 19570 w 19791"/>
                <a:gd name="connsiteY6-52" fmla="*/ 10324 h 23260"/>
                <a:gd name="connsiteX7-53" fmla="*/ 19394 w 19791"/>
                <a:gd name="connsiteY7-54" fmla="*/ 4895 h 23260"/>
                <a:gd name="connsiteX8-55" fmla="*/ 19790 w 19791"/>
                <a:gd name="connsiteY8-56" fmla="*/ 2901 h 23260"/>
                <a:gd name="connsiteX9-57" fmla="*/ 19525 w 19791"/>
                <a:gd name="connsiteY9-58" fmla="*/ 539 h 23260"/>
                <a:gd name="connsiteX10-59" fmla="*/ 18987 w 19791"/>
                <a:gd name="connsiteY10-60" fmla="*/ 1 h 23260"/>
                <a:gd name="connsiteX11" fmla="*/ 631 w 19791"/>
                <a:gd name="connsiteY11" fmla="*/ 329 h 23260"/>
                <a:gd name="connsiteX0-61" fmla="*/ 651 w 19811"/>
                <a:gd name="connsiteY0-62" fmla="*/ 329 h 23260"/>
                <a:gd name="connsiteX1-63" fmla="*/ 25 w 19811"/>
                <a:gd name="connsiteY1-64" fmla="*/ 535 h 23260"/>
                <a:gd name="connsiteX2-65" fmla="*/ 205 w 19811"/>
                <a:gd name="connsiteY2-66" fmla="*/ 6668 h 23260"/>
                <a:gd name="connsiteX3-67" fmla="*/ 20 w 19811"/>
                <a:gd name="connsiteY3-68" fmla="*/ 22718 h 23260"/>
                <a:gd name="connsiteX4-69" fmla="*/ 558 w 19811"/>
                <a:gd name="connsiteY4-70" fmla="*/ 23256 h 23260"/>
                <a:gd name="connsiteX5-71" fmla="*/ 19002 w 19811"/>
                <a:gd name="connsiteY5-72" fmla="*/ 23260 h 23260"/>
                <a:gd name="connsiteX6-73" fmla="*/ 19540 w 19811"/>
                <a:gd name="connsiteY6-74" fmla="*/ 22722 h 23260"/>
                <a:gd name="connsiteX7-75" fmla="*/ 19590 w 19811"/>
                <a:gd name="connsiteY7-76" fmla="*/ 10324 h 23260"/>
                <a:gd name="connsiteX8-77" fmla="*/ 19414 w 19811"/>
                <a:gd name="connsiteY8-78" fmla="*/ 4895 h 23260"/>
                <a:gd name="connsiteX9-79" fmla="*/ 19810 w 19811"/>
                <a:gd name="connsiteY9-80" fmla="*/ 2901 h 23260"/>
                <a:gd name="connsiteX10-81" fmla="*/ 19545 w 19811"/>
                <a:gd name="connsiteY10-82" fmla="*/ 539 h 23260"/>
                <a:gd name="connsiteX11-83" fmla="*/ 19007 w 19811"/>
                <a:gd name="connsiteY11-84" fmla="*/ 1 h 23260"/>
                <a:gd name="connsiteX12" fmla="*/ 651 w 19811"/>
                <a:gd name="connsiteY12" fmla="*/ 329 h 23260"/>
                <a:gd name="connsiteX0-85" fmla="*/ 761 w 19921"/>
                <a:gd name="connsiteY0-86" fmla="*/ 329 h 23260"/>
                <a:gd name="connsiteX1-87" fmla="*/ 135 w 19921"/>
                <a:gd name="connsiteY1-88" fmla="*/ 535 h 23260"/>
                <a:gd name="connsiteX2-89" fmla="*/ 315 w 19921"/>
                <a:gd name="connsiteY2-90" fmla="*/ 6668 h 23260"/>
                <a:gd name="connsiteX3-91" fmla="*/ 7 w 19921"/>
                <a:gd name="connsiteY3-92" fmla="*/ 17193 h 23260"/>
                <a:gd name="connsiteX4-93" fmla="*/ 130 w 19921"/>
                <a:gd name="connsiteY4-94" fmla="*/ 22718 h 23260"/>
                <a:gd name="connsiteX5-95" fmla="*/ 668 w 19921"/>
                <a:gd name="connsiteY5-96" fmla="*/ 23256 h 23260"/>
                <a:gd name="connsiteX6-97" fmla="*/ 19112 w 19921"/>
                <a:gd name="connsiteY6-98" fmla="*/ 23260 h 23260"/>
                <a:gd name="connsiteX7-99" fmla="*/ 19650 w 19921"/>
                <a:gd name="connsiteY7-100" fmla="*/ 22722 h 23260"/>
                <a:gd name="connsiteX8-101" fmla="*/ 19700 w 19921"/>
                <a:gd name="connsiteY8-102" fmla="*/ 10324 h 23260"/>
                <a:gd name="connsiteX9-103" fmla="*/ 19524 w 19921"/>
                <a:gd name="connsiteY9-104" fmla="*/ 4895 h 23260"/>
                <a:gd name="connsiteX10-105" fmla="*/ 19920 w 19921"/>
                <a:gd name="connsiteY10-106" fmla="*/ 2901 h 23260"/>
                <a:gd name="connsiteX11-107" fmla="*/ 19655 w 19921"/>
                <a:gd name="connsiteY11-108" fmla="*/ 539 h 23260"/>
                <a:gd name="connsiteX12-109" fmla="*/ 19117 w 19921"/>
                <a:gd name="connsiteY12-110" fmla="*/ 1 h 23260"/>
                <a:gd name="connsiteX13" fmla="*/ 761 w 19921"/>
                <a:gd name="connsiteY13" fmla="*/ 329 h 23260"/>
                <a:gd name="connsiteX0-111" fmla="*/ 761 w 19921"/>
                <a:gd name="connsiteY0-112" fmla="*/ 329 h 23260"/>
                <a:gd name="connsiteX1-113" fmla="*/ 135 w 19921"/>
                <a:gd name="connsiteY1-114" fmla="*/ 535 h 23260"/>
                <a:gd name="connsiteX2-115" fmla="*/ 315 w 19921"/>
                <a:gd name="connsiteY2-116" fmla="*/ 6668 h 23260"/>
                <a:gd name="connsiteX3-117" fmla="*/ 7 w 19921"/>
                <a:gd name="connsiteY3-118" fmla="*/ 17193 h 23260"/>
                <a:gd name="connsiteX4-119" fmla="*/ 130 w 19921"/>
                <a:gd name="connsiteY4-120" fmla="*/ 22718 h 23260"/>
                <a:gd name="connsiteX5-121" fmla="*/ 668 w 19921"/>
                <a:gd name="connsiteY5-122" fmla="*/ 23256 h 23260"/>
                <a:gd name="connsiteX6-123" fmla="*/ 2562 w 19921"/>
                <a:gd name="connsiteY6-124" fmla="*/ 22954 h 23260"/>
                <a:gd name="connsiteX7-125" fmla="*/ 19112 w 19921"/>
                <a:gd name="connsiteY7-126" fmla="*/ 23260 h 23260"/>
                <a:gd name="connsiteX8-127" fmla="*/ 19650 w 19921"/>
                <a:gd name="connsiteY8-128" fmla="*/ 22722 h 23260"/>
                <a:gd name="connsiteX9-129" fmla="*/ 19700 w 19921"/>
                <a:gd name="connsiteY9-130" fmla="*/ 10324 h 23260"/>
                <a:gd name="connsiteX10-131" fmla="*/ 19524 w 19921"/>
                <a:gd name="connsiteY10-132" fmla="*/ 4895 h 23260"/>
                <a:gd name="connsiteX11-133" fmla="*/ 19920 w 19921"/>
                <a:gd name="connsiteY11-134" fmla="*/ 2901 h 23260"/>
                <a:gd name="connsiteX12-135" fmla="*/ 19655 w 19921"/>
                <a:gd name="connsiteY12-136" fmla="*/ 539 h 23260"/>
                <a:gd name="connsiteX13-137" fmla="*/ 19117 w 19921"/>
                <a:gd name="connsiteY13-138" fmla="*/ 1 h 23260"/>
                <a:gd name="connsiteX14" fmla="*/ 761 w 19921"/>
                <a:gd name="connsiteY14" fmla="*/ 329 h 23260"/>
                <a:gd name="connsiteX0-139" fmla="*/ 761 w 19921"/>
                <a:gd name="connsiteY0-140" fmla="*/ 329 h 23397"/>
                <a:gd name="connsiteX1-141" fmla="*/ 135 w 19921"/>
                <a:gd name="connsiteY1-142" fmla="*/ 535 h 23397"/>
                <a:gd name="connsiteX2-143" fmla="*/ 315 w 19921"/>
                <a:gd name="connsiteY2-144" fmla="*/ 6668 h 23397"/>
                <a:gd name="connsiteX3-145" fmla="*/ 7 w 19921"/>
                <a:gd name="connsiteY3-146" fmla="*/ 17193 h 23397"/>
                <a:gd name="connsiteX4-147" fmla="*/ 130 w 19921"/>
                <a:gd name="connsiteY4-148" fmla="*/ 22718 h 23397"/>
                <a:gd name="connsiteX5-149" fmla="*/ 668 w 19921"/>
                <a:gd name="connsiteY5-150" fmla="*/ 23256 h 23397"/>
                <a:gd name="connsiteX6-151" fmla="*/ 2562 w 19921"/>
                <a:gd name="connsiteY6-152" fmla="*/ 22954 h 23397"/>
                <a:gd name="connsiteX7-153" fmla="*/ 9567 w 19921"/>
                <a:gd name="connsiteY7-154" fmla="*/ 23397 h 23397"/>
                <a:gd name="connsiteX8-155" fmla="*/ 19112 w 19921"/>
                <a:gd name="connsiteY8-156" fmla="*/ 23260 h 23397"/>
                <a:gd name="connsiteX9-157" fmla="*/ 19650 w 19921"/>
                <a:gd name="connsiteY9-158" fmla="*/ 22722 h 23397"/>
                <a:gd name="connsiteX10-159" fmla="*/ 19700 w 19921"/>
                <a:gd name="connsiteY10-160" fmla="*/ 10324 h 23397"/>
                <a:gd name="connsiteX11-161" fmla="*/ 19524 w 19921"/>
                <a:gd name="connsiteY11-162" fmla="*/ 4895 h 23397"/>
                <a:gd name="connsiteX12-163" fmla="*/ 19920 w 19921"/>
                <a:gd name="connsiteY12-164" fmla="*/ 2901 h 23397"/>
                <a:gd name="connsiteX13-165" fmla="*/ 19655 w 19921"/>
                <a:gd name="connsiteY13-166" fmla="*/ 539 h 23397"/>
                <a:gd name="connsiteX14-167" fmla="*/ 19117 w 19921"/>
                <a:gd name="connsiteY14-168" fmla="*/ 1 h 23397"/>
                <a:gd name="connsiteX15" fmla="*/ 761 w 19921"/>
                <a:gd name="connsiteY15" fmla="*/ 329 h 23397"/>
                <a:gd name="connsiteX0-169" fmla="*/ 761 w 19921"/>
                <a:gd name="connsiteY0-170" fmla="*/ 329 h 23397"/>
                <a:gd name="connsiteX1-171" fmla="*/ 135 w 19921"/>
                <a:gd name="connsiteY1-172" fmla="*/ 535 h 23397"/>
                <a:gd name="connsiteX2-173" fmla="*/ 315 w 19921"/>
                <a:gd name="connsiteY2-174" fmla="*/ 6668 h 23397"/>
                <a:gd name="connsiteX3-175" fmla="*/ 7 w 19921"/>
                <a:gd name="connsiteY3-176" fmla="*/ 17193 h 23397"/>
                <a:gd name="connsiteX4-177" fmla="*/ 130 w 19921"/>
                <a:gd name="connsiteY4-178" fmla="*/ 22718 h 23397"/>
                <a:gd name="connsiteX5-179" fmla="*/ 668 w 19921"/>
                <a:gd name="connsiteY5-180" fmla="*/ 23256 h 23397"/>
                <a:gd name="connsiteX6-181" fmla="*/ 2562 w 19921"/>
                <a:gd name="connsiteY6-182" fmla="*/ 22954 h 23397"/>
                <a:gd name="connsiteX7-183" fmla="*/ 9567 w 19921"/>
                <a:gd name="connsiteY7-184" fmla="*/ 23397 h 23397"/>
                <a:gd name="connsiteX8-185" fmla="*/ 15074 w 19921"/>
                <a:gd name="connsiteY8-186" fmla="*/ 23064 h 23397"/>
                <a:gd name="connsiteX9-187" fmla="*/ 19112 w 19921"/>
                <a:gd name="connsiteY9-188" fmla="*/ 23260 h 23397"/>
                <a:gd name="connsiteX10-189" fmla="*/ 19650 w 19921"/>
                <a:gd name="connsiteY10-190" fmla="*/ 22722 h 23397"/>
                <a:gd name="connsiteX11-191" fmla="*/ 19700 w 19921"/>
                <a:gd name="connsiteY11-192" fmla="*/ 10324 h 23397"/>
                <a:gd name="connsiteX12-193" fmla="*/ 19524 w 19921"/>
                <a:gd name="connsiteY12-194" fmla="*/ 4895 h 23397"/>
                <a:gd name="connsiteX13-195" fmla="*/ 19920 w 19921"/>
                <a:gd name="connsiteY13-196" fmla="*/ 2901 h 23397"/>
                <a:gd name="connsiteX14-197" fmla="*/ 19655 w 19921"/>
                <a:gd name="connsiteY14-198" fmla="*/ 539 h 23397"/>
                <a:gd name="connsiteX15-199" fmla="*/ 19117 w 19921"/>
                <a:gd name="connsiteY15-200" fmla="*/ 1 h 23397"/>
                <a:gd name="connsiteX16" fmla="*/ 761 w 19921"/>
                <a:gd name="connsiteY16" fmla="*/ 329 h 233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109" y="connsiteY12-110"/>
                </a:cxn>
                <a:cxn ang="0">
                  <a:pos x="connsiteX13-137" y="connsiteY13-138"/>
                </a:cxn>
                <a:cxn ang="0">
                  <a:pos x="connsiteX14-167" y="connsiteY14-168"/>
                </a:cxn>
                <a:cxn ang="0">
                  <a:pos x="connsiteX15-199" y="connsiteY15-200"/>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20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6" name="Picture 15"/>
            <p:cNvPicPr>
              <a:picLocks noChangeAspect="1"/>
            </p:cNvPicPr>
            <p:nvPr/>
          </p:nvPicPr>
          <p:blipFill rotWithShape="1">
            <a:blip r:embed="rId1"/>
            <a:srcRect t="16340" b="43951"/>
            <a:stretch>
              <a:fillRect/>
            </a:stretch>
          </p:blipFill>
          <p:spPr>
            <a:xfrm>
              <a:off x="2570163" y="4315458"/>
              <a:ext cx="730339" cy="643061"/>
            </a:xfrm>
            <a:prstGeom prst="rect">
              <a:avLst/>
            </a:prstGeom>
          </p:spPr>
        </p:pic>
        <p:grpSp>
          <p:nvGrpSpPr>
            <p:cNvPr id="10" name="Google Shape;724;p33"/>
            <p:cNvGrpSpPr/>
            <p:nvPr/>
          </p:nvGrpSpPr>
          <p:grpSpPr>
            <a:xfrm>
              <a:off x="1906680" y="1911333"/>
              <a:ext cx="1854260" cy="523163"/>
              <a:chOff x="1639601" y="539501"/>
              <a:chExt cx="1091683" cy="548641"/>
            </a:xfrm>
          </p:grpSpPr>
          <p:sp>
            <p:nvSpPr>
              <p:cNvPr id="11"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200" eaLnBrk="1" fontAlgn="auto" latinLnBrk="0" hangingPunct="1">
                  <a:lnSpc>
                    <a:spcPct val="100000"/>
                  </a:lnSpc>
                  <a:spcBef>
                    <a:spcPts val="0"/>
                  </a:spcBef>
                  <a:spcAft>
                    <a:spcPts val="0"/>
                  </a:spcAft>
                  <a:buClr>
                    <a:srgbClr val="000000"/>
                  </a:buClr>
                  <a:buSzTx/>
                  <a:buFontTx/>
                  <a:buNone/>
                  <a:defRPr/>
                </a:pPr>
                <a:endParaRPr kumimoji="0" sz="2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pic>
        <p:nvPicPr>
          <p:cNvPr id="18" name="Picture 17"/>
          <p:cNvPicPr>
            <a:picLocks noChangeAspect="1"/>
          </p:cNvPicPr>
          <p:nvPr/>
        </p:nvPicPr>
        <p:blipFill>
          <a:blip r:embed="rId2"/>
          <a:stretch>
            <a:fillRect/>
          </a:stretch>
        </p:blipFill>
        <p:spPr>
          <a:xfrm>
            <a:off x="1005596" y="1338303"/>
            <a:ext cx="6933937" cy="2808396"/>
          </a:xfrm>
          <a:prstGeom prst="rect">
            <a:avLst/>
          </a:prstGeom>
        </p:spPr>
      </p:pic>
      <p:pic>
        <p:nvPicPr>
          <p:cNvPr id="20" name="Picture 19"/>
          <p:cNvPicPr>
            <a:picLocks noChangeAspect="1"/>
          </p:cNvPicPr>
          <p:nvPr/>
        </p:nvPicPr>
        <p:blipFill>
          <a:blip r:embed="rId3"/>
          <a:stretch>
            <a:fillRect/>
          </a:stretch>
        </p:blipFill>
        <p:spPr>
          <a:xfrm>
            <a:off x="7836194" y="1330621"/>
            <a:ext cx="3357340" cy="2713155"/>
          </a:xfrm>
          <a:prstGeom prst="rect">
            <a:avLst/>
          </a:prstGeom>
        </p:spPr>
      </p:pic>
      <p:pic>
        <p:nvPicPr>
          <p:cNvPr id="22" name="Picture 21"/>
          <p:cNvPicPr>
            <a:picLocks noChangeAspect="1"/>
          </p:cNvPicPr>
          <p:nvPr/>
        </p:nvPicPr>
        <p:blipFill>
          <a:blip r:embed="rId4"/>
          <a:stretch>
            <a:fillRect/>
          </a:stretch>
        </p:blipFill>
        <p:spPr>
          <a:xfrm>
            <a:off x="6039293" y="4108002"/>
            <a:ext cx="4270855" cy="2404661"/>
          </a:xfrm>
          <a:prstGeom prst="rect">
            <a:avLst/>
          </a:prstGeom>
        </p:spPr>
      </p:pic>
      <p:pic>
        <p:nvPicPr>
          <p:cNvPr id="26" name="Picture 25"/>
          <p:cNvPicPr>
            <a:picLocks noChangeAspect="1"/>
          </p:cNvPicPr>
          <p:nvPr/>
        </p:nvPicPr>
        <p:blipFill>
          <a:blip r:embed="rId5"/>
          <a:stretch>
            <a:fillRect/>
          </a:stretch>
        </p:blipFill>
        <p:spPr>
          <a:xfrm>
            <a:off x="2588499" y="4167963"/>
            <a:ext cx="3443041" cy="248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4847</Words>
  <Application>WPS Presentation</Application>
  <PresentationFormat>Widescreen</PresentationFormat>
  <Paragraphs>101</Paragraphs>
  <Slides>29</Slides>
  <Notes>5</Notes>
  <HiddenSlides>0</HiddenSlides>
  <MMClips>4</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29</vt:i4>
      </vt:variant>
    </vt:vector>
  </HeadingPairs>
  <TitlesOfParts>
    <vt:vector size="46" baseType="lpstr">
      <vt:lpstr>Arial</vt:lpstr>
      <vt:lpstr>SimSun</vt:lpstr>
      <vt:lpstr>Wingdings</vt:lpstr>
      <vt:lpstr>Cambria</vt:lpstr>
      <vt:lpstr>UTM Avo</vt:lpstr>
      <vt:lpstr>Segoe Print</vt:lpstr>
      <vt:lpstr>Calibri</vt:lpstr>
      <vt:lpstr>Cambria</vt:lpstr>
      <vt:lpstr>等线</vt:lpstr>
      <vt:lpstr>Arial</vt:lpstr>
      <vt:lpstr>#9Slide04 SFU Fenice Regular</vt:lpstr>
      <vt:lpstr>Times New Roman</vt:lpstr>
      <vt:lpstr>Microsoft YaHei</vt:lpstr>
      <vt:lpstr>Arial Unicode MS</vt:lpstr>
      <vt:lpstr>Calibri</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2024-07-25T04:00:00Z</dcterms:created>
  <dcterms:modified xsi:type="dcterms:W3CDTF">2024-12-09T10:56:03Z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9CB655519B0941428F50DFEB3D2B6170_12</vt:lpwstr>
  </property>
  <property fmtid="{D5CDD505-2E9C-101B-9397-08002B2CF9AE}" pid="3" name="KSOProductBuildVer">
    <vt:lpwstr>1033-12.2.0.19307</vt:lpwstr>
  </property>
</Properties>
</file>