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3"/>
  </p:notesMasterIdLst>
  <p:sldIdLst>
    <p:sldId id="386" r:id="rId2"/>
    <p:sldId id="428" r:id="rId3"/>
    <p:sldId id="294" r:id="rId4"/>
    <p:sldId id="435" r:id="rId5"/>
    <p:sldId id="388" r:id="rId6"/>
    <p:sldId id="390" r:id="rId7"/>
    <p:sldId id="416" r:id="rId8"/>
    <p:sldId id="411" r:id="rId9"/>
    <p:sldId id="389" r:id="rId10"/>
    <p:sldId id="327" r:id="rId11"/>
    <p:sldId id="412" r:id="rId12"/>
    <p:sldId id="429" r:id="rId13"/>
    <p:sldId id="430" r:id="rId14"/>
    <p:sldId id="341" r:id="rId15"/>
    <p:sldId id="431" r:id="rId16"/>
    <p:sldId id="432" r:id="rId17"/>
    <p:sldId id="433" r:id="rId18"/>
    <p:sldId id="434" r:id="rId19"/>
    <p:sldId id="340" r:id="rId20"/>
    <p:sldId id="423"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5" autoAdjust="0"/>
    <p:restoredTop sz="87567" autoAdjust="0"/>
  </p:normalViewPr>
  <p:slideViewPr>
    <p:cSldViewPr snapToGrid="0">
      <p:cViewPr>
        <p:scale>
          <a:sx n="66" d="100"/>
          <a:sy n="66" d="100"/>
        </p:scale>
        <p:origin x="-100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4</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19</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9/14/2024</a:t>
            </a:fld>
            <a:endParaRPr lang="en-US"/>
          </a:p>
        </p:txBody>
      </p:sp>
      <p:sp>
        <p:nvSpPr>
          <p:cNvPr id="5" name="Footer Placeholder 4">
            <a:extLst>
              <a:ext uri="{FF2B5EF4-FFF2-40B4-BE49-F238E27FC236}">
                <a16:creationId xmlns:a16="http://schemas.microsoft.com/office/drawing/2014/main" xmlns=""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5FFC3784-A2F5-BE6E-0742-D5BC5B1FC00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2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xmlns=""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xmlns=""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xmlns=""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xmlns=""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xmlns=""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xmlns=""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xmlns=""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xmlns=""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xmlns=""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xmlns=""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xmlns=""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xmlns=""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xmlns=""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xmlns=""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xmlns=""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xmlns=""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xmlns=""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xmlns=""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xmlns=""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xmlns=""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xmlns=""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xmlns=""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xmlns=""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xmlns=""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xmlns=""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xmlns=""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xmlns=""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xmlns=""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xmlns=""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xmlns=""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xmlns=""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xmlns=""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xmlns=""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xmlns=""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xmlns=""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xmlns=""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xmlns=""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xmlns=""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xmlns=""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xmlns=""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xmlns=""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xmlns=""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xmlns=""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xmlns=""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xmlns=""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xmlns=""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xmlns=""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xmlns=""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xmlns=""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xmlns=""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xmlns=""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xmlns=""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xmlns=""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xmlns=""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xmlns=""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xmlns=""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xmlns=""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xmlns=""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xmlns=""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xmlns=""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xmlns=""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xmlns=""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xmlns=""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xmlns=""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xmlns=""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xmlns=""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xmlns=""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xmlns=""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xmlns=""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xmlns=""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xmlns=""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xmlns=""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xmlns=""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xmlns=""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xmlns=""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xmlns=""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xmlns=""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xmlns=""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xmlns=""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a16="http://schemas.microsoft.com/office/drawing/2014/main" xmlns=""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60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xmlns=""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xmlns=""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xmlns=""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xmlns=""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xmlns=""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xmlns=""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xmlns=""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xmlns=""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xmlns=""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xmlns=""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xmlns=""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xmlns=""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xmlns=""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xmlns=""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xmlns=""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xmlns=""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xmlns=""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xmlns=""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xmlns=""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xmlns=""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xmlns=""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xmlns=""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smtClean="0"/>
              <a:t>- Đ</a:t>
            </a:r>
            <a:r>
              <a:rPr lang="vi-VN" sz="3200" smtClean="0"/>
              <a:t>ề </a:t>
            </a:r>
            <a:r>
              <a:rPr lang="vi-VN" sz="3200"/>
              <a:t>xuất và thực hiện các việc làm giúp giữ gìn, nuôi dưỡng tình bạn</a:t>
            </a:r>
            <a:endParaRPr lang="en-US" sz="3200"/>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xmlns=""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xmlns=""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xmlns=""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xmlns=""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xmlns=""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xmlns=""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xmlns=""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xmlns=""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xmlns=""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xmlns=""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xmlns=""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xmlns=""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xmlns=""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xmlns=""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xmlns=""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xmlns=""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xmlns=""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xmlns=""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xmlns=""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xmlns=""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xmlns=""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xmlns=""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xmlns=""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1040</TotalTime>
  <Words>470</Words>
  <Application>Microsoft Office PowerPoint</Application>
  <PresentationFormat>Custom</PresentationFormat>
  <Paragraphs>35</Paragraphs>
  <Slides>21</Slides>
  <Notes>6</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Windows User</cp:lastModifiedBy>
  <cp:revision>59</cp:revision>
  <dcterms:created xsi:type="dcterms:W3CDTF">2022-07-21T15:03:37Z</dcterms:created>
  <dcterms:modified xsi:type="dcterms:W3CDTF">2024-09-14T05:30:51Z</dcterms:modified>
  <cp:category>9Slide.vn</cp:category>
</cp:coreProperties>
</file>