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sldIdLst>
    <p:sldId id="257" r:id="rId4"/>
    <p:sldId id="269" r:id="rId5"/>
    <p:sldId id="256" r:id="rId6"/>
    <p:sldId id="270" r:id="rId7"/>
    <p:sldId id="271" r:id="rId8"/>
    <p:sldId id="28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</p:sldIdLst>
  <p:sldSz cx="18288000" cy="10287000"/>
  <p:notesSz cx="6858000" cy="9144000"/>
  <p:embeddedFontLst>
    <p:embeddedFont>
      <p:font typeface="#9Slide06 SVNDope Script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VN-Newton" panose="02040603050506020204" pitchFamily="18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FF6"/>
    <a:srgbClr val="D3E8C3"/>
    <a:srgbClr val="5DB67D"/>
    <a:srgbClr val="F9AF4C"/>
    <a:srgbClr val="ED6857"/>
    <a:srgbClr val="1E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12" y="-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7559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208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985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7347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3339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234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6074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9448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13203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2614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36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11862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02412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037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370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327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3815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97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278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6841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8108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25929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13918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88145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6298" b="-76298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7145000" y="3026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6298" b="-76298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145000" y="3026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0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4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17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24.svg"/><Relationship Id="rId9" Type="http://schemas.openxmlformats.org/officeDocument/2006/relationships/image" Target="../media/image6.png"/><Relationship Id="rId1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12" Type="http://schemas.openxmlformats.org/officeDocument/2006/relationships/image" Target="../media/image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openxmlformats.org/officeDocument/2006/relationships/image" Target="../media/image7.png"/><Relationship Id="rId10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2" Type="http://schemas.openxmlformats.org/officeDocument/2006/relationships/image" Target="../media/image11.svg"/><Relationship Id="rId17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21.png"/><Relationship Id="rId6" Type="http://schemas.openxmlformats.org/officeDocument/2006/relationships/image" Target="../media/image56.svg"/><Relationship Id="rId5" Type="http://schemas.openxmlformats.org/officeDocument/2006/relationships/image" Target="../media/image19.png"/><Relationship Id="rId10" Type="http://schemas.openxmlformats.org/officeDocument/2006/relationships/image" Target="../media/image54.svg"/><Relationship Id="rId4" Type="http://schemas.openxmlformats.org/officeDocument/2006/relationships/image" Target="../media/image40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17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24.svg"/><Relationship Id="rId9" Type="http://schemas.openxmlformats.org/officeDocument/2006/relationships/image" Target="../media/image6.png"/><Relationship Id="rId1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2" Type="http://schemas.openxmlformats.org/officeDocument/2006/relationships/image" Target="../media/image11.svg"/><Relationship Id="rId17" Type="http://schemas.openxmlformats.org/officeDocument/2006/relationships/image" Target="../media/image24.png"/><Relationship Id="rId2" Type="http://schemas.openxmlformats.org/officeDocument/2006/relationships/image" Target="../media/image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585613" y="2262281"/>
            <a:ext cx="17583551" cy="7034158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5018" h="9579081">
                <a:moveTo>
                  <a:pt x="220622" y="4967295"/>
                </a:moveTo>
                <a:cubicBezTo>
                  <a:pt x="115635" y="3574488"/>
                  <a:pt x="-341339" y="1784896"/>
                  <a:pt x="484822" y="971328"/>
                </a:cubicBezTo>
                <a:cubicBezTo>
                  <a:pt x="1310984" y="157760"/>
                  <a:pt x="2620430" y="149923"/>
                  <a:pt x="5177591" y="85885"/>
                </a:cubicBezTo>
                <a:cubicBezTo>
                  <a:pt x="7734752" y="21847"/>
                  <a:pt x="14243016" y="-226471"/>
                  <a:pt x="15827791" y="587097"/>
                </a:cubicBezTo>
                <a:cubicBezTo>
                  <a:pt x="17412566" y="1400665"/>
                  <a:pt x="15888507" y="5117965"/>
                  <a:pt x="15539680" y="6018819"/>
                </a:cubicBezTo>
                <a:cubicBezTo>
                  <a:pt x="15190853" y="6919673"/>
                  <a:pt x="15529579" y="7969184"/>
                  <a:pt x="14324111" y="8545686"/>
                </a:cubicBezTo>
                <a:cubicBezTo>
                  <a:pt x="13118643" y="9122188"/>
                  <a:pt x="7054032" y="8864851"/>
                  <a:pt x="4852471" y="8995265"/>
                </a:cubicBezTo>
                <a:cubicBezTo>
                  <a:pt x="2650910" y="9125679"/>
                  <a:pt x="1886717" y="9999501"/>
                  <a:pt x="1114742" y="9328173"/>
                </a:cubicBezTo>
                <a:cubicBezTo>
                  <a:pt x="342767" y="8656845"/>
                  <a:pt x="325609" y="6360102"/>
                  <a:pt x="220622" y="4967295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739672" y="6623036"/>
            <a:ext cx="3469695" cy="3663964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4492" y="5753100"/>
            <a:ext cx="3005908" cy="43162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8800" y="5605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91000" y="1176432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5144" y="695833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/>
          <p:cNvSpPr/>
          <p:nvPr/>
        </p:nvSpPr>
        <p:spPr>
          <a:xfrm rot="187880">
            <a:off x="7906420" y="8088163"/>
            <a:ext cx="3815095" cy="2221287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/>
          <p:cNvSpPr/>
          <p:nvPr/>
        </p:nvSpPr>
        <p:spPr>
          <a:xfrm rot="1405941">
            <a:off x="14662657" y="1122302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/>
          <p:cNvSpPr/>
          <p:nvPr/>
        </p:nvSpPr>
        <p:spPr>
          <a:xfrm rot="20210064">
            <a:off x="4060969" y="1502392"/>
            <a:ext cx="1498674" cy="128842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" y="-108777"/>
            <a:ext cx="1747896" cy="1747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2231" y="376897"/>
            <a:ext cx="6273328" cy="2011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880" y="2985319"/>
            <a:ext cx="17686029" cy="486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23202" y="7589985"/>
            <a:ext cx="3517697" cy="177409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0800" y="2131961"/>
            <a:ext cx="13487400" cy="5562600"/>
            <a:chOff x="3581400" y="1181100"/>
            <a:chExt cx="13487400" cy="5562600"/>
          </a:xfrm>
        </p:grpSpPr>
        <p:sp>
          <p:nvSpPr>
            <p:cNvPr id="7" name="Oval 15"/>
            <p:cNvSpPr/>
            <p:nvPr/>
          </p:nvSpPr>
          <p:spPr>
            <a:xfrm>
              <a:off x="3581400" y="1181100"/>
              <a:ext cx="13487400" cy="5562600"/>
            </a:xfrm>
            <a:custGeom>
              <a:avLst/>
              <a:gdLst>
                <a:gd name="connsiteX0" fmla="*/ 0 w 14465618"/>
                <a:gd name="connsiteY0" fmla="*/ 3459010 h 6918020"/>
                <a:gd name="connsiteX1" fmla="*/ 7232809 w 14465618"/>
                <a:gd name="connsiteY1" fmla="*/ 0 h 6918020"/>
                <a:gd name="connsiteX2" fmla="*/ 14465618 w 14465618"/>
                <a:gd name="connsiteY2" fmla="*/ 3459010 h 6918020"/>
                <a:gd name="connsiteX3" fmla="*/ 7232809 w 14465618"/>
                <a:gd name="connsiteY3" fmla="*/ 6918020 h 6918020"/>
                <a:gd name="connsiteX4" fmla="*/ 0 w 14465618"/>
                <a:gd name="connsiteY4" fmla="*/ 3459010 h 6918020"/>
                <a:gd name="connsiteX0" fmla="*/ 61504 w 14527122"/>
                <a:gd name="connsiteY0" fmla="*/ 4881410 h 8340420"/>
                <a:gd name="connsiteX1" fmla="*/ 5018473 w 14527122"/>
                <a:gd name="connsiteY1" fmla="*/ 0 h 8340420"/>
                <a:gd name="connsiteX2" fmla="*/ 14527122 w 14527122"/>
                <a:gd name="connsiteY2" fmla="*/ 4881410 h 8340420"/>
                <a:gd name="connsiteX3" fmla="*/ 7294313 w 14527122"/>
                <a:gd name="connsiteY3" fmla="*/ 8340420 h 8340420"/>
                <a:gd name="connsiteX4" fmla="*/ 61504 w 14527122"/>
                <a:gd name="connsiteY4" fmla="*/ 4881410 h 8340420"/>
                <a:gd name="connsiteX0" fmla="*/ 33285 w 15374745"/>
                <a:gd name="connsiteY0" fmla="*/ 5027019 h 8486029"/>
                <a:gd name="connsiteX1" fmla="*/ 4990254 w 15374745"/>
                <a:gd name="connsiteY1" fmla="*/ 145609 h 8486029"/>
                <a:gd name="connsiteX2" fmla="*/ 14421254 w 15374745"/>
                <a:gd name="connsiteY2" fmla="*/ 1615329 h 8486029"/>
                <a:gd name="connsiteX3" fmla="*/ 14498903 w 15374745"/>
                <a:gd name="connsiteY3" fmla="*/ 5027019 h 8486029"/>
                <a:gd name="connsiteX4" fmla="*/ 7266094 w 15374745"/>
                <a:gd name="connsiteY4" fmla="*/ 8486029 h 8486029"/>
                <a:gd name="connsiteX5" fmla="*/ 33285 w 15374745"/>
                <a:gd name="connsiteY5" fmla="*/ 5027019 h 8486029"/>
                <a:gd name="connsiteX0" fmla="*/ 33285 w 15234624"/>
                <a:gd name="connsiteY0" fmla="*/ 5027019 h 8989367"/>
                <a:gd name="connsiteX1" fmla="*/ 4990254 w 15234624"/>
                <a:gd name="connsiteY1" fmla="*/ 145609 h 8989367"/>
                <a:gd name="connsiteX2" fmla="*/ 14421254 w 15234624"/>
                <a:gd name="connsiteY2" fmla="*/ 1615329 h 8989367"/>
                <a:gd name="connsiteX3" fmla="*/ 14498903 w 15234624"/>
                <a:gd name="connsiteY3" fmla="*/ 5027019 h 8989367"/>
                <a:gd name="connsiteX4" fmla="*/ 14136774 w 15234624"/>
                <a:gd name="connsiteY4" fmla="*/ 8605410 h 8989367"/>
                <a:gd name="connsiteX5" fmla="*/ 7266094 w 15234624"/>
                <a:gd name="connsiteY5" fmla="*/ 8486029 h 8989367"/>
                <a:gd name="connsiteX6" fmla="*/ 33285 w 15234624"/>
                <a:gd name="connsiteY6" fmla="*/ 5027019 h 8989367"/>
                <a:gd name="connsiteX0" fmla="*/ 926 w 15202265"/>
                <a:gd name="connsiteY0" fmla="*/ 5027019 h 9331667"/>
                <a:gd name="connsiteX1" fmla="*/ 4957895 w 15202265"/>
                <a:gd name="connsiteY1" fmla="*/ 145609 h 9331667"/>
                <a:gd name="connsiteX2" fmla="*/ 14388895 w 15202265"/>
                <a:gd name="connsiteY2" fmla="*/ 1615329 h 9331667"/>
                <a:gd name="connsiteX3" fmla="*/ 14466544 w 15202265"/>
                <a:gd name="connsiteY3" fmla="*/ 5027019 h 9331667"/>
                <a:gd name="connsiteX4" fmla="*/ 14104415 w 15202265"/>
                <a:gd name="connsiteY4" fmla="*/ 8605410 h 9331667"/>
                <a:gd name="connsiteX5" fmla="*/ 4632775 w 15202265"/>
                <a:gd name="connsiteY5" fmla="*/ 9054989 h 9331667"/>
                <a:gd name="connsiteX6" fmla="*/ 926 w 15202265"/>
                <a:gd name="connsiteY6" fmla="*/ 5027019 h 9331667"/>
                <a:gd name="connsiteX0" fmla="*/ 590 w 15201929"/>
                <a:gd name="connsiteY0" fmla="*/ 5027019 h 9882528"/>
                <a:gd name="connsiteX1" fmla="*/ 4957559 w 15201929"/>
                <a:gd name="connsiteY1" fmla="*/ 145609 h 9882528"/>
                <a:gd name="connsiteX2" fmla="*/ 14388559 w 15201929"/>
                <a:gd name="connsiteY2" fmla="*/ 1615329 h 9882528"/>
                <a:gd name="connsiteX3" fmla="*/ 14466208 w 15201929"/>
                <a:gd name="connsiteY3" fmla="*/ 5027019 h 9882528"/>
                <a:gd name="connsiteX4" fmla="*/ 14104079 w 15201929"/>
                <a:gd name="connsiteY4" fmla="*/ 8605410 h 9882528"/>
                <a:gd name="connsiteX5" fmla="*/ 4632439 w 15201929"/>
                <a:gd name="connsiteY5" fmla="*/ 9054989 h 9882528"/>
                <a:gd name="connsiteX6" fmla="*/ 590 w 15201929"/>
                <a:gd name="connsiteY6" fmla="*/ 5027019 h 9882528"/>
                <a:gd name="connsiteX0" fmla="*/ 255265 w 15456604"/>
                <a:gd name="connsiteY0" fmla="*/ 5027019 h 9638805"/>
                <a:gd name="connsiteX1" fmla="*/ 5212234 w 15456604"/>
                <a:gd name="connsiteY1" fmla="*/ 145609 h 9638805"/>
                <a:gd name="connsiteX2" fmla="*/ 14643234 w 15456604"/>
                <a:gd name="connsiteY2" fmla="*/ 1615329 h 9638805"/>
                <a:gd name="connsiteX3" fmla="*/ 14720883 w 15456604"/>
                <a:gd name="connsiteY3" fmla="*/ 5027019 h 9638805"/>
                <a:gd name="connsiteX4" fmla="*/ 14358754 w 15456604"/>
                <a:gd name="connsiteY4" fmla="*/ 8605410 h 9638805"/>
                <a:gd name="connsiteX5" fmla="*/ 4887114 w 15456604"/>
                <a:gd name="connsiteY5" fmla="*/ 9054989 h 9638805"/>
                <a:gd name="connsiteX6" fmla="*/ 1149385 w 15456604"/>
                <a:gd name="connsiteY6" fmla="*/ 9387897 h 9638805"/>
                <a:gd name="connsiteX7" fmla="*/ 255265 w 15456604"/>
                <a:gd name="connsiteY7" fmla="*/ 5027019 h 9638805"/>
                <a:gd name="connsiteX0" fmla="*/ 220622 w 15421961"/>
                <a:gd name="connsiteY0" fmla="*/ 4906141 h 9517927"/>
                <a:gd name="connsiteX1" fmla="*/ 484822 w 15421961"/>
                <a:gd name="connsiteY1" fmla="*/ 910174 h 9517927"/>
                <a:gd name="connsiteX2" fmla="*/ 5177591 w 15421961"/>
                <a:gd name="connsiteY2" fmla="*/ 24731 h 9517927"/>
                <a:gd name="connsiteX3" fmla="*/ 14608591 w 15421961"/>
                <a:gd name="connsiteY3" fmla="*/ 1494451 h 9517927"/>
                <a:gd name="connsiteX4" fmla="*/ 14686240 w 15421961"/>
                <a:gd name="connsiteY4" fmla="*/ 4906141 h 9517927"/>
                <a:gd name="connsiteX5" fmla="*/ 14324111 w 15421961"/>
                <a:gd name="connsiteY5" fmla="*/ 8484532 h 9517927"/>
                <a:gd name="connsiteX6" fmla="*/ 4852471 w 15421961"/>
                <a:gd name="connsiteY6" fmla="*/ 8934111 h 9517927"/>
                <a:gd name="connsiteX7" fmla="*/ 1114742 w 15421961"/>
                <a:gd name="connsiteY7" fmla="*/ 9267019 h 9517927"/>
                <a:gd name="connsiteX8" fmla="*/ 220622 w 15421961"/>
                <a:gd name="connsiteY8" fmla="*/ 4906141 h 9517927"/>
                <a:gd name="connsiteX0" fmla="*/ 220622 w 16367200"/>
                <a:gd name="connsiteY0" fmla="*/ 4967295 h 9579081"/>
                <a:gd name="connsiteX1" fmla="*/ 484822 w 16367200"/>
                <a:gd name="connsiteY1" fmla="*/ 971328 h 9579081"/>
                <a:gd name="connsiteX2" fmla="*/ 5177591 w 16367200"/>
                <a:gd name="connsiteY2" fmla="*/ 85885 h 9579081"/>
                <a:gd name="connsiteX3" fmla="*/ 15827791 w 16367200"/>
                <a:gd name="connsiteY3" fmla="*/ 587097 h 9579081"/>
                <a:gd name="connsiteX4" fmla="*/ 14686240 w 16367200"/>
                <a:gd name="connsiteY4" fmla="*/ 4967295 h 9579081"/>
                <a:gd name="connsiteX5" fmla="*/ 14324111 w 16367200"/>
                <a:gd name="connsiteY5" fmla="*/ 8545686 h 9579081"/>
                <a:gd name="connsiteX6" fmla="*/ 4852471 w 16367200"/>
                <a:gd name="connsiteY6" fmla="*/ 8995265 h 9579081"/>
                <a:gd name="connsiteX7" fmla="*/ 1114742 w 16367200"/>
                <a:gd name="connsiteY7" fmla="*/ 9328173 h 9579081"/>
                <a:gd name="connsiteX8" fmla="*/ 220622 w 16367200"/>
                <a:gd name="connsiteY8" fmla="*/ 4967295 h 9579081"/>
                <a:gd name="connsiteX0" fmla="*/ 220622 w 16535018"/>
                <a:gd name="connsiteY0" fmla="*/ 4967295 h 9579081"/>
                <a:gd name="connsiteX1" fmla="*/ 484822 w 16535018"/>
                <a:gd name="connsiteY1" fmla="*/ 971328 h 9579081"/>
                <a:gd name="connsiteX2" fmla="*/ 5177591 w 16535018"/>
                <a:gd name="connsiteY2" fmla="*/ 85885 h 9579081"/>
                <a:gd name="connsiteX3" fmla="*/ 15827791 w 16535018"/>
                <a:gd name="connsiteY3" fmla="*/ 587097 h 9579081"/>
                <a:gd name="connsiteX4" fmla="*/ 15539680 w 16535018"/>
                <a:gd name="connsiteY4" fmla="*/ 6018819 h 9579081"/>
                <a:gd name="connsiteX5" fmla="*/ 14324111 w 16535018"/>
                <a:gd name="connsiteY5" fmla="*/ 8545686 h 9579081"/>
                <a:gd name="connsiteX6" fmla="*/ 4852471 w 16535018"/>
                <a:gd name="connsiteY6" fmla="*/ 8995265 h 9579081"/>
                <a:gd name="connsiteX7" fmla="*/ 1114742 w 16535018"/>
                <a:gd name="connsiteY7" fmla="*/ 9328173 h 9579081"/>
                <a:gd name="connsiteX8" fmla="*/ 220622 w 16535018"/>
                <a:gd name="connsiteY8" fmla="*/ 4967295 h 9579081"/>
                <a:gd name="connsiteX0" fmla="*/ 220622 w 16535018"/>
                <a:gd name="connsiteY0" fmla="*/ 7428517 h 12040303"/>
                <a:gd name="connsiteX1" fmla="*/ 484822 w 16535018"/>
                <a:gd name="connsiteY1" fmla="*/ 3432550 h 12040303"/>
                <a:gd name="connsiteX2" fmla="*/ 6572496 w 16535018"/>
                <a:gd name="connsiteY2" fmla="*/ 1312 h 12040303"/>
                <a:gd name="connsiteX3" fmla="*/ 15827791 w 16535018"/>
                <a:gd name="connsiteY3" fmla="*/ 3048319 h 12040303"/>
                <a:gd name="connsiteX4" fmla="*/ 15539680 w 16535018"/>
                <a:gd name="connsiteY4" fmla="*/ 8480041 h 12040303"/>
                <a:gd name="connsiteX5" fmla="*/ 14324111 w 16535018"/>
                <a:gd name="connsiteY5" fmla="*/ 11006908 h 12040303"/>
                <a:gd name="connsiteX6" fmla="*/ 4852471 w 16535018"/>
                <a:gd name="connsiteY6" fmla="*/ 11456487 h 12040303"/>
                <a:gd name="connsiteX7" fmla="*/ 1114742 w 16535018"/>
                <a:gd name="connsiteY7" fmla="*/ 11789395 h 12040303"/>
                <a:gd name="connsiteX8" fmla="*/ 220622 w 16535018"/>
                <a:gd name="connsiteY8" fmla="*/ 7428517 h 12040303"/>
                <a:gd name="connsiteX0" fmla="*/ 220622 w 15617579"/>
                <a:gd name="connsiteY0" fmla="*/ 7433699 h 12045485"/>
                <a:gd name="connsiteX1" fmla="*/ 484822 w 15617579"/>
                <a:gd name="connsiteY1" fmla="*/ 3437732 h 12045485"/>
                <a:gd name="connsiteX2" fmla="*/ 6572496 w 15617579"/>
                <a:gd name="connsiteY2" fmla="*/ 6494 h 12045485"/>
                <a:gd name="connsiteX3" fmla="*/ 13458363 w 15617579"/>
                <a:gd name="connsiteY3" fmla="*/ 2638426 h 12045485"/>
                <a:gd name="connsiteX4" fmla="*/ 15539680 w 15617579"/>
                <a:gd name="connsiteY4" fmla="*/ 8485223 h 12045485"/>
                <a:gd name="connsiteX5" fmla="*/ 14324111 w 15617579"/>
                <a:gd name="connsiteY5" fmla="*/ 11012090 h 12045485"/>
                <a:gd name="connsiteX6" fmla="*/ 4852471 w 15617579"/>
                <a:gd name="connsiteY6" fmla="*/ 11461669 h 12045485"/>
                <a:gd name="connsiteX7" fmla="*/ 1114742 w 15617579"/>
                <a:gd name="connsiteY7" fmla="*/ 11794577 h 12045485"/>
                <a:gd name="connsiteX8" fmla="*/ 220622 w 15617579"/>
                <a:gd name="connsiteY8" fmla="*/ 7433699 h 12045485"/>
                <a:gd name="connsiteX0" fmla="*/ 220622 w 15617579"/>
                <a:gd name="connsiteY0" fmla="*/ 7433699 h 15201661"/>
                <a:gd name="connsiteX1" fmla="*/ 484822 w 15617579"/>
                <a:gd name="connsiteY1" fmla="*/ 3437732 h 15201661"/>
                <a:gd name="connsiteX2" fmla="*/ 6572496 w 15617579"/>
                <a:gd name="connsiteY2" fmla="*/ 6494 h 15201661"/>
                <a:gd name="connsiteX3" fmla="*/ 13458363 w 15617579"/>
                <a:gd name="connsiteY3" fmla="*/ 2638426 h 15201661"/>
                <a:gd name="connsiteX4" fmla="*/ 15539680 w 15617579"/>
                <a:gd name="connsiteY4" fmla="*/ 8485223 h 15201661"/>
                <a:gd name="connsiteX5" fmla="*/ 14324111 w 15617579"/>
                <a:gd name="connsiteY5" fmla="*/ 11012090 h 15201661"/>
                <a:gd name="connsiteX6" fmla="*/ 7412982 w 15617579"/>
                <a:gd name="connsiteY6" fmla="*/ 15197344 h 15201661"/>
                <a:gd name="connsiteX7" fmla="*/ 1114742 w 15617579"/>
                <a:gd name="connsiteY7" fmla="*/ 11794577 h 15201661"/>
                <a:gd name="connsiteX8" fmla="*/ 220622 w 15617579"/>
                <a:gd name="connsiteY8" fmla="*/ 7433699 h 15201661"/>
                <a:gd name="connsiteX0" fmla="*/ 719722 w 16116679"/>
                <a:gd name="connsiteY0" fmla="*/ 7462373 h 15230337"/>
                <a:gd name="connsiteX1" fmla="*/ 319784 w 16116679"/>
                <a:gd name="connsiteY1" fmla="*/ 1405738 h 15230337"/>
                <a:gd name="connsiteX2" fmla="*/ 7071596 w 16116679"/>
                <a:gd name="connsiteY2" fmla="*/ 35168 h 15230337"/>
                <a:gd name="connsiteX3" fmla="*/ 13957463 w 16116679"/>
                <a:gd name="connsiteY3" fmla="*/ 2667100 h 15230337"/>
                <a:gd name="connsiteX4" fmla="*/ 16038780 w 16116679"/>
                <a:gd name="connsiteY4" fmla="*/ 8513897 h 15230337"/>
                <a:gd name="connsiteX5" fmla="*/ 14823211 w 16116679"/>
                <a:gd name="connsiteY5" fmla="*/ 11040764 h 15230337"/>
                <a:gd name="connsiteX6" fmla="*/ 7912082 w 16116679"/>
                <a:gd name="connsiteY6" fmla="*/ 15226018 h 15230337"/>
                <a:gd name="connsiteX7" fmla="*/ 1613842 w 16116679"/>
                <a:gd name="connsiteY7" fmla="*/ 11823251 h 15230337"/>
                <a:gd name="connsiteX8" fmla="*/ 719722 w 16116679"/>
                <a:gd name="connsiteY8" fmla="*/ 7462373 h 15230337"/>
                <a:gd name="connsiteX0" fmla="*/ 690014 w 16086971"/>
                <a:gd name="connsiteY0" fmla="*/ 7462373 h 15530931"/>
                <a:gd name="connsiteX1" fmla="*/ 290076 w 16086971"/>
                <a:gd name="connsiteY1" fmla="*/ 1405738 h 15530931"/>
                <a:gd name="connsiteX2" fmla="*/ 7041888 w 16086971"/>
                <a:gd name="connsiteY2" fmla="*/ 35168 h 15530931"/>
                <a:gd name="connsiteX3" fmla="*/ 13927755 w 16086971"/>
                <a:gd name="connsiteY3" fmla="*/ 2667100 h 15530931"/>
                <a:gd name="connsiteX4" fmla="*/ 16009072 w 16086971"/>
                <a:gd name="connsiteY4" fmla="*/ 8513897 h 15530931"/>
                <a:gd name="connsiteX5" fmla="*/ 14793503 w 16086971"/>
                <a:gd name="connsiteY5" fmla="*/ 11040764 h 15530931"/>
                <a:gd name="connsiteX6" fmla="*/ 7882374 w 16086971"/>
                <a:gd name="connsiteY6" fmla="*/ 15226018 h 15530931"/>
                <a:gd name="connsiteX7" fmla="*/ 457113 w 16086971"/>
                <a:gd name="connsiteY7" fmla="*/ 14762239 h 15530931"/>
                <a:gd name="connsiteX8" fmla="*/ 690014 w 16086971"/>
                <a:gd name="connsiteY8" fmla="*/ 7462373 h 15530931"/>
                <a:gd name="connsiteX0" fmla="*/ 207659 w 16248629"/>
                <a:gd name="connsiteY0" fmla="*/ 7529937 h 15530929"/>
                <a:gd name="connsiteX1" fmla="*/ 451734 w 16248629"/>
                <a:gd name="connsiteY1" fmla="*/ 1405738 h 15530929"/>
                <a:gd name="connsiteX2" fmla="*/ 7203546 w 16248629"/>
                <a:gd name="connsiteY2" fmla="*/ 35168 h 15530929"/>
                <a:gd name="connsiteX3" fmla="*/ 14089413 w 16248629"/>
                <a:gd name="connsiteY3" fmla="*/ 2667100 h 15530929"/>
                <a:gd name="connsiteX4" fmla="*/ 16170730 w 16248629"/>
                <a:gd name="connsiteY4" fmla="*/ 8513897 h 15530929"/>
                <a:gd name="connsiteX5" fmla="*/ 14955161 w 16248629"/>
                <a:gd name="connsiteY5" fmla="*/ 11040764 h 15530929"/>
                <a:gd name="connsiteX6" fmla="*/ 8044032 w 16248629"/>
                <a:gd name="connsiteY6" fmla="*/ 15226018 h 15530929"/>
                <a:gd name="connsiteX7" fmla="*/ 618771 w 16248629"/>
                <a:gd name="connsiteY7" fmla="*/ 14762239 h 15530929"/>
                <a:gd name="connsiteX8" fmla="*/ 207659 w 16248629"/>
                <a:gd name="connsiteY8" fmla="*/ 7529937 h 15530929"/>
                <a:gd name="connsiteX0" fmla="*/ 207659 w 16995254"/>
                <a:gd name="connsiteY0" fmla="*/ 7537884 h 15538877"/>
                <a:gd name="connsiteX1" fmla="*/ 451734 w 16995254"/>
                <a:gd name="connsiteY1" fmla="*/ 1413685 h 15538877"/>
                <a:gd name="connsiteX2" fmla="*/ 7203546 w 16995254"/>
                <a:gd name="connsiteY2" fmla="*/ 43115 h 15538877"/>
                <a:gd name="connsiteX3" fmla="*/ 16222705 w 16995254"/>
                <a:gd name="connsiteY3" fmla="*/ 783285 h 15538877"/>
                <a:gd name="connsiteX4" fmla="*/ 16170730 w 16995254"/>
                <a:gd name="connsiteY4" fmla="*/ 8521844 h 15538877"/>
                <a:gd name="connsiteX5" fmla="*/ 14955161 w 16995254"/>
                <a:gd name="connsiteY5" fmla="*/ 11048711 h 15538877"/>
                <a:gd name="connsiteX6" fmla="*/ 8044032 w 16995254"/>
                <a:gd name="connsiteY6" fmla="*/ 15233965 h 15538877"/>
                <a:gd name="connsiteX7" fmla="*/ 618771 w 16995254"/>
                <a:gd name="connsiteY7" fmla="*/ 14770186 h 15538877"/>
                <a:gd name="connsiteX8" fmla="*/ 207659 w 16995254"/>
                <a:gd name="connsiteY8" fmla="*/ 7537884 h 15538877"/>
                <a:gd name="connsiteX0" fmla="*/ 207659 w 17152682"/>
                <a:gd name="connsiteY0" fmla="*/ 7537884 h 15538877"/>
                <a:gd name="connsiteX1" fmla="*/ 451734 w 17152682"/>
                <a:gd name="connsiteY1" fmla="*/ 1413685 h 15538877"/>
                <a:gd name="connsiteX2" fmla="*/ 7203546 w 17152682"/>
                <a:gd name="connsiteY2" fmla="*/ 43115 h 15538877"/>
                <a:gd name="connsiteX3" fmla="*/ 16222705 w 17152682"/>
                <a:gd name="connsiteY3" fmla="*/ 783285 h 15538877"/>
                <a:gd name="connsiteX4" fmla="*/ 16613489 w 17152682"/>
                <a:gd name="connsiteY4" fmla="*/ 11967554 h 15538877"/>
                <a:gd name="connsiteX5" fmla="*/ 14955161 w 17152682"/>
                <a:gd name="connsiteY5" fmla="*/ 11048711 h 15538877"/>
                <a:gd name="connsiteX6" fmla="*/ 8044032 w 17152682"/>
                <a:gd name="connsiteY6" fmla="*/ 15233965 h 15538877"/>
                <a:gd name="connsiteX7" fmla="*/ 618771 w 17152682"/>
                <a:gd name="connsiteY7" fmla="*/ 14770186 h 15538877"/>
                <a:gd name="connsiteX8" fmla="*/ 207659 w 17152682"/>
                <a:gd name="connsiteY8" fmla="*/ 7537884 h 15538877"/>
                <a:gd name="connsiteX0" fmla="*/ 207659 w 17152682"/>
                <a:gd name="connsiteY0" fmla="*/ 7537884 h 15277508"/>
                <a:gd name="connsiteX1" fmla="*/ 451734 w 17152682"/>
                <a:gd name="connsiteY1" fmla="*/ 1413685 h 15277508"/>
                <a:gd name="connsiteX2" fmla="*/ 7203546 w 17152682"/>
                <a:gd name="connsiteY2" fmla="*/ 43115 h 15277508"/>
                <a:gd name="connsiteX3" fmla="*/ 16222705 w 17152682"/>
                <a:gd name="connsiteY3" fmla="*/ 783285 h 15277508"/>
                <a:gd name="connsiteX4" fmla="*/ 16613489 w 17152682"/>
                <a:gd name="connsiteY4" fmla="*/ 11967554 h 15277508"/>
                <a:gd name="connsiteX5" fmla="*/ 16062057 w 17152682"/>
                <a:gd name="connsiteY5" fmla="*/ 14866017 h 15277508"/>
                <a:gd name="connsiteX6" fmla="*/ 8044032 w 17152682"/>
                <a:gd name="connsiteY6" fmla="*/ 15233965 h 15277508"/>
                <a:gd name="connsiteX7" fmla="*/ 618771 w 17152682"/>
                <a:gd name="connsiteY7" fmla="*/ 14770186 h 15277508"/>
                <a:gd name="connsiteX8" fmla="*/ 207659 w 17152682"/>
                <a:gd name="connsiteY8" fmla="*/ 7537884 h 1527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52682" h="15277508">
                  <a:moveTo>
                    <a:pt x="207659" y="7537884"/>
                  </a:moveTo>
                  <a:cubicBezTo>
                    <a:pt x="179820" y="5311801"/>
                    <a:pt x="-374427" y="2227253"/>
                    <a:pt x="451734" y="1413685"/>
                  </a:cubicBezTo>
                  <a:cubicBezTo>
                    <a:pt x="1277896" y="600117"/>
                    <a:pt x="4575051" y="148182"/>
                    <a:pt x="7203546" y="43115"/>
                  </a:cubicBezTo>
                  <a:cubicBezTo>
                    <a:pt x="9832041" y="-61952"/>
                    <a:pt x="14637930" y="-30283"/>
                    <a:pt x="16222705" y="783285"/>
                  </a:cubicBezTo>
                  <a:cubicBezTo>
                    <a:pt x="17807480" y="1596853"/>
                    <a:pt x="16962316" y="11066700"/>
                    <a:pt x="16613489" y="11967554"/>
                  </a:cubicBezTo>
                  <a:cubicBezTo>
                    <a:pt x="16264662" y="12868408"/>
                    <a:pt x="17267525" y="14289515"/>
                    <a:pt x="16062057" y="14866017"/>
                  </a:cubicBezTo>
                  <a:cubicBezTo>
                    <a:pt x="14856589" y="15442519"/>
                    <a:pt x="10617913" y="15249937"/>
                    <a:pt x="8044032" y="15233965"/>
                  </a:cubicBezTo>
                  <a:cubicBezTo>
                    <a:pt x="5470151" y="15217993"/>
                    <a:pt x="1390746" y="15441514"/>
                    <a:pt x="618771" y="14770186"/>
                  </a:cubicBezTo>
                  <a:cubicBezTo>
                    <a:pt x="-153204" y="14098858"/>
                    <a:pt x="235498" y="9763967"/>
                    <a:pt x="207659" y="753788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5272020" y="2392739"/>
              <a:ext cx="1010616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viết </a:t>
              </a:r>
              <a:r>
                <a:rPr lang="vi-VN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lại một số câu trong bài </a:t>
              </a:r>
              <a:r>
                <a:rPr lang="vi-VN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viết </a:t>
              </a:r>
              <a:r>
                <a:rPr lang="vi-VN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của mình cho đúng hơn hoặc hay hơn.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4"/>
          <p:cNvSpPr/>
          <p:nvPr/>
        </p:nvSpPr>
        <p:spPr>
          <a:xfrm flipH="1">
            <a:off x="13776723" y="5486850"/>
            <a:ext cx="4231130" cy="4554280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 flipH="1">
            <a:off x="114270" y="342900"/>
            <a:ext cx="4052849" cy="4189361"/>
          </a:xfrm>
          <a:custGeom>
            <a:avLst/>
            <a:gdLst/>
            <a:ahLst/>
            <a:cxnLst/>
            <a:rect l="l" t="t" r="r" b="b"/>
            <a:pathLst>
              <a:path w="2415744" h="2646732">
                <a:moveTo>
                  <a:pt x="2415744" y="0"/>
                </a:moveTo>
                <a:lnTo>
                  <a:pt x="0" y="0"/>
                </a:lnTo>
                <a:lnTo>
                  <a:pt x="0" y="2646731"/>
                </a:lnTo>
                <a:lnTo>
                  <a:pt x="2415744" y="2646731"/>
                </a:lnTo>
                <a:lnTo>
                  <a:pt x="24157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/>
          <p:cNvSpPr/>
          <p:nvPr/>
        </p:nvSpPr>
        <p:spPr>
          <a:xfrm rot="21061807" flipH="1">
            <a:off x="1137093" y="7270857"/>
            <a:ext cx="6060050" cy="3084140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7917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1400" y="647700"/>
            <a:ext cx="14249400" cy="6324600"/>
            <a:chOff x="3581400" y="647700"/>
            <a:chExt cx="14249400" cy="6324600"/>
          </a:xfrm>
        </p:grpSpPr>
        <p:sp>
          <p:nvSpPr>
            <p:cNvPr id="7" name="Oval 15"/>
            <p:cNvSpPr/>
            <p:nvPr/>
          </p:nvSpPr>
          <p:spPr>
            <a:xfrm>
              <a:off x="3581400" y="647700"/>
              <a:ext cx="14249400" cy="6324600"/>
            </a:xfrm>
            <a:custGeom>
              <a:avLst/>
              <a:gdLst>
                <a:gd name="connsiteX0" fmla="*/ 0 w 14465618"/>
                <a:gd name="connsiteY0" fmla="*/ 3459010 h 6918020"/>
                <a:gd name="connsiteX1" fmla="*/ 7232809 w 14465618"/>
                <a:gd name="connsiteY1" fmla="*/ 0 h 6918020"/>
                <a:gd name="connsiteX2" fmla="*/ 14465618 w 14465618"/>
                <a:gd name="connsiteY2" fmla="*/ 3459010 h 6918020"/>
                <a:gd name="connsiteX3" fmla="*/ 7232809 w 14465618"/>
                <a:gd name="connsiteY3" fmla="*/ 6918020 h 6918020"/>
                <a:gd name="connsiteX4" fmla="*/ 0 w 14465618"/>
                <a:gd name="connsiteY4" fmla="*/ 3459010 h 6918020"/>
                <a:gd name="connsiteX0" fmla="*/ 61504 w 14527122"/>
                <a:gd name="connsiteY0" fmla="*/ 4881410 h 8340420"/>
                <a:gd name="connsiteX1" fmla="*/ 5018473 w 14527122"/>
                <a:gd name="connsiteY1" fmla="*/ 0 h 8340420"/>
                <a:gd name="connsiteX2" fmla="*/ 14527122 w 14527122"/>
                <a:gd name="connsiteY2" fmla="*/ 4881410 h 8340420"/>
                <a:gd name="connsiteX3" fmla="*/ 7294313 w 14527122"/>
                <a:gd name="connsiteY3" fmla="*/ 8340420 h 8340420"/>
                <a:gd name="connsiteX4" fmla="*/ 61504 w 14527122"/>
                <a:gd name="connsiteY4" fmla="*/ 4881410 h 8340420"/>
                <a:gd name="connsiteX0" fmla="*/ 33285 w 15374745"/>
                <a:gd name="connsiteY0" fmla="*/ 5027019 h 8486029"/>
                <a:gd name="connsiteX1" fmla="*/ 4990254 w 15374745"/>
                <a:gd name="connsiteY1" fmla="*/ 145609 h 8486029"/>
                <a:gd name="connsiteX2" fmla="*/ 14421254 w 15374745"/>
                <a:gd name="connsiteY2" fmla="*/ 1615329 h 8486029"/>
                <a:gd name="connsiteX3" fmla="*/ 14498903 w 15374745"/>
                <a:gd name="connsiteY3" fmla="*/ 5027019 h 8486029"/>
                <a:gd name="connsiteX4" fmla="*/ 7266094 w 15374745"/>
                <a:gd name="connsiteY4" fmla="*/ 8486029 h 8486029"/>
                <a:gd name="connsiteX5" fmla="*/ 33285 w 15374745"/>
                <a:gd name="connsiteY5" fmla="*/ 5027019 h 8486029"/>
                <a:gd name="connsiteX0" fmla="*/ 33285 w 15234624"/>
                <a:gd name="connsiteY0" fmla="*/ 5027019 h 8989367"/>
                <a:gd name="connsiteX1" fmla="*/ 4990254 w 15234624"/>
                <a:gd name="connsiteY1" fmla="*/ 145609 h 8989367"/>
                <a:gd name="connsiteX2" fmla="*/ 14421254 w 15234624"/>
                <a:gd name="connsiteY2" fmla="*/ 1615329 h 8989367"/>
                <a:gd name="connsiteX3" fmla="*/ 14498903 w 15234624"/>
                <a:gd name="connsiteY3" fmla="*/ 5027019 h 8989367"/>
                <a:gd name="connsiteX4" fmla="*/ 14136774 w 15234624"/>
                <a:gd name="connsiteY4" fmla="*/ 8605410 h 8989367"/>
                <a:gd name="connsiteX5" fmla="*/ 7266094 w 15234624"/>
                <a:gd name="connsiteY5" fmla="*/ 8486029 h 8989367"/>
                <a:gd name="connsiteX6" fmla="*/ 33285 w 15234624"/>
                <a:gd name="connsiteY6" fmla="*/ 5027019 h 8989367"/>
                <a:gd name="connsiteX0" fmla="*/ 926 w 15202265"/>
                <a:gd name="connsiteY0" fmla="*/ 5027019 h 9331667"/>
                <a:gd name="connsiteX1" fmla="*/ 4957895 w 15202265"/>
                <a:gd name="connsiteY1" fmla="*/ 145609 h 9331667"/>
                <a:gd name="connsiteX2" fmla="*/ 14388895 w 15202265"/>
                <a:gd name="connsiteY2" fmla="*/ 1615329 h 9331667"/>
                <a:gd name="connsiteX3" fmla="*/ 14466544 w 15202265"/>
                <a:gd name="connsiteY3" fmla="*/ 5027019 h 9331667"/>
                <a:gd name="connsiteX4" fmla="*/ 14104415 w 15202265"/>
                <a:gd name="connsiteY4" fmla="*/ 8605410 h 9331667"/>
                <a:gd name="connsiteX5" fmla="*/ 4632775 w 15202265"/>
                <a:gd name="connsiteY5" fmla="*/ 9054989 h 9331667"/>
                <a:gd name="connsiteX6" fmla="*/ 926 w 15202265"/>
                <a:gd name="connsiteY6" fmla="*/ 5027019 h 9331667"/>
                <a:gd name="connsiteX0" fmla="*/ 590 w 15201929"/>
                <a:gd name="connsiteY0" fmla="*/ 5027019 h 9882528"/>
                <a:gd name="connsiteX1" fmla="*/ 4957559 w 15201929"/>
                <a:gd name="connsiteY1" fmla="*/ 145609 h 9882528"/>
                <a:gd name="connsiteX2" fmla="*/ 14388559 w 15201929"/>
                <a:gd name="connsiteY2" fmla="*/ 1615329 h 9882528"/>
                <a:gd name="connsiteX3" fmla="*/ 14466208 w 15201929"/>
                <a:gd name="connsiteY3" fmla="*/ 5027019 h 9882528"/>
                <a:gd name="connsiteX4" fmla="*/ 14104079 w 15201929"/>
                <a:gd name="connsiteY4" fmla="*/ 8605410 h 9882528"/>
                <a:gd name="connsiteX5" fmla="*/ 4632439 w 15201929"/>
                <a:gd name="connsiteY5" fmla="*/ 9054989 h 9882528"/>
                <a:gd name="connsiteX6" fmla="*/ 590 w 15201929"/>
                <a:gd name="connsiteY6" fmla="*/ 5027019 h 9882528"/>
                <a:gd name="connsiteX0" fmla="*/ 255265 w 15456604"/>
                <a:gd name="connsiteY0" fmla="*/ 5027019 h 9638805"/>
                <a:gd name="connsiteX1" fmla="*/ 5212234 w 15456604"/>
                <a:gd name="connsiteY1" fmla="*/ 145609 h 9638805"/>
                <a:gd name="connsiteX2" fmla="*/ 14643234 w 15456604"/>
                <a:gd name="connsiteY2" fmla="*/ 1615329 h 9638805"/>
                <a:gd name="connsiteX3" fmla="*/ 14720883 w 15456604"/>
                <a:gd name="connsiteY3" fmla="*/ 5027019 h 9638805"/>
                <a:gd name="connsiteX4" fmla="*/ 14358754 w 15456604"/>
                <a:gd name="connsiteY4" fmla="*/ 8605410 h 9638805"/>
                <a:gd name="connsiteX5" fmla="*/ 4887114 w 15456604"/>
                <a:gd name="connsiteY5" fmla="*/ 9054989 h 9638805"/>
                <a:gd name="connsiteX6" fmla="*/ 1149385 w 15456604"/>
                <a:gd name="connsiteY6" fmla="*/ 9387897 h 9638805"/>
                <a:gd name="connsiteX7" fmla="*/ 255265 w 15456604"/>
                <a:gd name="connsiteY7" fmla="*/ 5027019 h 9638805"/>
                <a:gd name="connsiteX0" fmla="*/ 220622 w 15421961"/>
                <a:gd name="connsiteY0" fmla="*/ 4906141 h 9517927"/>
                <a:gd name="connsiteX1" fmla="*/ 484822 w 15421961"/>
                <a:gd name="connsiteY1" fmla="*/ 910174 h 9517927"/>
                <a:gd name="connsiteX2" fmla="*/ 5177591 w 15421961"/>
                <a:gd name="connsiteY2" fmla="*/ 24731 h 9517927"/>
                <a:gd name="connsiteX3" fmla="*/ 14608591 w 15421961"/>
                <a:gd name="connsiteY3" fmla="*/ 1494451 h 9517927"/>
                <a:gd name="connsiteX4" fmla="*/ 14686240 w 15421961"/>
                <a:gd name="connsiteY4" fmla="*/ 4906141 h 9517927"/>
                <a:gd name="connsiteX5" fmla="*/ 14324111 w 15421961"/>
                <a:gd name="connsiteY5" fmla="*/ 8484532 h 9517927"/>
                <a:gd name="connsiteX6" fmla="*/ 4852471 w 15421961"/>
                <a:gd name="connsiteY6" fmla="*/ 8934111 h 9517927"/>
                <a:gd name="connsiteX7" fmla="*/ 1114742 w 15421961"/>
                <a:gd name="connsiteY7" fmla="*/ 9267019 h 9517927"/>
                <a:gd name="connsiteX8" fmla="*/ 220622 w 15421961"/>
                <a:gd name="connsiteY8" fmla="*/ 4906141 h 9517927"/>
                <a:gd name="connsiteX0" fmla="*/ 220622 w 16367200"/>
                <a:gd name="connsiteY0" fmla="*/ 4967295 h 9579081"/>
                <a:gd name="connsiteX1" fmla="*/ 484822 w 16367200"/>
                <a:gd name="connsiteY1" fmla="*/ 971328 h 9579081"/>
                <a:gd name="connsiteX2" fmla="*/ 5177591 w 16367200"/>
                <a:gd name="connsiteY2" fmla="*/ 85885 h 9579081"/>
                <a:gd name="connsiteX3" fmla="*/ 15827791 w 16367200"/>
                <a:gd name="connsiteY3" fmla="*/ 587097 h 9579081"/>
                <a:gd name="connsiteX4" fmla="*/ 14686240 w 16367200"/>
                <a:gd name="connsiteY4" fmla="*/ 4967295 h 9579081"/>
                <a:gd name="connsiteX5" fmla="*/ 14324111 w 16367200"/>
                <a:gd name="connsiteY5" fmla="*/ 8545686 h 9579081"/>
                <a:gd name="connsiteX6" fmla="*/ 4852471 w 16367200"/>
                <a:gd name="connsiteY6" fmla="*/ 8995265 h 9579081"/>
                <a:gd name="connsiteX7" fmla="*/ 1114742 w 16367200"/>
                <a:gd name="connsiteY7" fmla="*/ 9328173 h 9579081"/>
                <a:gd name="connsiteX8" fmla="*/ 220622 w 16367200"/>
                <a:gd name="connsiteY8" fmla="*/ 4967295 h 9579081"/>
                <a:gd name="connsiteX0" fmla="*/ 220622 w 16535018"/>
                <a:gd name="connsiteY0" fmla="*/ 4967295 h 9579081"/>
                <a:gd name="connsiteX1" fmla="*/ 484822 w 16535018"/>
                <a:gd name="connsiteY1" fmla="*/ 971328 h 9579081"/>
                <a:gd name="connsiteX2" fmla="*/ 5177591 w 16535018"/>
                <a:gd name="connsiteY2" fmla="*/ 85885 h 9579081"/>
                <a:gd name="connsiteX3" fmla="*/ 15827791 w 16535018"/>
                <a:gd name="connsiteY3" fmla="*/ 587097 h 9579081"/>
                <a:gd name="connsiteX4" fmla="*/ 15539680 w 16535018"/>
                <a:gd name="connsiteY4" fmla="*/ 6018819 h 9579081"/>
                <a:gd name="connsiteX5" fmla="*/ 14324111 w 16535018"/>
                <a:gd name="connsiteY5" fmla="*/ 8545686 h 9579081"/>
                <a:gd name="connsiteX6" fmla="*/ 4852471 w 16535018"/>
                <a:gd name="connsiteY6" fmla="*/ 8995265 h 9579081"/>
                <a:gd name="connsiteX7" fmla="*/ 1114742 w 16535018"/>
                <a:gd name="connsiteY7" fmla="*/ 9328173 h 9579081"/>
                <a:gd name="connsiteX8" fmla="*/ 220622 w 16535018"/>
                <a:gd name="connsiteY8" fmla="*/ 4967295 h 9579081"/>
                <a:gd name="connsiteX0" fmla="*/ 220622 w 16535018"/>
                <a:gd name="connsiteY0" fmla="*/ 7428517 h 12040303"/>
                <a:gd name="connsiteX1" fmla="*/ 484822 w 16535018"/>
                <a:gd name="connsiteY1" fmla="*/ 3432550 h 12040303"/>
                <a:gd name="connsiteX2" fmla="*/ 6572496 w 16535018"/>
                <a:gd name="connsiteY2" fmla="*/ 1312 h 12040303"/>
                <a:gd name="connsiteX3" fmla="*/ 15827791 w 16535018"/>
                <a:gd name="connsiteY3" fmla="*/ 3048319 h 12040303"/>
                <a:gd name="connsiteX4" fmla="*/ 15539680 w 16535018"/>
                <a:gd name="connsiteY4" fmla="*/ 8480041 h 12040303"/>
                <a:gd name="connsiteX5" fmla="*/ 14324111 w 16535018"/>
                <a:gd name="connsiteY5" fmla="*/ 11006908 h 12040303"/>
                <a:gd name="connsiteX6" fmla="*/ 4852471 w 16535018"/>
                <a:gd name="connsiteY6" fmla="*/ 11456487 h 12040303"/>
                <a:gd name="connsiteX7" fmla="*/ 1114742 w 16535018"/>
                <a:gd name="connsiteY7" fmla="*/ 11789395 h 12040303"/>
                <a:gd name="connsiteX8" fmla="*/ 220622 w 16535018"/>
                <a:gd name="connsiteY8" fmla="*/ 7428517 h 12040303"/>
                <a:gd name="connsiteX0" fmla="*/ 220622 w 15617579"/>
                <a:gd name="connsiteY0" fmla="*/ 7433699 h 12045485"/>
                <a:gd name="connsiteX1" fmla="*/ 484822 w 15617579"/>
                <a:gd name="connsiteY1" fmla="*/ 3437732 h 12045485"/>
                <a:gd name="connsiteX2" fmla="*/ 6572496 w 15617579"/>
                <a:gd name="connsiteY2" fmla="*/ 6494 h 12045485"/>
                <a:gd name="connsiteX3" fmla="*/ 13458363 w 15617579"/>
                <a:gd name="connsiteY3" fmla="*/ 2638426 h 12045485"/>
                <a:gd name="connsiteX4" fmla="*/ 15539680 w 15617579"/>
                <a:gd name="connsiteY4" fmla="*/ 8485223 h 12045485"/>
                <a:gd name="connsiteX5" fmla="*/ 14324111 w 15617579"/>
                <a:gd name="connsiteY5" fmla="*/ 11012090 h 12045485"/>
                <a:gd name="connsiteX6" fmla="*/ 4852471 w 15617579"/>
                <a:gd name="connsiteY6" fmla="*/ 11461669 h 12045485"/>
                <a:gd name="connsiteX7" fmla="*/ 1114742 w 15617579"/>
                <a:gd name="connsiteY7" fmla="*/ 11794577 h 12045485"/>
                <a:gd name="connsiteX8" fmla="*/ 220622 w 15617579"/>
                <a:gd name="connsiteY8" fmla="*/ 7433699 h 12045485"/>
                <a:gd name="connsiteX0" fmla="*/ 220622 w 15617579"/>
                <a:gd name="connsiteY0" fmla="*/ 7433699 h 15201661"/>
                <a:gd name="connsiteX1" fmla="*/ 484822 w 15617579"/>
                <a:gd name="connsiteY1" fmla="*/ 3437732 h 15201661"/>
                <a:gd name="connsiteX2" fmla="*/ 6572496 w 15617579"/>
                <a:gd name="connsiteY2" fmla="*/ 6494 h 15201661"/>
                <a:gd name="connsiteX3" fmla="*/ 13458363 w 15617579"/>
                <a:gd name="connsiteY3" fmla="*/ 2638426 h 15201661"/>
                <a:gd name="connsiteX4" fmla="*/ 15539680 w 15617579"/>
                <a:gd name="connsiteY4" fmla="*/ 8485223 h 15201661"/>
                <a:gd name="connsiteX5" fmla="*/ 14324111 w 15617579"/>
                <a:gd name="connsiteY5" fmla="*/ 11012090 h 15201661"/>
                <a:gd name="connsiteX6" fmla="*/ 7412982 w 15617579"/>
                <a:gd name="connsiteY6" fmla="*/ 15197344 h 15201661"/>
                <a:gd name="connsiteX7" fmla="*/ 1114742 w 15617579"/>
                <a:gd name="connsiteY7" fmla="*/ 11794577 h 15201661"/>
                <a:gd name="connsiteX8" fmla="*/ 220622 w 15617579"/>
                <a:gd name="connsiteY8" fmla="*/ 7433699 h 15201661"/>
                <a:gd name="connsiteX0" fmla="*/ 719722 w 16116679"/>
                <a:gd name="connsiteY0" fmla="*/ 7462373 h 15230337"/>
                <a:gd name="connsiteX1" fmla="*/ 319784 w 16116679"/>
                <a:gd name="connsiteY1" fmla="*/ 1405738 h 15230337"/>
                <a:gd name="connsiteX2" fmla="*/ 7071596 w 16116679"/>
                <a:gd name="connsiteY2" fmla="*/ 35168 h 15230337"/>
                <a:gd name="connsiteX3" fmla="*/ 13957463 w 16116679"/>
                <a:gd name="connsiteY3" fmla="*/ 2667100 h 15230337"/>
                <a:gd name="connsiteX4" fmla="*/ 16038780 w 16116679"/>
                <a:gd name="connsiteY4" fmla="*/ 8513897 h 15230337"/>
                <a:gd name="connsiteX5" fmla="*/ 14823211 w 16116679"/>
                <a:gd name="connsiteY5" fmla="*/ 11040764 h 15230337"/>
                <a:gd name="connsiteX6" fmla="*/ 7912082 w 16116679"/>
                <a:gd name="connsiteY6" fmla="*/ 15226018 h 15230337"/>
                <a:gd name="connsiteX7" fmla="*/ 1613842 w 16116679"/>
                <a:gd name="connsiteY7" fmla="*/ 11823251 h 15230337"/>
                <a:gd name="connsiteX8" fmla="*/ 719722 w 16116679"/>
                <a:gd name="connsiteY8" fmla="*/ 7462373 h 15230337"/>
                <a:gd name="connsiteX0" fmla="*/ 690014 w 16086971"/>
                <a:gd name="connsiteY0" fmla="*/ 7462373 h 15530931"/>
                <a:gd name="connsiteX1" fmla="*/ 290076 w 16086971"/>
                <a:gd name="connsiteY1" fmla="*/ 1405738 h 15530931"/>
                <a:gd name="connsiteX2" fmla="*/ 7041888 w 16086971"/>
                <a:gd name="connsiteY2" fmla="*/ 35168 h 15530931"/>
                <a:gd name="connsiteX3" fmla="*/ 13927755 w 16086971"/>
                <a:gd name="connsiteY3" fmla="*/ 2667100 h 15530931"/>
                <a:gd name="connsiteX4" fmla="*/ 16009072 w 16086971"/>
                <a:gd name="connsiteY4" fmla="*/ 8513897 h 15530931"/>
                <a:gd name="connsiteX5" fmla="*/ 14793503 w 16086971"/>
                <a:gd name="connsiteY5" fmla="*/ 11040764 h 15530931"/>
                <a:gd name="connsiteX6" fmla="*/ 7882374 w 16086971"/>
                <a:gd name="connsiteY6" fmla="*/ 15226018 h 15530931"/>
                <a:gd name="connsiteX7" fmla="*/ 457113 w 16086971"/>
                <a:gd name="connsiteY7" fmla="*/ 14762239 h 15530931"/>
                <a:gd name="connsiteX8" fmla="*/ 690014 w 16086971"/>
                <a:gd name="connsiteY8" fmla="*/ 7462373 h 15530931"/>
                <a:gd name="connsiteX0" fmla="*/ 207659 w 16248629"/>
                <a:gd name="connsiteY0" fmla="*/ 7529937 h 15530929"/>
                <a:gd name="connsiteX1" fmla="*/ 451734 w 16248629"/>
                <a:gd name="connsiteY1" fmla="*/ 1405738 h 15530929"/>
                <a:gd name="connsiteX2" fmla="*/ 7203546 w 16248629"/>
                <a:gd name="connsiteY2" fmla="*/ 35168 h 15530929"/>
                <a:gd name="connsiteX3" fmla="*/ 14089413 w 16248629"/>
                <a:gd name="connsiteY3" fmla="*/ 2667100 h 15530929"/>
                <a:gd name="connsiteX4" fmla="*/ 16170730 w 16248629"/>
                <a:gd name="connsiteY4" fmla="*/ 8513897 h 15530929"/>
                <a:gd name="connsiteX5" fmla="*/ 14955161 w 16248629"/>
                <a:gd name="connsiteY5" fmla="*/ 11040764 h 15530929"/>
                <a:gd name="connsiteX6" fmla="*/ 8044032 w 16248629"/>
                <a:gd name="connsiteY6" fmla="*/ 15226018 h 15530929"/>
                <a:gd name="connsiteX7" fmla="*/ 618771 w 16248629"/>
                <a:gd name="connsiteY7" fmla="*/ 14762239 h 15530929"/>
                <a:gd name="connsiteX8" fmla="*/ 207659 w 16248629"/>
                <a:gd name="connsiteY8" fmla="*/ 7529937 h 15530929"/>
                <a:gd name="connsiteX0" fmla="*/ 207659 w 16995254"/>
                <a:gd name="connsiteY0" fmla="*/ 7537884 h 15538877"/>
                <a:gd name="connsiteX1" fmla="*/ 451734 w 16995254"/>
                <a:gd name="connsiteY1" fmla="*/ 1413685 h 15538877"/>
                <a:gd name="connsiteX2" fmla="*/ 7203546 w 16995254"/>
                <a:gd name="connsiteY2" fmla="*/ 43115 h 15538877"/>
                <a:gd name="connsiteX3" fmla="*/ 16222705 w 16995254"/>
                <a:gd name="connsiteY3" fmla="*/ 783285 h 15538877"/>
                <a:gd name="connsiteX4" fmla="*/ 16170730 w 16995254"/>
                <a:gd name="connsiteY4" fmla="*/ 8521844 h 15538877"/>
                <a:gd name="connsiteX5" fmla="*/ 14955161 w 16995254"/>
                <a:gd name="connsiteY5" fmla="*/ 11048711 h 15538877"/>
                <a:gd name="connsiteX6" fmla="*/ 8044032 w 16995254"/>
                <a:gd name="connsiteY6" fmla="*/ 15233965 h 15538877"/>
                <a:gd name="connsiteX7" fmla="*/ 618771 w 16995254"/>
                <a:gd name="connsiteY7" fmla="*/ 14770186 h 15538877"/>
                <a:gd name="connsiteX8" fmla="*/ 207659 w 16995254"/>
                <a:gd name="connsiteY8" fmla="*/ 7537884 h 15538877"/>
                <a:gd name="connsiteX0" fmla="*/ 207659 w 17152682"/>
                <a:gd name="connsiteY0" fmla="*/ 7537884 h 15538877"/>
                <a:gd name="connsiteX1" fmla="*/ 451734 w 17152682"/>
                <a:gd name="connsiteY1" fmla="*/ 1413685 h 15538877"/>
                <a:gd name="connsiteX2" fmla="*/ 7203546 w 17152682"/>
                <a:gd name="connsiteY2" fmla="*/ 43115 h 15538877"/>
                <a:gd name="connsiteX3" fmla="*/ 16222705 w 17152682"/>
                <a:gd name="connsiteY3" fmla="*/ 783285 h 15538877"/>
                <a:gd name="connsiteX4" fmla="*/ 16613489 w 17152682"/>
                <a:gd name="connsiteY4" fmla="*/ 11967554 h 15538877"/>
                <a:gd name="connsiteX5" fmla="*/ 14955161 w 17152682"/>
                <a:gd name="connsiteY5" fmla="*/ 11048711 h 15538877"/>
                <a:gd name="connsiteX6" fmla="*/ 8044032 w 17152682"/>
                <a:gd name="connsiteY6" fmla="*/ 15233965 h 15538877"/>
                <a:gd name="connsiteX7" fmla="*/ 618771 w 17152682"/>
                <a:gd name="connsiteY7" fmla="*/ 14770186 h 15538877"/>
                <a:gd name="connsiteX8" fmla="*/ 207659 w 17152682"/>
                <a:gd name="connsiteY8" fmla="*/ 7537884 h 15538877"/>
                <a:gd name="connsiteX0" fmla="*/ 207659 w 17152682"/>
                <a:gd name="connsiteY0" fmla="*/ 7537884 h 15277508"/>
                <a:gd name="connsiteX1" fmla="*/ 451734 w 17152682"/>
                <a:gd name="connsiteY1" fmla="*/ 1413685 h 15277508"/>
                <a:gd name="connsiteX2" fmla="*/ 7203546 w 17152682"/>
                <a:gd name="connsiteY2" fmla="*/ 43115 h 15277508"/>
                <a:gd name="connsiteX3" fmla="*/ 16222705 w 17152682"/>
                <a:gd name="connsiteY3" fmla="*/ 783285 h 15277508"/>
                <a:gd name="connsiteX4" fmla="*/ 16613489 w 17152682"/>
                <a:gd name="connsiteY4" fmla="*/ 11967554 h 15277508"/>
                <a:gd name="connsiteX5" fmla="*/ 16062057 w 17152682"/>
                <a:gd name="connsiteY5" fmla="*/ 14866017 h 15277508"/>
                <a:gd name="connsiteX6" fmla="*/ 8044032 w 17152682"/>
                <a:gd name="connsiteY6" fmla="*/ 15233965 h 15277508"/>
                <a:gd name="connsiteX7" fmla="*/ 618771 w 17152682"/>
                <a:gd name="connsiteY7" fmla="*/ 14770186 h 15277508"/>
                <a:gd name="connsiteX8" fmla="*/ 207659 w 17152682"/>
                <a:gd name="connsiteY8" fmla="*/ 7537884 h 1527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52682" h="15277508">
                  <a:moveTo>
                    <a:pt x="207659" y="7537884"/>
                  </a:moveTo>
                  <a:cubicBezTo>
                    <a:pt x="179820" y="5311801"/>
                    <a:pt x="-374427" y="2227253"/>
                    <a:pt x="451734" y="1413685"/>
                  </a:cubicBezTo>
                  <a:cubicBezTo>
                    <a:pt x="1277896" y="600117"/>
                    <a:pt x="4575051" y="148182"/>
                    <a:pt x="7203546" y="43115"/>
                  </a:cubicBezTo>
                  <a:cubicBezTo>
                    <a:pt x="9832041" y="-61952"/>
                    <a:pt x="14637930" y="-30283"/>
                    <a:pt x="16222705" y="783285"/>
                  </a:cubicBezTo>
                  <a:cubicBezTo>
                    <a:pt x="17807480" y="1596853"/>
                    <a:pt x="16962316" y="11066700"/>
                    <a:pt x="16613489" y="11967554"/>
                  </a:cubicBezTo>
                  <a:cubicBezTo>
                    <a:pt x="16264662" y="12868408"/>
                    <a:pt x="17267525" y="14289515"/>
                    <a:pt x="16062057" y="14866017"/>
                  </a:cubicBezTo>
                  <a:cubicBezTo>
                    <a:pt x="14856589" y="15442519"/>
                    <a:pt x="10617913" y="15249937"/>
                    <a:pt x="8044032" y="15233965"/>
                  </a:cubicBezTo>
                  <a:cubicBezTo>
                    <a:pt x="5470151" y="15217993"/>
                    <a:pt x="1390746" y="15441514"/>
                    <a:pt x="618771" y="14770186"/>
                  </a:cubicBezTo>
                  <a:cubicBezTo>
                    <a:pt x="-153204" y="14098858"/>
                    <a:pt x="235498" y="9763967"/>
                    <a:pt x="207659" y="753788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72200" y="1686341"/>
              <a:ext cx="1086104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Ý hay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Ý hay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ý.</a:t>
              </a:r>
            </a:p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GV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4325600" y="6210300"/>
            <a:ext cx="2936240" cy="3943350"/>
          </a:xfrm>
          <a:custGeom>
            <a:avLst/>
            <a:gdLst/>
            <a:ahLst/>
            <a:cxnLst/>
            <a:rect l="l" t="t" r="r" b="b"/>
            <a:pathLst>
              <a:path w="4030663" h="6040503">
                <a:moveTo>
                  <a:pt x="4030663" y="0"/>
                </a:moveTo>
                <a:lnTo>
                  <a:pt x="0" y="0"/>
                </a:lnTo>
                <a:lnTo>
                  <a:pt x="0" y="6040504"/>
                </a:lnTo>
                <a:lnTo>
                  <a:pt x="4030663" y="6040504"/>
                </a:lnTo>
                <a:lnTo>
                  <a:pt x="4030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" y="2447962"/>
            <a:ext cx="5791200" cy="78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4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5"/>
          <p:cNvSpPr/>
          <p:nvPr/>
        </p:nvSpPr>
        <p:spPr>
          <a:xfrm>
            <a:off x="1371600" y="486771"/>
            <a:ext cx="15768599" cy="9144001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7579" h="15201661">
                <a:moveTo>
                  <a:pt x="220622" y="7433699"/>
                </a:moveTo>
                <a:cubicBezTo>
                  <a:pt x="115635" y="6040892"/>
                  <a:pt x="-341339" y="4251300"/>
                  <a:pt x="484822" y="3437732"/>
                </a:cubicBezTo>
                <a:cubicBezTo>
                  <a:pt x="1310984" y="2624164"/>
                  <a:pt x="4410239" y="139712"/>
                  <a:pt x="6572496" y="6494"/>
                </a:cubicBezTo>
                <a:cubicBezTo>
                  <a:pt x="8734753" y="-126724"/>
                  <a:pt x="11873588" y="1824858"/>
                  <a:pt x="13458363" y="2638426"/>
                </a:cubicBezTo>
                <a:cubicBezTo>
                  <a:pt x="15043138" y="3451994"/>
                  <a:pt x="15888507" y="7584369"/>
                  <a:pt x="15539680" y="8485223"/>
                </a:cubicBezTo>
                <a:cubicBezTo>
                  <a:pt x="15190853" y="9386077"/>
                  <a:pt x="15529579" y="10435588"/>
                  <a:pt x="14324111" y="11012090"/>
                </a:cubicBezTo>
                <a:cubicBezTo>
                  <a:pt x="13118643" y="11588592"/>
                  <a:pt x="9614543" y="15066930"/>
                  <a:pt x="7412982" y="15197344"/>
                </a:cubicBezTo>
                <a:cubicBezTo>
                  <a:pt x="5211421" y="15327758"/>
                  <a:pt x="1886717" y="12465905"/>
                  <a:pt x="1114742" y="11794577"/>
                </a:cubicBezTo>
                <a:cubicBezTo>
                  <a:pt x="342767" y="11123249"/>
                  <a:pt x="325609" y="8826506"/>
                  <a:pt x="220622" y="7433699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5"/>
          <p:cNvSpPr/>
          <p:nvPr/>
        </p:nvSpPr>
        <p:spPr>
          <a:xfrm rot="465886">
            <a:off x="13727683" y="313704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 rot="21052011">
            <a:off x="2023471" y="119488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187880">
            <a:off x="12270069" y="6622593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/>
          <p:cNvSpPr/>
          <p:nvPr/>
        </p:nvSpPr>
        <p:spPr>
          <a:xfrm>
            <a:off x="5257800" y="7487021"/>
            <a:ext cx="2386441" cy="3401210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/>
          <p:cNvSpPr/>
          <p:nvPr/>
        </p:nvSpPr>
        <p:spPr>
          <a:xfrm flipH="1">
            <a:off x="401942" y="5868160"/>
            <a:ext cx="2579954" cy="3239668"/>
          </a:xfrm>
          <a:custGeom>
            <a:avLst/>
            <a:gdLst/>
            <a:ahLst/>
            <a:cxnLst/>
            <a:rect l="l" t="t" r="r" b="b"/>
            <a:pathLst>
              <a:path w="2579954" h="3239668">
                <a:moveTo>
                  <a:pt x="2579954" y="0"/>
                </a:moveTo>
                <a:lnTo>
                  <a:pt x="0" y="0"/>
                </a:lnTo>
                <a:lnTo>
                  <a:pt x="0" y="3239668"/>
                </a:lnTo>
                <a:lnTo>
                  <a:pt x="2579954" y="3239668"/>
                </a:lnTo>
                <a:lnTo>
                  <a:pt x="257995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28362" y="1215719"/>
            <a:ext cx="8571719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584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5"/>
          <p:cNvSpPr/>
          <p:nvPr/>
        </p:nvSpPr>
        <p:spPr>
          <a:xfrm>
            <a:off x="3581400" y="1372183"/>
            <a:ext cx="14249400" cy="5523917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  <a:gd name="connsiteX0" fmla="*/ 719722 w 16116679"/>
              <a:gd name="connsiteY0" fmla="*/ 7462373 h 15230337"/>
              <a:gd name="connsiteX1" fmla="*/ 319784 w 16116679"/>
              <a:gd name="connsiteY1" fmla="*/ 1405738 h 15230337"/>
              <a:gd name="connsiteX2" fmla="*/ 7071596 w 16116679"/>
              <a:gd name="connsiteY2" fmla="*/ 35168 h 15230337"/>
              <a:gd name="connsiteX3" fmla="*/ 13957463 w 16116679"/>
              <a:gd name="connsiteY3" fmla="*/ 2667100 h 15230337"/>
              <a:gd name="connsiteX4" fmla="*/ 16038780 w 16116679"/>
              <a:gd name="connsiteY4" fmla="*/ 8513897 h 15230337"/>
              <a:gd name="connsiteX5" fmla="*/ 14823211 w 16116679"/>
              <a:gd name="connsiteY5" fmla="*/ 11040764 h 15230337"/>
              <a:gd name="connsiteX6" fmla="*/ 7912082 w 16116679"/>
              <a:gd name="connsiteY6" fmla="*/ 15226018 h 15230337"/>
              <a:gd name="connsiteX7" fmla="*/ 1613842 w 16116679"/>
              <a:gd name="connsiteY7" fmla="*/ 11823251 h 15230337"/>
              <a:gd name="connsiteX8" fmla="*/ 719722 w 16116679"/>
              <a:gd name="connsiteY8" fmla="*/ 7462373 h 15230337"/>
              <a:gd name="connsiteX0" fmla="*/ 690014 w 16086971"/>
              <a:gd name="connsiteY0" fmla="*/ 7462373 h 15530931"/>
              <a:gd name="connsiteX1" fmla="*/ 290076 w 16086971"/>
              <a:gd name="connsiteY1" fmla="*/ 1405738 h 15530931"/>
              <a:gd name="connsiteX2" fmla="*/ 7041888 w 16086971"/>
              <a:gd name="connsiteY2" fmla="*/ 35168 h 15530931"/>
              <a:gd name="connsiteX3" fmla="*/ 13927755 w 16086971"/>
              <a:gd name="connsiteY3" fmla="*/ 2667100 h 15530931"/>
              <a:gd name="connsiteX4" fmla="*/ 16009072 w 16086971"/>
              <a:gd name="connsiteY4" fmla="*/ 8513897 h 15530931"/>
              <a:gd name="connsiteX5" fmla="*/ 14793503 w 16086971"/>
              <a:gd name="connsiteY5" fmla="*/ 11040764 h 15530931"/>
              <a:gd name="connsiteX6" fmla="*/ 7882374 w 16086971"/>
              <a:gd name="connsiteY6" fmla="*/ 15226018 h 15530931"/>
              <a:gd name="connsiteX7" fmla="*/ 457113 w 16086971"/>
              <a:gd name="connsiteY7" fmla="*/ 14762239 h 15530931"/>
              <a:gd name="connsiteX8" fmla="*/ 690014 w 16086971"/>
              <a:gd name="connsiteY8" fmla="*/ 7462373 h 15530931"/>
              <a:gd name="connsiteX0" fmla="*/ 207659 w 16248629"/>
              <a:gd name="connsiteY0" fmla="*/ 7529937 h 15530929"/>
              <a:gd name="connsiteX1" fmla="*/ 451734 w 16248629"/>
              <a:gd name="connsiteY1" fmla="*/ 1405738 h 15530929"/>
              <a:gd name="connsiteX2" fmla="*/ 7203546 w 16248629"/>
              <a:gd name="connsiteY2" fmla="*/ 35168 h 15530929"/>
              <a:gd name="connsiteX3" fmla="*/ 14089413 w 16248629"/>
              <a:gd name="connsiteY3" fmla="*/ 2667100 h 15530929"/>
              <a:gd name="connsiteX4" fmla="*/ 16170730 w 16248629"/>
              <a:gd name="connsiteY4" fmla="*/ 8513897 h 15530929"/>
              <a:gd name="connsiteX5" fmla="*/ 14955161 w 16248629"/>
              <a:gd name="connsiteY5" fmla="*/ 11040764 h 15530929"/>
              <a:gd name="connsiteX6" fmla="*/ 8044032 w 16248629"/>
              <a:gd name="connsiteY6" fmla="*/ 15226018 h 15530929"/>
              <a:gd name="connsiteX7" fmla="*/ 618771 w 16248629"/>
              <a:gd name="connsiteY7" fmla="*/ 14762239 h 15530929"/>
              <a:gd name="connsiteX8" fmla="*/ 207659 w 16248629"/>
              <a:gd name="connsiteY8" fmla="*/ 7529937 h 15530929"/>
              <a:gd name="connsiteX0" fmla="*/ 207659 w 16995254"/>
              <a:gd name="connsiteY0" fmla="*/ 7537884 h 15538877"/>
              <a:gd name="connsiteX1" fmla="*/ 451734 w 16995254"/>
              <a:gd name="connsiteY1" fmla="*/ 1413685 h 15538877"/>
              <a:gd name="connsiteX2" fmla="*/ 7203546 w 16995254"/>
              <a:gd name="connsiteY2" fmla="*/ 43115 h 15538877"/>
              <a:gd name="connsiteX3" fmla="*/ 16222705 w 16995254"/>
              <a:gd name="connsiteY3" fmla="*/ 783285 h 15538877"/>
              <a:gd name="connsiteX4" fmla="*/ 16170730 w 16995254"/>
              <a:gd name="connsiteY4" fmla="*/ 8521844 h 15538877"/>
              <a:gd name="connsiteX5" fmla="*/ 14955161 w 16995254"/>
              <a:gd name="connsiteY5" fmla="*/ 11048711 h 15538877"/>
              <a:gd name="connsiteX6" fmla="*/ 8044032 w 16995254"/>
              <a:gd name="connsiteY6" fmla="*/ 15233965 h 15538877"/>
              <a:gd name="connsiteX7" fmla="*/ 618771 w 16995254"/>
              <a:gd name="connsiteY7" fmla="*/ 14770186 h 15538877"/>
              <a:gd name="connsiteX8" fmla="*/ 207659 w 16995254"/>
              <a:gd name="connsiteY8" fmla="*/ 7537884 h 15538877"/>
              <a:gd name="connsiteX0" fmla="*/ 207659 w 17152682"/>
              <a:gd name="connsiteY0" fmla="*/ 7537884 h 15538877"/>
              <a:gd name="connsiteX1" fmla="*/ 451734 w 17152682"/>
              <a:gd name="connsiteY1" fmla="*/ 1413685 h 15538877"/>
              <a:gd name="connsiteX2" fmla="*/ 7203546 w 17152682"/>
              <a:gd name="connsiteY2" fmla="*/ 43115 h 15538877"/>
              <a:gd name="connsiteX3" fmla="*/ 16222705 w 17152682"/>
              <a:gd name="connsiteY3" fmla="*/ 783285 h 15538877"/>
              <a:gd name="connsiteX4" fmla="*/ 16613489 w 17152682"/>
              <a:gd name="connsiteY4" fmla="*/ 11967554 h 15538877"/>
              <a:gd name="connsiteX5" fmla="*/ 14955161 w 17152682"/>
              <a:gd name="connsiteY5" fmla="*/ 11048711 h 15538877"/>
              <a:gd name="connsiteX6" fmla="*/ 8044032 w 17152682"/>
              <a:gd name="connsiteY6" fmla="*/ 15233965 h 15538877"/>
              <a:gd name="connsiteX7" fmla="*/ 618771 w 17152682"/>
              <a:gd name="connsiteY7" fmla="*/ 14770186 h 15538877"/>
              <a:gd name="connsiteX8" fmla="*/ 207659 w 17152682"/>
              <a:gd name="connsiteY8" fmla="*/ 7537884 h 15538877"/>
              <a:gd name="connsiteX0" fmla="*/ 207659 w 17152682"/>
              <a:gd name="connsiteY0" fmla="*/ 7537884 h 15277508"/>
              <a:gd name="connsiteX1" fmla="*/ 451734 w 17152682"/>
              <a:gd name="connsiteY1" fmla="*/ 1413685 h 15277508"/>
              <a:gd name="connsiteX2" fmla="*/ 7203546 w 17152682"/>
              <a:gd name="connsiteY2" fmla="*/ 43115 h 15277508"/>
              <a:gd name="connsiteX3" fmla="*/ 16222705 w 17152682"/>
              <a:gd name="connsiteY3" fmla="*/ 783285 h 15277508"/>
              <a:gd name="connsiteX4" fmla="*/ 16613489 w 17152682"/>
              <a:gd name="connsiteY4" fmla="*/ 11967554 h 15277508"/>
              <a:gd name="connsiteX5" fmla="*/ 16062057 w 17152682"/>
              <a:gd name="connsiteY5" fmla="*/ 14866017 h 15277508"/>
              <a:gd name="connsiteX6" fmla="*/ 8044032 w 17152682"/>
              <a:gd name="connsiteY6" fmla="*/ 15233965 h 15277508"/>
              <a:gd name="connsiteX7" fmla="*/ 618771 w 17152682"/>
              <a:gd name="connsiteY7" fmla="*/ 14770186 h 15277508"/>
              <a:gd name="connsiteX8" fmla="*/ 207659 w 17152682"/>
              <a:gd name="connsiteY8" fmla="*/ 7537884 h 1527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52682" h="15277508">
                <a:moveTo>
                  <a:pt x="207659" y="7537884"/>
                </a:moveTo>
                <a:cubicBezTo>
                  <a:pt x="179820" y="5311801"/>
                  <a:pt x="-374427" y="2227253"/>
                  <a:pt x="451734" y="1413685"/>
                </a:cubicBezTo>
                <a:cubicBezTo>
                  <a:pt x="1277896" y="600117"/>
                  <a:pt x="4575051" y="148182"/>
                  <a:pt x="7203546" y="43115"/>
                </a:cubicBezTo>
                <a:cubicBezTo>
                  <a:pt x="9832041" y="-61952"/>
                  <a:pt x="14637930" y="-30283"/>
                  <a:pt x="16222705" y="783285"/>
                </a:cubicBezTo>
                <a:cubicBezTo>
                  <a:pt x="17807480" y="1596853"/>
                  <a:pt x="16962316" y="11066700"/>
                  <a:pt x="16613489" y="11967554"/>
                </a:cubicBezTo>
                <a:cubicBezTo>
                  <a:pt x="16264662" y="12868408"/>
                  <a:pt x="17267525" y="14289515"/>
                  <a:pt x="16062057" y="14866017"/>
                </a:cubicBezTo>
                <a:cubicBezTo>
                  <a:pt x="14856589" y="15442519"/>
                  <a:pt x="10617913" y="15249937"/>
                  <a:pt x="8044032" y="15233965"/>
                </a:cubicBezTo>
                <a:cubicBezTo>
                  <a:pt x="5470151" y="15217993"/>
                  <a:pt x="1390746" y="15441514"/>
                  <a:pt x="618771" y="14770186"/>
                </a:cubicBezTo>
                <a:cubicBezTo>
                  <a:pt x="-153204" y="14098858"/>
                  <a:pt x="235498" y="9763967"/>
                  <a:pt x="207659" y="753788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64504" y="2564480"/>
            <a:ext cx="120831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6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6"/>
          <p:cNvSpPr/>
          <p:nvPr/>
        </p:nvSpPr>
        <p:spPr>
          <a:xfrm flipH="1">
            <a:off x="359250" y="4533900"/>
            <a:ext cx="6444298" cy="5549145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3216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5"/>
          <p:cNvSpPr/>
          <p:nvPr/>
        </p:nvSpPr>
        <p:spPr>
          <a:xfrm>
            <a:off x="1371600" y="342900"/>
            <a:ext cx="15768599" cy="9144001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7579" h="15201661">
                <a:moveTo>
                  <a:pt x="220622" y="7433699"/>
                </a:moveTo>
                <a:cubicBezTo>
                  <a:pt x="115635" y="6040892"/>
                  <a:pt x="-341339" y="4251300"/>
                  <a:pt x="484822" y="3437732"/>
                </a:cubicBezTo>
                <a:cubicBezTo>
                  <a:pt x="1310984" y="2624164"/>
                  <a:pt x="4410239" y="139712"/>
                  <a:pt x="6572496" y="6494"/>
                </a:cubicBezTo>
                <a:cubicBezTo>
                  <a:pt x="8734753" y="-126724"/>
                  <a:pt x="11873588" y="1824858"/>
                  <a:pt x="13458363" y="2638426"/>
                </a:cubicBezTo>
                <a:cubicBezTo>
                  <a:pt x="15043138" y="3451994"/>
                  <a:pt x="15888507" y="7584369"/>
                  <a:pt x="15539680" y="8485223"/>
                </a:cubicBezTo>
                <a:cubicBezTo>
                  <a:pt x="15190853" y="9386077"/>
                  <a:pt x="15529579" y="10435588"/>
                  <a:pt x="14324111" y="11012090"/>
                </a:cubicBezTo>
                <a:cubicBezTo>
                  <a:pt x="13118643" y="11588592"/>
                  <a:pt x="9614543" y="15066930"/>
                  <a:pt x="7412982" y="15197344"/>
                </a:cubicBezTo>
                <a:cubicBezTo>
                  <a:pt x="5211421" y="15327758"/>
                  <a:pt x="1886717" y="12465905"/>
                  <a:pt x="1114742" y="11794577"/>
                </a:cubicBezTo>
                <a:cubicBezTo>
                  <a:pt x="342767" y="11123249"/>
                  <a:pt x="325609" y="8826506"/>
                  <a:pt x="220622" y="7433699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5"/>
          <p:cNvSpPr/>
          <p:nvPr/>
        </p:nvSpPr>
        <p:spPr>
          <a:xfrm rot="465886">
            <a:off x="13727683" y="313704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 rot="21052011">
            <a:off x="2023471" y="119488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187880">
            <a:off x="12270069" y="6622593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/>
          <p:cNvSpPr/>
          <p:nvPr/>
        </p:nvSpPr>
        <p:spPr>
          <a:xfrm>
            <a:off x="4317013" y="7487994"/>
            <a:ext cx="2386441" cy="3401210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/>
          <p:cNvSpPr/>
          <p:nvPr/>
        </p:nvSpPr>
        <p:spPr>
          <a:xfrm flipH="1">
            <a:off x="356610" y="4843445"/>
            <a:ext cx="2579954" cy="3239668"/>
          </a:xfrm>
          <a:custGeom>
            <a:avLst/>
            <a:gdLst/>
            <a:ahLst/>
            <a:cxnLst/>
            <a:rect l="l" t="t" r="r" b="b"/>
            <a:pathLst>
              <a:path w="2579954" h="3239668">
                <a:moveTo>
                  <a:pt x="2579954" y="0"/>
                </a:moveTo>
                <a:lnTo>
                  <a:pt x="0" y="0"/>
                </a:lnTo>
                <a:lnTo>
                  <a:pt x="0" y="3239668"/>
                </a:lnTo>
                <a:lnTo>
                  <a:pt x="2579954" y="3239668"/>
                </a:lnTo>
                <a:lnTo>
                  <a:pt x="257995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2101" y="1100176"/>
            <a:ext cx="8577815" cy="74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251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9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5"/>
          <p:cNvSpPr/>
          <p:nvPr/>
        </p:nvSpPr>
        <p:spPr>
          <a:xfrm>
            <a:off x="1371600" y="486771"/>
            <a:ext cx="15768599" cy="9144001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7579" h="15201661">
                <a:moveTo>
                  <a:pt x="220622" y="7433699"/>
                </a:moveTo>
                <a:cubicBezTo>
                  <a:pt x="115635" y="6040892"/>
                  <a:pt x="-341339" y="4251300"/>
                  <a:pt x="484822" y="3437732"/>
                </a:cubicBezTo>
                <a:cubicBezTo>
                  <a:pt x="1310984" y="2624164"/>
                  <a:pt x="4410239" y="139712"/>
                  <a:pt x="6572496" y="6494"/>
                </a:cubicBezTo>
                <a:cubicBezTo>
                  <a:pt x="8734753" y="-126724"/>
                  <a:pt x="11873588" y="1824858"/>
                  <a:pt x="13458363" y="2638426"/>
                </a:cubicBezTo>
                <a:cubicBezTo>
                  <a:pt x="15043138" y="3451994"/>
                  <a:pt x="15888507" y="7584369"/>
                  <a:pt x="15539680" y="8485223"/>
                </a:cubicBezTo>
                <a:cubicBezTo>
                  <a:pt x="15190853" y="9386077"/>
                  <a:pt x="15529579" y="10435588"/>
                  <a:pt x="14324111" y="11012090"/>
                </a:cubicBezTo>
                <a:cubicBezTo>
                  <a:pt x="13118643" y="11588592"/>
                  <a:pt x="9614543" y="15066930"/>
                  <a:pt x="7412982" y="15197344"/>
                </a:cubicBezTo>
                <a:cubicBezTo>
                  <a:pt x="5211421" y="15327758"/>
                  <a:pt x="1886717" y="12465905"/>
                  <a:pt x="1114742" y="11794577"/>
                </a:cubicBezTo>
                <a:cubicBezTo>
                  <a:pt x="342767" y="11123249"/>
                  <a:pt x="325609" y="8826506"/>
                  <a:pt x="220622" y="7433699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5"/>
          <p:cNvSpPr/>
          <p:nvPr/>
        </p:nvSpPr>
        <p:spPr>
          <a:xfrm rot="465886">
            <a:off x="13727683" y="313704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 rot="21052011">
            <a:off x="2023471" y="119488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187880">
            <a:off x="12270069" y="6622593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/>
          <p:cNvSpPr/>
          <p:nvPr/>
        </p:nvSpPr>
        <p:spPr>
          <a:xfrm>
            <a:off x="5257800" y="7487021"/>
            <a:ext cx="2386441" cy="3401210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/>
          <p:cNvSpPr/>
          <p:nvPr/>
        </p:nvSpPr>
        <p:spPr>
          <a:xfrm flipH="1">
            <a:off x="401942" y="5868160"/>
            <a:ext cx="2579954" cy="3239668"/>
          </a:xfrm>
          <a:custGeom>
            <a:avLst/>
            <a:gdLst/>
            <a:ahLst/>
            <a:cxnLst/>
            <a:rect l="l" t="t" r="r" b="b"/>
            <a:pathLst>
              <a:path w="2579954" h="3239668">
                <a:moveTo>
                  <a:pt x="2579954" y="0"/>
                </a:moveTo>
                <a:lnTo>
                  <a:pt x="0" y="0"/>
                </a:lnTo>
                <a:lnTo>
                  <a:pt x="0" y="3239668"/>
                </a:lnTo>
                <a:lnTo>
                  <a:pt x="2579954" y="3239668"/>
                </a:lnTo>
                <a:lnTo>
                  <a:pt x="257995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6589" y="1113096"/>
            <a:ext cx="8577815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07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5"/>
          <p:cNvSpPr/>
          <p:nvPr/>
        </p:nvSpPr>
        <p:spPr>
          <a:xfrm>
            <a:off x="762000" y="388847"/>
            <a:ext cx="17318546" cy="9189624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  <a:gd name="connsiteX0" fmla="*/ 719722 w 16116679"/>
              <a:gd name="connsiteY0" fmla="*/ 7462373 h 15230337"/>
              <a:gd name="connsiteX1" fmla="*/ 319784 w 16116679"/>
              <a:gd name="connsiteY1" fmla="*/ 1405738 h 15230337"/>
              <a:gd name="connsiteX2" fmla="*/ 7071596 w 16116679"/>
              <a:gd name="connsiteY2" fmla="*/ 35168 h 15230337"/>
              <a:gd name="connsiteX3" fmla="*/ 13957463 w 16116679"/>
              <a:gd name="connsiteY3" fmla="*/ 2667100 h 15230337"/>
              <a:gd name="connsiteX4" fmla="*/ 16038780 w 16116679"/>
              <a:gd name="connsiteY4" fmla="*/ 8513897 h 15230337"/>
              <a:gd name="connsiteX5" fmla="*/ 14823211 w 16116679"/>
              <a:gd name="connsiteY5" fmla="*/ 11040764 h 15230337"/>
              <a:gd name="connsiteX6" fmla="*/ 7912082 w 16116679"/>
              <a:gd name="connsiteY6" fmla="*/ 15226018 h 15230337"/>
              <a:gd name="connsiteX7" fmla="*/ 1613842 w 16116679"/>
              <a:gd name="connsiteY7" fmla="*/ 11823251 h 15230337"/>
              <a:gd name="connsiteX8" fmla="*/ 719722 w 16116679"/>
              <a:gd name="connsiteY8" fmla="*/ 7462373 h 15230337"/>
              <a:gd name="connsiteX0" fmla="*/ 690014 w 16086971"/>
              <a:gd name="connsiteY0" fmla="*/ 7462373 h 15530931"/>
              <a:gd name="connsiteX1" fmla="*/ 290076 w 16086971"/>
              <a:gd name="connsiteY1" fmla="*/ 1405738 h 15530931"/>
              <a:gd name="connsiteX2" fmla="*/ 7041888 w 16086971"/>
              <a:gd name="connsiteY2" fmla="*/ 35168 h 15530931"/>
              <a:gd name="connsiteX3" fmla="*/ 13927755 w 16086971"/>
              <a:gd name="connsiteY3" fmla="*/ 2667100 h 15530931"/>
              <a:gd name="connsiteX4" fmla="*/ 16009072 w 16086971"/>
              <a:gd name="connsiteY4" fmla="*/ 8513897 h 15530931"/>
              <a:gd name="connsiteX5" fmla="*/ 14793503 w 16086971"/>
              <a:gd name="connsiteY5" fmla="*/ 11040764 h 15530931"/>
              <a:gd name="connsiteX6" fmla="*/ 7882374 w 16086971"/>
              <a:gd name="connsiteY6" fmla="*/ 15226018 h 15530931"/>
              <a:gd name="connsiteX7" fmla="*/ 457113 w 16086971"/>
              <a:gd name="connsiteY7" fmla="*/ 14762239 h 15530931"/>
              <a:gd name="connsiteX8" fmla="*/ 690014 w 16086971"/>
              <a:gd name="connsiteY8" fmla="*/ 7462373 h 15530931"/>
              <a:gd name="connsiteX0" fmla="*/ 207659 w 16248629"/>
              <a:gd name="connsiteY0" fmla="*/ 7529937 h 15530929"/>
              <a:gd name="connsiteX1" fmla="*/ 451734 w 16248629"/>
              <a:gd name="connsiteY1" fmla="*/ 1405738 h 15530929"/>
              <a:gd name="connsiteX2" fmla="*/ 7203546 w 16248629"/>
              <a:gd name="connsiteY2" fmla="*/ 35168 h 15530929"/>
              <a:gd name="connsiteX3" fmla="*/ 14089413 w 16248629"/>
              <a:gd name="connsiteY3" fmla="*/ 2667100 h 15530929"/>
              <a:gd name="connsiteX4" fmla="*/ 16170730 w 16248629"/>
              <a:gd name="connsiteY4" fmla="*/ 8513897 h 15530929"/>
              <a:gd name="connsiteX5" fmla="*/ 14955161 w 16248629"/>
              <a:gd name="connsiteY5" fmla="*/ 11040764 h 15530929"/>
              <a:gd name="connsiteX6" fmla="*/ 8044032 w 16248629"/>
              <a:gd name="connsiteY6" fmla="*/ 15226018 h 15530929"/>
              <a:gd name="connsiteX7" fmla="*/ 618771 w 16248629"/>
              <a:gd name="connsiteY7" fmla="*/ 14762239 h 15530929"/>
              <a:gd name="connsiteX8" fmla="*/ 207659 w 16248629"/>
              <a:gd name="connsiteY8" fmla="*/ 7529937 h 15530929"/>
              <a:gd name="connsiteX0" fmla="*/ 207659 w 16995254"/>
              <a:gd name="connsiteY0" fmla="*/ 7537884 h 15538877"/>
              <a:gd name="connsiteX1" fmla="*/ 451734 w 16995254"/>
              <a:gd name="connsiteY1" fmla="*/ 1413685 h 15538877"/>
              <a:gd name="connsiteX2" fmla="*/ 7203546 w 16995254"/>
              <a:gd name="connsiteY2" fmla="*/ 43115 h 15538877"/>
              <a:gd name="connsiteX3" fmla="*/ 16222705 w 16995254"/>
              <a:gd name="connsiteY3" fmla="*/ 783285 h 15538877"/>
              <a:gd name="connsiteX4" fmla="*/ 16170730 w 16995254"/>
              <a:gd name="connsiteY4" fmla="*/ 8521844 h 15538877"/>
              <a:gd name="connsiteX5" fmla="*/ 14955161 w 16995254"/>
              <a:gd name="connsiteY5" fmla="*/ 11048711 h 15538877"/>
              <a:gd name="connsiteX6" fmla="*/ 8044032 w 16995254"/>
              <a:gd name="connsiteY6" fmla="*/ 15233965 h 15538877"/>
              <a:gd name="connsiteX7" fmla="*/ 618771 w 16995254"/>
              <a:gd name="connsiteY7" fmla="*/ 14770186 h 15538877"/>
              <a:gd name="connsiteX8" fmla="*/ 207659 w 16995254"/>
              <a:gd name="connsiteY8" fmla="*/ 7537884 h 15538877"/>
              <a:gd name="connsiteX0" fmla="*/ 207659 w 17152682"/>
              <a:gd name="connsiteY0" fmla="*/ 7537884 h 15538877"/>
              <a:gd name="connsiteX1" fmla="*/ 451734 w 17152682"/>
              <a:gd name="connsiteY1" fmla="*/ 1413685 h 15538877"/>
              <a:gd name="connsiteX2" fmla="*/ 7203546 w 17152682"/>
              <a:gd name="connsiteY2" fmla="*/ 43115 h 15538877"/>
              <a:gd name="connsiteX3" fmla="*/ 16222705 w 17152682"/>
              <a:gd name="connsiteY3" fmla="*/ 783285 h 15538877"/>
              <a:gd name="connsiteX4" fmla="*/ 16613489 w 17152682"/>
              <a:gd name="connsiteY4" fmla="*/ 11967554 h 15538877"/>
              <a:gd name="connsiteX5" fmla="*/ 14955161 w 17152682"/>
              <a:gd name="connsiteY5" fmla="*/ 11048711 h 15538877"/>
              <a:gd name="connsiteX6" fmla="*/ 8044032 w 17152682"/>
              <a:gd name="connsiteY6" fmla="*/ 15233965 h 15538877"/>
              <a:gd name="connsiteX7" fmla="*/ 618771 w 17152682"/>
              <a:gd name="connsiteY7" fmla="*/ 14770186 h 15538877"/>
              <a:gd name="connsiteX8" fmla="*/ 207659 w 17152682"/>
              <a:gd name="connsiteY8" fmla="*/ 7537884 h 15538877"/>
              <a:gd name="connsiteX0" fmla="*/ 207659 w 17152682"/>
              <a:gd name="connsiteY0" fmla="*/ 7537884 h 15277508"/>
              <a:gd name="connsiteX1" fmla="*/ 451734 w 17152682"/>
              <a:gd name="connsiteY1" fmla="*/ 1413685 h 15277508"/>
              <a:gd name="connsiteX2" fmla="*/ 7203546 w 17152682"/>
              <a:gd name="connsiteY2" fmla="*/ 43115 h 15277508"/>
              <a:gd name="connsiteX3" fmla="*/ 16222705 w 17152682"/>
              <a:gd name="connsiteY3" fmla="*/ 783285 h 15277508"/>
              <a:gd name="connsiteX4" fmla="*/ 16613489 w 17152682"/>
              <a:gd name="connsiteY4" fmla="*/ 11967554 h 15277508"/>
              <a:gd name="connsiteX5" fmla="*/ 16062057 w 17152682"/>
              <a:gd name="connsiteY5" fmla="*/ 14866017 h 15277508"/>
              <a:gd name="connsiteX6" fmla="*/ 8044032 w 17152682"/>
              <a:gd name="connsiteY6" fmla="*/ 15233965 h 15277508"/>
              <a:gd name="connsiteX7" fmla="*/ 618771 w 17152682"/>
              <a:gd name="connsiteY7" fmla="*/ 14770186 h 15277508"/>
              <a:gd name="connsiteX8" fmla="*/ 207659 w 17152682"/>
              <a:gd name="connsiteY8" fmla="*/ 7537884 h 1527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52682" h="15277508">
                <a:moveTo>
                  <a:pt x="207659" y="7537884"/>
                </a:moveTo>
                <a:cubicBezTo>
                  <a:pt x="179820" y="5311801"/>
                  <a:pt x="-374427" y="2227253"/>
                  <a:pt x="451734" y="1413685"/>
                </a:cubicBezTo>
                <a:cubicBezTo>
                  <a:pt x="1277896" y="600117"/>
                  <a:pt x="4575051" y="148182"/>
                  <a:pt x="7203546" y="43115"/>
                </a:cubicBezTo>
                <a:cubicBezTo>
                  <a:pt x="9832041" y="-61952"/>
                  <a:pt x="14637930" y="-30283"/>
                  <a:pt x="16222705" y="783285"/>
                </a:cubicBezTo>
                <a:cubicBezTo>
                  <a:pt x="17807480" y="1596853"/>
                  <a:pt x="16962316" y="11066700"/>
                  <a:pt x="16613489" y="11967554"/>
                </a:cubicBezTo>
                <a:cubicBezTo>
                  <a:pt x="16264662" y="12868408"/>
                  <a:pt x="17267525" y="14289515"/>
                  <a:pt x="16062057" y="14866017"/>
                </a:cubicBezTo>
                <a:cubicBezTo>
                  <a:pt x="14856589" y="15442519"/>
                  <a:pt x="10617913" y="15249937"/>
                  <a:pt x="8044032" y="15233965"/>
                </a:cubicBezTo>
                <a:cubicBezTo>
                  <a:pt x="5470151" y="15217993"/>
                  <a:pt x="1390746" y="15441514"/>
                  <a:pt x="618771" y="14770186"/>
                </a:cubicBezTo>
                <a:cubicBezTo>
                  <a:pt x="-153204" y="14098858"/>
                  <a:pt x="235498" y="9763967"/>
                  <a:pt x="207659" y="753788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524000" y="2582006"/>
            <a:ext cx="1607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những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bài đã học liên quan đến nội dung giới thiệu nhân vật trong một cuốn </a:t>
            </a:r>
            <a:r>
              <a:rPr lang="vi-VN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210150" y="4631813"/>
            <a:ext cx="14705900" cy="4343400"/>
            <a:chOff x="2362900" y="4363912"/>
            <a:chExt cx="14705900" cy="4343400"/>
          </a:xfrm>
        </p:grpSpPr>
        <p:grpSp>
          <p:nvGrpSpPr>
            <p:cNvPr id="27" name="Group 26"/>
            <p:cNvGrpSpPr/>
            <p:nvPr/>
          </p:nvGrpSpPr>
          <p:grpSpPr>
            <a:xfrm>
              <a:off x="8001000" y="4363912"/>
              <a:ext cx="3505200" cy="4343400"/>
              <a:chOff x="8001000" y="4363912"/>
              <a:chExt cx="3505200" cy="43434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001000" y="4363912"/>
                <a:ext cx="3505200" cy="4343400"/>
              </a:xfrm>
              <a:prstGeom prst="roundRect">
                <a:avLst/>
              </a:prstGeom>
              <a:solidFill>
                <a:srgbClr val="D3E8C3"/>
              </a:solidFill>
              <a:ln w="349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030780" y="4796674"/>
                <a:ext cx="3445640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ĐOẠN VĂN GIỚI THIỆU NHÂN VẬT TRONG MỘT CUỐN SÁCH 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2362900" y="4428527"/>
              <a:ext cx="4398580" cy="1427288"/>
              <a:chOff x="2362900" y="4428527"/>
              <a:chExt cx="4398580" cy="142728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418080" y="4428527"/>
                <a:ext cx="4343400" cy="1427288"/>
                <a:chOff x="2438400" y="4325812"/>
                <a:chExt cx="4343400" cy="1427288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2438400" y="4325812"/>
                  <a:ext cx="4343400" cy="142728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819400" y="5448300"/>
                  <a:ext cx="3716822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/>
              <p:cNvSpPr/>
              <p:nvPr/>
            </p:nvSpPr>
            <p:spPr>
              <a:xfrm>
                <a:off x="2362900" y="4970780"/>
                <a:ext cx="74168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2725400" y="4428527"/>
              <a:ext cx="4343400" cy="1427288"/>
              <a:chOff x="12725400" y="4428527"/>
              <a:chExt cx="4343400" cy="142728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2725400" y="4428527"/>
                <a:ext cx="4343400" cy="1427288"/>
                <a:chOff x="2438400" y="4325812"/>
                <a:chExt cx="4343400" cy="1427288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2438400" y="4325812"/>
                  <a:ext cx="4343400" cy="142728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819400" y="5448300"/>
                  <a:ext cx="3716822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Rectangle 44"/>
              <p:cNvSpPr/>
              <p:nvPr/>
            </p:nvSpPr>
            <p:spPr>
              <a:xfrm>
                <a:off x="12832080" y="4983659"/>
                <a:ext cx="74168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438400" y="7052152"/>
              <a:ext cx="4343400" cy="1427288"/>
              <a:chOff x="2438400" y="7052152"/>
              <a:chExt cx="4343400" cy="142728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438400" y="7052152"/>
                <a:ext cx="4343400" cy="1427288"/>
                <a:chOff x="2438400" y="4325812"/>
                <a:chExt cx="4343400" cy="1427288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2438400" y="4325812"/>
                  <a:ext cx="4343400" cy="142728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819400" y="5448300"/>
                  <a:ext cx="3716822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2438400" y="7590827"/>
                <a:ext cx="74168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2725400" y="7080833"/>
              <a:ext cx="4343400" cy="1427288"/>
              <a:chOff x="12877800" y="7080833"/>
              <a:chExt cx="4343400" cy="1427288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2877800" y="7080833"/>
                <a:ext cx="4343400" cy="1427288"/>
                <a:chOff x="2438400" y="4325812"/>
                <a:chExt cx="4343400" cy="1427288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2438400" y="4325812"/>
                  <a:ext cx="4343400" cy="142728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819400" y="5448300"/>
                  <a:ext cx="3716822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Rectangle 47"/>
              <p:cNvSpPr/>
              <p:nvPr/>
            </p:nvSpPr>
            <p:spPr>
              <a:xfrm>
                <a:off x="12907580" y="7659283"/>
                <a:ext cx="74168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p:grpSp>
        <p:cxnSp>
          <p:nvCxnSpPr>
            <p:cNvPr id="53" name="Straight Connector 52"/>
            <p:cNvCxnSpPr/>
            <p:nvPr/>
          </p:nvCxnSpPr>
          <p:spPr>
            <a:xfrm>
              <a:off x="6761480" y="5372100"/>
              <a:ext cx="1239520" cy="0"/>
            </a:xfrm>
            <a:prstGeom prst="line">
              <a:avLst/>
            </a:prstGeom>
            <a:ln w="31750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1506200" y="5328920"/>
              <a:ext cx="1239520" cy="0"/>
            </a:xfrm>
            <a:prstGeom prst="line">
              <a:avLst/>
            </a:prstGeom>
            <a:ln w="31750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808337" y="8006080"/>
              <a:ext cx="1192663" cy="0"/>
            </a:xfrm>
            <a:prstGeom prst="line">
              <a:avLst/>
            </a:prstGeom>
            <a:ln w="31750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1506200" y="7962900"/>
              <a:ext cx="1239520" cy="0"/>
            </a:xfrm>
            <a:prstGeom prst="line">
              <a:avLst/>
            </a:prstGeom>
            <a:ln w="31750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906" y="792635"/>
            <a:ext cx="5718544" cy="149974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5"/>
          <p:cNvSpPr/>
          <p:nvPr/>
        </p:nvSpPr>
        <p:spPr>
          <a:xfrm>
            <a:off x="1219200" y="776554"/>
            <a:ext cx="15768599" cy="9144001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7579" h="15201661">
                <a:moveTo>
                  <a:pt x="220622" y="7433699"/>
                </a:moveTo>
                <a:cubicBezTo>
                  <a:pt x="115635" y="6040892"/>
                  <a:pt x="-341339" y="4251300"/>
                  <a:pt x="484822" y="3437732"/>
                </a:cubicBezTo>
                <a:cubicBezTo>
                  <a:pt x="1310984" y="2624164"/>
                  <a:pt x="4410239" y="139712"/>
                  <a:pt x="6572496" y="6494"/>
                </a:cubicBezTo>
                <a:cubicBezTo>
                  <a:pt x="8734753" y="-126724"/>
                  <a:pt x="11873588" y="1824858"/>
                  <a:pt x="13458363" y="2638426"/>
                </a:cubicBezTo>
                <a:cubicBezTo>
                  <a:pt x="15043138" y="3451994"/>
                  <a:pt x="15888507" y="7584369"/>
                  <a:pt x="15539680" y="8485223"/>
                </a:cubicBezTo>
                <a:cubicBezTo>
                  <a:pt x="15190853" y="9386077"/>
                  <a:pt x="15529579" y="10435588"/>
                  <a:pt x="14324111" y="11012090"/>
                </a:cubicBezTo>
                <a:cubicBezTo>
                  <a:pt x="13118643" y="11588592"/>
                  <a:pt x="9614543" y="15066930"/>
                  <a:pt x="7412982" y="15197344"/>
                </a:cubicBezTo>
                <a:cubicBezTo>
                  <a:pt x="5211421" y="15327758"/>
                  <a:pt x="1886717" y="12465905"/>
                  <a:pt x="1114742" y="11794577"/>
                </a:cubicBezTo>
                <a:cubicBezTo>
                  <a:pt x="342767" y="11123249"/>
                  <a:pt x="325609" y="8826506"/>
                  <a:pt x="220622" y="7433699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/>
          <p:cNvSpPr/>
          <p:nvPr/>
        </p:nvSpPr>
        <p:spPr>
          <a:xfrm rot="21198851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 rot="10287362">
            <a:off x="-2731662" y="-3287118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6"/>
          <p:cNvSpPr/>
          <p:nvPr/>
        </p:nvSpPr>
        <p:spPr>
          <a:xfrm>
            <a:off x="152400" y="419101"/>
            <a:ext cx="5334000" cy="4800600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/>
          <p:cNvSpPr/>
          <p:nvPr/>
        </p:nvSpPr>
        <p:spPr>
          <a:xfrm flipH="1">
            <a:off x="13833640" y="2819401"/>
            <a:ext cx="4454360" cy="7101154"/>
          </a:xfrm>
          <a:custGeom>
            <a:avLst/>
            <a:gdLst/>
            <a:ahLst/>
            <a:cxnLst/>
            <a:rect l="l" t="t" r="r" b="b"/>
            <a:pathLst>
              <a:path w="4454360" h="7101154">
                <a:moveTo>
                  <a:pt x="4454360" y="0"/>
                </a:moveTo>
                <a:lnTo>
                  <a:pt x="0" y="0"/>
                </a:lnTo>
                <a:lnTo>
                  <a:pt x="0" y="7101154"/>
                </a:lnTo>
                <a:lnTo>
                  <a:pt x="4454360" y="7101154"/>
                </a:lnTo>
                <a:lnTo>
                  <a:pt x="445436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0772" y="1943100"/>
            <a:ext cx="9565453" cy="92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290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5"/>
          <p:cNvSpPr/>
          <p:nvPr/>
        </p:nvSpPr>
        <p:spPr>
          <a:xfrm>
            <a:off x="762000" y="388847"/>
            <a:ext cx="17318546" cy="9189624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  <a:gd name="connsiteX0" fmla="*/ 719722 w 16116679"/>
              <a:gd name="connsiteY0" fmla="*/ 7462373 h 15230337"/>
              <a:gd name="connsiteX1" fmla="*/ 319784 w 16116679"/>
              <a:gd name="connsiteY1" fmla="*/ 1405738 h 15230337"/>
              <a:gd name="connsiteX2" fmla="*/ 7071596 w 16116679"/>
              <a:gd name="connsiteY2" fmla="*/ 35168 h 15230337"/>
              <a:gd name="connsiteX3" fmla="*/ 13957463 w 16116679"/>
              <a:gd name="connsiteY3" fmla="*/ 2667100 h 15230337"/>
              <a:gd name="connsiteX4" fmla="*/ 16038780 w 16116679"/>
              <a:gd name="connsiteY4" fmla="*/ 8513897 h 15230337"/>
              <a:gd name="connsiteX5" fmla="*/ 14823211 w 16116679"/>
              <a:gd name="connsiteY5" fmla="*/ 11040764 h 15230337"/>
              <a:gd name="connsiteX6" fmla="*/ 7912082 w 16116679"/>
              <a:gd name="connsiteY6" fmla="*/ 15226018 h 15230337"/>
              <a:gd name="connsiteX7" fmla="*/ 1613842 w 16116679"/>
              <a:gd name="connsiteY7" fmla="*/ 11823251 h 15230337"/>
              <a:gd name="connsiteX8" fmla="*/ 719722 w 16116679"/>
              <a:gd name="connsiteY8" fmla="*/ 7462373 h 15230337"/>
              <a:gd name="connsiteX0" fmla="*/ 690014 w 16086971"/>
              <a:gd name="connsiteY0" fmla="*/ 7462373 h 15530931"/>
              <a:gd name="connsiteX1" fmla="*/ 290076 w 16086971"/>
              <a:gd name="connsiteY1" fmla="*/ 1405738 h 15530931"/>
              <a:gd name="connsiteX2" fmla="*/ 7041888 w 16086971"/>
              <a:gd name="connsiteY2" fmla="*/ 35168 h 15530931"/>
              <a:gd name="connsiteX3" fmla="*/ 13927755 w 16086971"/>
              <a:gd name="connsiteY3" fmla="*/ 2667100 h 15530931"/>
              <a:gd name="connsiteX4" fmla="*/ 16009072 w 16086971"/>
              <a:gd name="connsiteY4" fmla="*/ 8513897 h 15530931"/>
              <a:gd name="connsiteX5" fmla="*/ 14793503 w 16086971"/>
              <a:gd name="connsiteY5" fmla="*/ 11040764 h 15530931"/>
              <a:gd name="connsiteX6" fmla="*/ 7882374 w 16086971"/>
              <a:gd name="connsiteY6" fmla="*/ 15226018 h 15530931"/>
              <a:gd name="connsiteX7" fmla="*/ 457113 w 16086971"/>
              <a:gd name="connsiteY7" fmla="*/ 14762239 h 15530931"/>
              <a:gd name="connsiteX8" fmla="*/ 690014 w 16086971"/>
              <a:gd name="connsiteY8" fmla="*/ 7462373 h 15530931"/>
              <a:gd name="connsiteX0" fmla="*/ 207659 w 16248629"/>
              <a:gd name="connsiteY0" fmla="*/ 7529937 h 15530929"/>
              <a:gd name="connsiteX1" fmla="*/ 451734 w 16248629"/>
              <a:gd name="connsiteY1" fmla="*/ 1405738 h 15530929"/>
              <a:gd name="connsiteX2" fmla="*/ 7203546 w 16248629"/>
              <a:gd name="connsiteY2" fmla="*/ 35168 h 15530929"/>
              <a:gd name="connsiteX3" fmla="*/ 14089413 w 16248629"/>
              <a:gd name="connsiteY3" fmla="*/ 2667100 h 15530929"/>
              <a:gd name="connsiteX4" fmla="*/ 16170730 w 16248629"/>
              <a:gd name="connsiteY4" fmla="*/ 8513897 h 15530929"/>
              <a:gd name="connsiteX5" fmla="*/ 14955161 w 16248629"/>
              <a:gd name="connsiteY5" fmla="*/ 11040764 h 15530929"/>
              <a:gd name="connsiteX6" fmla="*/ 8044032 w 16248629"/>
              <a:gd name="connsiteY6" fmla="*/ 15226018 h 15530929"/>
              <a:gd name="connsiteX7" fmla="*/ 618771 w 16248629"/>
              <a:gd name="connsiteY7" fmla="*/ 14762239 h 15530929"/>
              <a:gd name="connsiteX8" fmla="*/ 207659 w 16248629"/>
              <a:gd name="connsiteY8" fmla="*/ 7529937 h 15530929"/>
              <a:gd name="connsiteX0" fmla="*/ 207659 w 16995254"/>
              <a:gd name="connsiteY0" fmla="*/ 7537884 h 15538877"/>
              <a:gd name="connsiteX1" fmla="*/ 451734 w 16995254"/>
              <a:gd name="connsiteY1" fmla="*/ 1413685 h 15538877"/>
              <a:gd name="connsiteX2" fmla="*/ 7203546 w 16995254"/>
              <a:gd name="connsiteY2" fmla="*/ 43115 h 15538877"/>
              <a:gd name="connsiteX3" fmla="*/ 16222705 w 16995254"/>
              <a:gd name="connsiteY3" fmla="*/ 783285 h 15538877"/>
              <a:gd name="connsiteX4" fmla="*/ 16170730 w 16995254"/>
              <a:gd name="connsiteY4" fmla="*/ 8521844 h 15538877"/>
              <a:gd name="connsiteX5" fmla="*/ 14955161 w 16995254"/>
              <a:gd name="connsiteY5" fmla="*/ 11048711 h 15538877"/>
              <a:gd name="connsiteX6" fmla="*/ 8044032 w 16995254"/>
              <a:gd name="connsiteY6" fmla="*/ 15233965 h 15538877"/>
              <a:gd name="connsiteX7" fmla="*/ 618771 w 16995254"/>
              <a:gd name="connsiteY7" fmla="*/ 14770186 h 15538877"/>
              <a:gd name="connsiteX8" fmla="*/ 207659 w 16995254"/>
              <a:gd name="connsiteY8" fmla="*/ 7537884 h 15538877"/>
              <a:gd name="connsiteX0" fmla="*/ 207659 w 17152682"/>
              <a:gd name="connsiteY0" fmla="*/ 7537884 h 15538877"/>
              <a:gd name="connsiteX1" fmla="*/ 451734 w 17152682"/>
              <a:gd name="connsiteY1" fmla="*/ 1413685 h 15538877"/>
              <a:gd name="connsiteX2" fmla="*/ 7203546 w 17152682"/>
              <a:gd name="connsiteY2" fmla="*/ 43115 h 15538877"/>
              <a:gd name="connsiteX3" fmla="*/ 16222705 w 17152682"/>
              <a:gd name="connsiteY3" fmla="*/ 783285 h 15538877"/>
              <a:gd name="connsiteX4" fmla="*/ 16613489 w 17152682"/>
              <a:gd name="connsiteY4" fmla="*/ 11967554 h 15538877"/>
              <a:gd name="connsiteX5" fmla="*/ 14955161 w 17152682"/>
              <a:gd name="connsiteY5" fmla="*/ 11048711 h 15538877"/>
              <a:gd name="connsiteX6" fmla="*/ 8044032 w 17152682"/>
              <a:gd name="connsiteY6" fmla="*/ 15233965 h 15538877"/>
              <a:gd name="connsiteX7" fmla="*/ 618771 w 17152682"/>
              <a:gd name="connsiteY7" fmla="*/ 14770186 h 15538877"/>
              <a:gd name="connsiteX8" fmla="*/ 207659 w 17152682"/>
              <a:gd name="connsiteY8" fmla="*/ 7537884 h 15538877"/>
              <a:gd name="connsiteX0" fmla="*/ 207659 w 17152682"/>
              <a:gd name="connsiteY0" fmla="*/ 7537884 h 15277508"/>
              <a:gd name="connsiteX1" fmla="*/ 451734 w 17152682"/>
              <a:gd name="connsiteY1" fmla="*/ 1413685 h 15277508"/>
              <a:gd name="connsiteX2" fmla="*/ 7203546 w 17152682"/>
              <a:gd name="connsiteY2" fmla="*/ 43115 h 15277508"/>
              <a:gd name="connsiteX3" fmla="*/ 16222705 w 17152682"/>
              <a:gd name="connsiteY3" fmla="*/ 783285 h 15277508"/>
              <a:gd name="connsiteX4" fmla="*/ 16613489 w 17152682"/>
              <a:gd name="connsiteY4" fmla="*/ 11967554 h 15277508"/>
              <a:gd name="connsiteX5" fmla="*/ 16062057 w 17152682"/>
              <a:gd name="connsiteY5" fmla="*/ 14866017 h 15277508"/>
              <a:gd name="connsiteX6" fmla="*/ 8044032 w 17152682"/>
              <a:gd name="connsiteY6" fmla="*/ 15233965 h 15277508"/>
              <a:gd name="connsiteX7" fmla="*/ 618771 w 17152682"/>
              <a:gd name="connsiteY7" fmla="*/ 14770186 h 15277508"/>
              <a:gd name="connsiteX8" fmla="*/ 207659 w 17152682"/>
              <a:gd name="connsiteY8" fmla="*/ 7537884 h 1527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52682" h="15277508">
                <a:moveTo>
                  <a:pt x="207659" y="7537884"/>
                </a:moveTo>
                <a:cubicBezTo>
                  <a:pt x="179820" y="5311801"/>
                  <a:pt x="-374427" y="2227253"/>
                  <a:pt x="451734" y="1413685"/>
                </a:cubicBezTo>
                <a:cubicBezTo>
                  <a:pt x="1277896" y="600117"/>
                  <a:pt x="4575051" y="148182"/>
                  <a:pt x="7203546" y="43115"/>
                </a:cubicBezTo>
                <a:cubicBezTo>
                  <a:pt x="9832041" y="-61952"/>
                  <a:pt x="14637930" y="-30283"/>
                  <a:pt x="16222705" y="783285"/>
                </a:cubicBezTo>
                <a:cubicBezTo>
                  <a:pt x="17807480" y="1596853"/>
                  <a:pt x="16962316" y="11066700"/>
                  <a:pt x="16613489" y="11967554"/>
                </a:cubicBezTo>
                <a:cubicBezTo>
                  <a:pt x="16264662" y="12868408"/>
                  <a:pt x="17267525" y="14289515"/>
                  <a:pt x="16062057" y="14866017"/>
                </a:cubicBezTo>
                <a:cubicBezTo>
                  <a:pt x="14856589" y="15442519"/>
                  <a:pt x="10617913" y="15249937"/>
                  <a:pt x="8044032" y="15233965"/>
                </a:cubicBezTo>
                <a:cubicBezTo>
                  <a:pt x="5470151" y="15217993"/>
                  <a:pt x="1390746" y="15441514"/>
                  <a:pt x="618771" y="14770186"/>
                </a:cubicBezTo>
                <a:cubicBezTo>
                  <a:pt x="-153204" y="14098858"/>
                  <a:pt x="235498" y="9763967"/>
                  <a:pt x="207659" y="753788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095913" y="3619500"/>
            <a:ext cx="14650720" cy="4343400"/>
            <a:chOff x="2265330" y="4631813"/>
            <a:chExt cx="14650720" cy="4343400"/>
          </a:xfrm>
        </p:grpSpPr>
        <p:grpSp>
          <p:nvGrpSpPr>
            <p:cNvPr id="64" name="Group 63"/>
            <p:cNvGrpSpPr/>
            <p:nvPr/>
          </p:nvGrpSpPr>
          <p:grpSpPr>
            <a:xfrm>
              <a:off x="2265330" y="4631813"/>
              <a:ext cx="14650720" cy="4343400"/>
              <a:chOff x="2418080" y="4363912"/>
              <a:chExt cx="14650720" cy="43434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8001000" y="4363912"/>
                <a:ext cx="3505200" cy="4343400"/>
                <a:chOff x="8001000" y="4363912"/>
                <a:chExt cx="3505200" cy="4343400"/>
              </a:xfrm>
            </p:grpSpPr>
            <p:sp>
              <p:nvSpPr>
                <p:cNvPr id="25" name="Rounded Rectangle 24"/>
                <p:cNvSpPr/>
                <p:nvPr/>
              </p:nvSpPr>
              <p:spPr>
                <a:xfrm>
                  <a:off x="8001000" y="4363912"/>
                  <a:ext cx="3505200" cy="4343400"/>
                </a:xfrm>
                <a:prstGeom prst="roundRect">
                  <a:avLst/>
                </a:prstGeom>
                <a:solidFill>
                  <a:srgbClr val="D3E8C3"/>
                </a:solidFill>
                <a:ln w="349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8030780" y="4796674"/>
                  <a:ext cx="3445640" cy="34778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VĂN GIỚI THIỆU NHÂN VẬT TRONG MỘT CUỐN SÁCH 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418080" y="4409265"/>
                <a:ext cx="4343400" cy="1446550"/>
                <a:chOff x="2418080" y="4409265"/>
                <a:chExt cx="4343400" cy="1446550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2418080" y="4428527"/>
                  <a:ext cx="4343400" cy="142728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633980" y="4409265"/>
                  <a:ext cx="3647790" cy="14465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4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1. </a:t>
                  </a:r>
                  <a:r>
                    <a:rPr lang="en-GB" sz="44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Tìm</a:t>
                  </a:r>
                  <a:r>
                    <a:rPr lang="en-GB" sz="44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hiểu</a:t>
                  </a:r>
                  <a:r>
                    <a:rPr lang="en-GB" sz="44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cách</a:t>
                  </a:r>
                  <a:r>
                    <a:rPr lang="en-GB" sz="44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</a:t>
                  </a:r>
                  <a:r>
                    <a:rPr lang="en-GB" sz="44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GB" sz="4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2725400" y="4428527"/>
                <a:ext cx="4343400" cy="1427288"/>
              </a:xfrm>
              <a:prstGeom prst="rect">
                <a:avLst/>
              </a:prstGeom>
              <a:solidFill>
                <a:schemeClr val="bg1"/>
              </a:solidFill>
              <a:ln w="412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438400" y="7052152"/>
                <a:ext cx="4343400" cy="1427288"/>
              </a:xfrm>
              <a:prstGeom prst="rect">
                <a:avLst/>
              </a:prstGeom>
              <a:solidFill>
                <a:schemeClr val="bg1"/>
              </a:solidFill>
              <a:ln w="412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2725400" y="7080833"/>
                <a:ext cx="4343400" cy="1427288"/>
              </a:xfrm>
              <a:prstGeom prst="rect">
                <a:avLst/>
              </a:prstGeom>
              <a:solidFill>
                <a:schemeClr val="bg1"/>
              </a:solidFill>
              <a:ln w="412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6761480" y="5372100"/>
                <a:ext cx="1239520" cy="0"/>
              </a:xfrm>
              <a:prstGeom prst="line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1506200" y="5328920"/>
                <a:ext cx="1239520" cy="0"/>
              </a:xfrm>
              <a:prstGeom prst="line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808337" y="8006080"/>
                <a:ext cx="1192663" cy="0"/>
              </a:xfrm>
              <a:prstGeom prst="line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1506200" y="7962900"/>
                <a:ext cx="1239520" cy="0"/>
              </a:xfrm>
              <a:prstGeom prst="line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2481230" y="7310422"/>
              <a:ext cx="364779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891878" y="4677166"/>
              <a:ext cx="364779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057440" y="7759986"/>
              <a:ext cx="364779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4………………….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828" y="743948"/>
            <a:ext cx="5718544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1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585613" y="2262281"/>
            <a:ext cx="17583551" cy="7034158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5018" h="9579081">
                <a:moveTo>
                  <a:pt x="220622" y="4967295"/>
                </a:moveTo>
                <a:cubicBezTo>
                  <a:pt x="115635" y="3574488"/>
                  <a:pt x="-341339" y="1784896"/>
                  <a:pt x="484822" y="971328"/>
                </a:cubicBezTo>
                <a:cubicBezTo>
                  <a:pt x="1310984" y="157760"/>
                  <a:pt x="2620430" y="149923"/>
                  <a:pt x="5177591" y="85885"/>
                </a:cubicBezTo>
                <a:cubicBezTo>
                  <a:pt x="7734752" y="21847"/>
                  <a:pt x="14243016" y="-226471"/>
                  <a:pt x="15827791" y="587097"/>
                </a:cubicBezTo>
                <a:cubicBezTo>
                  <a:pt x="17412566" y="1400665"/>
                  <a:pt x="15888507" y="5117965"/>
                  <a:pt x="15539680" y="6018819"/>
                </a:cubicBezTo>
                <a:cubicBezTo>
                  <a:pt x="15190853" y="6919673"/>
                  <a:pt x="15529579" y="7969184"/>
                  <a:pt x="14324111" y="8545686"/>
                </a:cubicBezTo>
                <a:cubicBezTo>
                  <a:pt x="13118643" y="9122188"/>
                  <a:pt x="7054032" y="8864851"/>
                  <a:pt x="4852471" y="8995265"/>
                </a:cubicBezTo>
                <a:cubicBezTo>
                  <a:pt x="2650910" y="9125679"/>
                  <a:pt x="1886717" y="9999501"/>
                  <a:pt x="1114742" y="9328173"/>
                </a:cubicBezTo>
                <a:cubicBezTo>
                  <a:pt x="342767" y="8656845"/>
                  <a:pt x="325609" y="6360102"/>
                  <a:pt x="220622" y="4967295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739672" y="6623036"/>
            <a:ext cx="3469695" cy="3663964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4492" y="5753100"/>
            <a:ext cx="3005908" cy="43162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8800" y="5605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91000" y="1176432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5144" y="695833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/>
          <p:cNvSpPr/>
          <p:nvPr/>
        </p:nvSpPr>
        <p:spPr>
          <a:xfrm rot="187880">
            <a:off x="7906420" y="8088163"/>
            <a:ext cx="3815095" cy="2221287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/>
          <p:cNvSpPr/>
          <p:nvPr/>
        </p:nvSpPr>
        <p:spPr>
          <a:xfrm rot="1405941">
            <a:off x="14662657" y="1122302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/>
          <p:cNvSpPr/>
          <p:nvPr/>
        </p:nvSpPr>
        <p:spPr>
          <a:xfrm rot="20210064">
            <a:off x="4060969" y="1502392"/>
            <a:ext cx="1498674" cy="128842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" y="-108777"/>
            <a:ext cx="1747896" cy="1747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2231" y="376897"/>
            <a:ext cx="6273328" cy="2011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880" y="2985319"/>
            <a:ext cx="17686029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14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5"/>
          <p:cNvSpPr/>
          <p:nvPr/>
        </p:nvSpPr>
        <p:spPr>
          <a:xfrm>
            <a:off x="1371600" y="486771"/>
            <a:ext cx="15768599" cy="9144001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7579" h="15201661">
                <a:moveTo>
                  <a:pt x="220622" y="7433699"/>
                </a:moveTo>
                <a:cubicBezTo>
                  <a:pt x="115635" y="6040892"/>
                  <a:pt x="-341339" y="4251300"/>
                  <a:pt x="484822" y="3437732"/>
                </a:cubicBezTo>
                <a:cubicBezTo>
                  <a:pt x="1310984" y="2624164"/>
                  <a:pt x="4410239" y="139712"/>
                  <a:pt x="6572496" y="6494"/>
                </a:cubicBezTo>
                <a:cubicBezTo>
                  <a:pt x="8734753" y="-126724"/>
                  <a:pt x="11873588" y="1824858"/>
                  <a:pt x="13458363" y="2638426"/>
                </a:cubicBezTo>
                <a:cubicBezTo>
                  <a:pt x="15043138" y="3451994"/>
                  <a:pt x="15888507" y="7584369"/>
                  <a:pt x="15539680" y="8485223"/>
                </a:cubicBezTo>
                <a:cubicBezTo>
                  <a:pt x="15190853" y="9386077"/>
                  <a:pt x="15529579" y="10435588"/>
                  <a:pt x="14324111" y="11012090"/>
                </a:cubicBezTo>
                <a:cubicBezTo>
                  <a:pt x="13118643" y="11588592"/>
                  <a:pt x="9614543" y="15066930"/>
                  <a:pt x="7412982" y="15197344"/>
                </a:cubicBezTo>
                <a:cubicBezTo>
                  <a:pt x="5211421" y="15327758"/>
                  <a:pt x="1886717" y="12465905"/>
                  <a:pt x="1114742" y="11794577"/>
                </a:cubicBezTo>
                <a:cubicBezTo>
                  <a:pt x="342767" y="11123249"/>
                  <a:pt x="325609" y="8826506"/>
                  <a:pt x="220622" y="7433699"/>
                </a:cubicBezTo>
                <a:close/>
              </a:path>
            </a:pathLst>
          </a:custGeom>
          <a:solidFill>
            <a:srgbClr val="1E1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5"/>
          <p:cNvSpPr/>
          <p:nvPr/>
        </p:nvSpPr>
        <p:spPr>
          <a:xfrm rot="465886">
            <a:off x="13727683" y="313704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 rot="21052011">
            <a:off x="2023471" y="1194880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187880">
            <a:off x="12270069" y="6622593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/>
          <p:cNvSpPr/>
          <p:nvPr/>
        </p:nvSpPr>
        <p:spPr>
          <a:xfrm>
            <a:off x="5257800" y="7487021"/>
            <a:ext cx="2386441" cy="3401210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/>
          <p:cNvSpPr/>
          <p:nvPr/>
        </p:nvSpPr>
        <p:spPr>
          <a:xfrm flipH="1">
            <a:off x="401942" y="5868160"/>
            <a:ext cx="2579954" cy="3239668"/>
          </a:xfrm>
          <a:custGeom>
            <a:avLst/>
            <a:gdLst/>
            <a:ahLst/>
            <a:cxnLst/>
            <a:rect l="l" t="t" r="r" b="b"/>
            <a:pathLst>
              <a:path w="2579954" h="3239668">
                <a:moveTo>
                  <a:pt x="2579954" y="0"/>
                </a:moveTo>
                <a:lnTo>
                  <a:pt x="0" y="0"/>
                </a:lnTo>
                <a:lnTo>
                  <a:pt x="0" y="3239668"/>
                </a:lnTo>
                <a:lnTo>
                  <a:pt x="2579954" y="3239668"/>
                </a:lnTo>
                <a:lnTo>
                  <a:pt x="257995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1529" y="1406889"/>
            <a:ext cx="8571719" cy="6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10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15"/>
          <p:cNvSpPr/>
          <p:nvPr/>
        </p:nvSpPr>
        <p:spPr>
          <a:xfrm>
            <a:off x="3581400" y="952500"/>
            <a:ext cx="14249400" cy="8229600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  <a:gd name="connsiteX0" fmla="*/ 719722 w 16116679"/>
              <a:gd name="connsiteY0" fmla="*/ 7462373 h 15230337"/>
              <a:gd name="connsiteX1" fmla="*/ 319784 w 16116679"/>
              <a:gd name="connsiteY1" fmla="*/ 1405738 h 15230337"/>
              <a:gd name="connsiteX2" fmla="*/ 7071596 w 16116679"/>
              <a:gd name="connsiteY2" fmla="*/ 35168 h 15230337"/>
              <a:gd name="connsiteX3" fmla="*/ 13957463 w 16116679"/>
              <a:gd name="connsiteY3" fmla="*/ 2667100 h 15230337"/>
              <a:gd name="connsiteX4" fmla="*/ 16038780 w 16116679"/>
              <a:gd name="connsiteY4" fmla="*/ 8513897 h 15230337"/>
              <a:gd name="connsiteX5" fmla="*/ 14823211 w 16116679"/>
              <a:gd name="connsiteY5" fmla="*/ 11040764 h 15230337"/>
              <a:gd name="connsiteX6" fmla="*/ 7912082 w 16116679"/>
              <a:gd name="connsiteY6" fmla="*/ 15226018 h 15230337"/>
              <a:gd name="connsiteX7" fmla="*/ 1613842 w 16116679"/>
              <a:gd name="connsiteY7" fmla="*/ 11823251 h 15230337"/>
              <a:gd name="connsiteX8" fmla="*/ 719722 w 16116679"/>
              <a:gd name="connsiteY8" fmla="*/ 7462373 h 15230337"/>
              <a:gd name="connsiteX0" fmla="*/ 690014 w 16086971"/>
              <a:gd name="connsiteY0" fmla="*/ 7462373 h 15530931"/>
              <a:gd name="connsiteX1" fmla="*/ 290076 w 16086971"/>
              <a:gd name="connsiteY1" fmla="*/ 1405738 h 15530931"/>
              <a:gd name="connsiteX2" fmla="*/ 7041888 w 16086971"/>
              <a:gd name="connsiteY2" fmla="*/ 35168 h 15530931"/>
              <a:gd name="connsiteX3" fmla="*/ 13927755 w 16086971"/>
              <a:gd name="connsiteY3" fmla="*/ 2667100 h 15530931"/>
              <a:gd name="connsiteX4" fmla="*/ 16009072 w 16086971"/>
              <a:gd name="connsiteY4" fmla="*/ 8513897 h 15530931"/>
              <a:gd name="connsiteX5" fmla="*/ 14793503 w 16086971"/>
              <a:gd name="connsiteY5" fmla="*/ 11040764 h 15530931"/>
              <a:gd name="connsiteX6" fmla="*/ 7882374 w 16086971"/>
              <a:gd name="connsiteY6" fmla="*/ 15226018 h 15530931"/>
              <a:gd name="connsiteX7" fmla="*/ 457113 w 16086971"/>
              <a:gd name="connsiteY7" fmla="*/ 14762239 h 15530931"/>
              <a:gd name="connsiteX8" fmla="*/ 690014 w 16086971"/>
              <a:gd name="connsiteY8" fmla="*/ 7462373 h 15530931"/>
              <a:gd name="connsiteX0" fmla="*/ 207659 w 16248629"/>
              <a:gd name="connsiteY0" fmla="*/ 7529937 h 15530929"/>
              <a:gd name="connsiteX1" fmla="*/ 451734 w 16248629"/>
              <a:gd name="connsiteY1" fmla="*/ 1405738 h 15530929"/>
              <a:gd name="connsiteX2" fmla="*/ 7203546 w 16248629"/>
              <a:gd name="connsiteY2" fmla="*/ 35168 h 15530929"/>
              <a:gd name="connsiteX3" fmla="*/ 14089413 w 16248629"/>
              <a:gd name="connsiteY3" fmla="*/ 2667100 h 15530929"/>
              <a:gd name="connsiteX4" fmla="*/ 16170730 w 16248629"/>
              <a:gd name="connsiteY4" fmla="*/ 8513897 h 15530929"/>
              <a:gd name="connsiteX5" fmla="*/ 14955161 w 16248629"/>
              <a:gd name="connsiteY5" fmla="*/ 11040764 h 15530929"/>
              <a:gd name="connsiteX6" fmla="*/ 8044032 w 16248629"/>
              <a:gd name="connsiteY6" fmla="*/ 15226018 h 15530929"/>
              <a:gd name="connsiteX7" fmla="*/ 618771 w 16248629"/>
              <a:gd name="connsiteY7" fmla="*/ 14762239 h 15530929"/>
              <a:gd name="connsiteX8" fmla="*/ 207659 w 16248629"/>
              <a:gd name="connsiteY8" fmla="*/ 7529937 h 15530929"/>
              <a:gd name="connsiteX0" fmla="*/ 207659 w 16995254"/>
              <a:gd name="connsiteY0" fmla="*/ 7537884 h 15538877"/>
              <a:gd name="connsiteX1" fmla="*/ 451734 w 16995254"/>
              <a:gd name="connsiteY1" fmla="*/ 1413685 h 15538877"/>
              <a:gd name="connsiteX2" fmla="*/ 7203546 w 16995254"/>
              <a:gd name="connsiteY2" fmla="*/ 43115 h 15538877"/>
              <a:gd name="connsiteX3" fmla="*/ 16222705 w 16995254"/>
              <a:gd name="connsiteY3" fmla="*/ 783285 h 15538877"/>
              <a:gd name="connsiteX4" fmla="*/ 16170730 w 16995254"/>
              <a:gd name="connsiteY4" fmla="*/ 8521844 h 15538877"/>
              <a:gd name="connsiteX5" fmla="*/ 14955161 w 16995254"/>
              <a:gd name="connsiteY5" fmla="*/ 11048711 h 15538877"/>
              <a:gd name="connsiteX6" fmla="*/ 8044032 w 16995254"/>
              <a:gd name="connsiteY6" fmla="*/ 15233965 h 15538877"/>
              <a:gd name="connsiteX7" fmla="*/ 618771 w 16995254"/>
              <a:gd name="connsiteY7" fmla="*/ 14770186 h 15538877"/>
              <a:gd name="connsiteX8" fmla="*/ 207659 w 16995254"/>
              <a:gd name="connsiteY8" fmla="*/ 7537884 h 15538877"/>
              <a:gd name="connsiteX0" fmla="*/ 207659 w 17152682"/>
              <a:gd name="connsiteY0" fmla="*/ 7537884 h 15538877"/>
              <a:gd name="connsiteX1" fmla="*/ 451734 w 17152682"/>
              <a:gd name="connsiteY1" fmla="*/ 1413685 h 15538877"/>
              <a:gd name="connsiteX2" fmla="*/ 7203546 w 17152682"/>
              <a:gd name="connsiteY2" fmla="*/ 43115 h 15538877"/>
              <a:gd name="connsiteX3" fmla="*/ 16222705 w 17152682"/>
              <a:gd name="connsiteY3" fmla="*/ 783285 h 15538877"/>
              <a:gd name="connsiteX4" fmla="*/ 16613489 w 17152682"/>
              <a:gd name="connsiteY4" fmla="*/ 11967554 h 15538877"/>
              <a:gd name="connsiteX5" fmla="*/ 14955161 w 17152682"/>
              <a:gd name="connsiteY5" fmla="*/ 11048711 h 15538877"/>
              <a:gd name="connsiteX6" fmla="*/ 8044032 w 17152682"/>
              <a:gd name="connsiteY6" fmla="*/ 15233965 h 15538877"/>
              <a:gd name="connsiteX7" fmla="*/ 618771 w 17152682"/>
              <a:gd name="connsiteY7" fmla="*/ 14770186 h 15538877"/>
              <a:gd name="connsiteX8" fmla="*/ 207659 w 17152682"/>
              <a:gd name="connsiteY8" fmla="*/ 7537884 h 15538877"/>
              <a:gd name="connsiteX0" fmla="*/ 207659 w 17152682"/>
              <a:gd name="connsiteY0" fmla="*/ 7537884 h 15277508"/>
              <a:gd name="connsiteX1" fmla="*/ 451734 w 17152682"/>
              <a:gd name="connsiteY1" fmla="*/ 1413685 h 15277508"/>
              <a:gd name="connsiteX2" fmla="*/ 7203546 w 17152682"/>
              <a:gd name="connsiteY2" fmla="*/ 43115 h 15277508"/>
              <a:gd name="connsiteX3" fmla="*/ 16222705 w 17152682"/>
              <a:gd name="connsiteY3" fmla="*/ 783285 h 15277508"/>
              <a:gd name="connsiteX4" fmla="*/ 16613489 w 17152682"/>
              <a:gd name="connsiteY4" fmla="*/ 11967554 h 15277508"/>
              <a:gd name="connsiteX5" fmla="*/ 16062057 w 17152682"/>
              <a:gd name="connsiteY5" fmla="*/ 14866017 h 15277508"/>
              <a:gd name="connsiteX6" fmla="*/ 8044032 w 17152682"/>
              <a:gd name="connsiteY6" fmla="*/ 15233965 h 15277508"/>
              <a:gd name="connsiteX7" fmla="*/ 618771 w 17152682"/>
              <a:gd name="connsiteY7" fmla="*/ 14770186 h 15277508"/>
              <a:gd name="connsiteX8" fmla="*/ 207659 w 17152682"/>
              <a:gd name="connsiteY8" fmla="*/ 7537884 h 1527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52682" h="15277508">
                <a:moveTo>
                  <a:pt x="207659" y="7537884"/>
                </a:moveTo>
                <a:cubicBezTo>
                  <a:pt x="179820" y="5311801"/>
                  <a:pt x="-374427" y="2227253"/>
                  <a:pt x="451734" y="1413685"/>
                </a:cubicBezTo>
                <a:cubicBezTo>
                  <a:pt x="1277896" y="600117"/>
                  <a:pt x="4575051" y="148182"/>
                  <a:pt x="7203546" y="43115"/>
                </a:cubicBezTo>
                <a:cubicBezTo>
                  <a:pt x="9832041" y="-61952"/>
                  <a:pt x="14637930" y="-30283"/>
                  <a:pt x="16222705" y="783285"/>
                </a:cubicBezTo>
                <a:cubicBezTo>
                  <a:pt x="17807480" y="1596853"/>
                  <a:pt x="16962316" y="11066700"/>
                  <a:pt x="16613489" y="11967554"/>
                </a:cubicBezTo>
                <a:cubicBezTo>
                  <a:pt x="16264662" y="12868408"/>
                  <a:pt x="17267525" y="14289515"/>
                  <a:pt x="16062057" y="14866017"/>
                </a:cubicBezTo>
                <a:cubicBezTo>
                  <a:pt x="14856589" y="15442519"/>
                  <a:pt x="10617913" y="15249937"/>
                  <a:pt x="8044032" y="15233965"/>
                </a:cubicBezTo>
                <a:cubicBezTo>
                  <a:pt x="5470151" y="15217993"/>
                  <a:pt x="1390746" y="15441514"/>
                  <a:pt x="618771" y="14770186"/>
                </a:cubicBezTo>
                <a:cubicBezTo>
                  <a:pt x="-153204" y="14098858"/>
                  <a:pt x="235498" y="9763967"/>
                  <a:pt x="207659" y="753788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21920" y="3713097"/>
            <a:ext cx="4648200" cy="6573903"/>
          </a:xfrm>
          <a:custGeom>
            <a:avLst/>
            <a:gdLst/>
            <a:ahLst/>
            <a:cxnLst/>
            <a:rect l="l" t="t" r="r" b="b"/>
            <a:pathLst>
              <a:path w="4030663" h="6040503">
                <a:moveTo>
                  <a:pt x="4030663" y="0"/>
                </a:moveTo>
                <a:lnTo>
                  <a:pt x="0" y="0"/>
                </a:lnTo>
                <a:lnTo>
                  <a:pt x="0" y="6040504"/>
                </a:lnTo>
                <a:lnTo>
                  <a:pt x="4030663" y="6040504"/>
                </a:lnTo>
                <a:lnTo>
                  <a:pt x="4030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 flipH="1">
            <a:off x="4526280" y="1570297"/>
            <a:ext cx="12544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6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62566" y="3370015"/>
            <a:ext cx="6076834" cy="1449328"/>
            <a:chOff x="4117456" y="4060918"/>
            <a:chExt cx="6076834" cy="1449328"/>
          </a:xfrm>
        </p:grpSpPr>
        <p:sp>
          <p:nvSpPr>
            <p:cNvPr id="9" name="Rectangle 8"/>
            <p:cNvSpPr/>
            <p:nvPr/>
          </p:nvSpPr>
          <p:spPr>
            <a:xfrm>
              <a:off x="4329546" y="4060918"/>
              <a:ext cx="5652654" cy="1449328"/>
            </a:xfrm>
            <a:custGeom>
              <a:avLst/>
              <a:gdLst>
                <a:gd name="connsiteX0" fmla="*/ 0 w 5105400"/>
                <a:gd name="connsiteY0" fmla="*/ 0 h 935103"/>
                <a:gd name="connsiteX1" fmla="*/ 5105400 w 5105400"/>
                <a:gd name="connsiteY1" fmla="*/ 0 h 935103"/>
                <a:gd name="connsiteX2" fmla="*/ 5105400 w 5105400"/>
                <a:gd name="connsiteY2" fmla="*/ 935103 h 935103"/>
                <a:gd name="connsiteX3" fmla="*/ 0 w 5105400"/>
                <a:gd name="connsiteY3" fmla="*/ 935103 h 935103"/>
                <a:gd name="connsiteX4" fmla="*/ 0 w 5105400"/>
                <a:gd name="connsiteY4" fmla="*/ 0 h 935103"/>
                <a:gd name="connsiteX0" fmla="*/ 0 w 5105400"/>
                <a:gd name="connsiteY0" fmla="*/ 643 h 935746"/>
                <a:gd name="connsiteX1" fmla="*/ 2286000 w 5105400"/>
                <a:gd name="connsiteY1" fmla="*/ 74686 h 935746"/>
                <a:gd name="connsiteX2" fmla="*/ 5105400 w 5105400"/>
                <a:gd name="connsiteY2" fmla="*/ 643 h 935746"/>
                <a:gd name="connsiteX3" fmla="*/ 5105400 w 5105400"/>
                <a:gd name="connsiteY3" fmla="*/ 935746 h 935746"/>
                <a:gd name="connsiteX4" fmla="*/ 0 w 5105400"/>
                <a:gd name="connsiteY4" fmla="*/ 935746 h 935746"/>
                <a:gd name="connsiteX5" fmla="*/ 0 w 5105400"/>
                <a:gd name="connsiteY5" fmla="*/ 643 h 935746"/>
                <a:gd name="connsiteX0" fmla="*/ 0 w 5105400"/>
                <a:gd name="connsiteY0" fmla="*/ 643 h 1050085"/>
                <a:gd name="connsiteX1" fmla="*/ 2286000 w 5105400"/>
                <a:gd name="connsiteY1" fmla="*/ 74686 h 1050085"/>
                <a:gd name="connsiteX2" fmla="*/ 5105400 w 5105400"/>
                <a:gd name="connsiteY2" fmla="*/ 643 h 1050085"/>
                <a:gd name="connsiteX3" fmla="*/ 5105400 w 5105400"/>
                <a:gd name="connsiteY3" fmla="*/ 935746 h 1050085"/>
                <a:gd name="connsiteX4" fmla="*/ 2468880 w 5105400"/>
                <a:gd name="connsiteY4" fmla="*/ 1050046 h 1050085"/>
                <a:gd name="connsiteX5" fmla="*/ 0 w 5105400"/>
                <a:gd name="connsiteY5" fmla="*/ 935746 h 1050085"/>
                <a:gd name="connsiteX6" fmla="*/ 0 w 5105400"/>
                <a:gd name="connsiteY6" fmla="*/ 643 h 105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400" h="1050085">
                  <a:moveTo>
                    <a:pt x="0" y="643"/>
                  </a:moveTo>
                  <a:cubicBezTo>
                    <a:pt x="762000" y="-8543"/>
                    <a:pt x="1524000" y="83872"/>
                    <a:pt x="2286000" y="74686"/>
                  </a:cubicBezTo>
                  <a:lnTo>
                    <a:pt x="5105400" y="643"/>
                  </a:lnTo>
                  <a:lnTo>
                    <a:pt x="5105400" y="935746"/>
                  </a:lnTo>
                  <a:cubicBezTo>
                    <a:pt x="4226560" y="933206"/>
                    <a:pt x="3347720" y="1052586"/>
                    <a:pt x="2468880" y="1050046"/>
                  </a:cubicBezTo>
                  <a:lnTo>
                    <a:pt x="0" y="935746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D6E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4117456" y="4278329"/>
              <a:ext cx="6076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39400" y="3063408"/>
            <a:ext cx="6891020" cy="2340424"/>
            <a:chOff x="3664643" y="4060918"/>
            <a:chExt cx="6891020" cy="2340424"/>
          </a:xfrm>
        </p:grpSpPr>
        <p:sp>
          <p:nvSpPr>
            <p:cNvPr id="15" name="Rectangle 8"/>
            <p:cNvSpPr/>
            <p:nvPr/>
          </p:nvSpPr>
          <p:spPr>
            <a:xfrm>
              <a:off x="3664643" y="4060918"/>
              <a:ext cx="6891020" cy="2340424"/>
            </a:xfrm>
            <a:custGeom>
              <a:avLst/>
              <a:gdLst>
                <a:gd name="connsiteX0" fmla="*/ 0 w 5105400"/>
                <a:gd name="connsiteY0" fmla="*/ 0 h 935103"/>
                <a:gd name="connsiteX1" fmla="*/ 5105400 w 5105400"/>
                <a:gd name="connsiteY1" fmla="*/ 0 h 935103"/>
                <a:gd name="connsiteX2" fmla="*/ 5105400 w 5105400"/>
                <a:gd name="connsiteY2" fmla="*/ 935103 h 935103"/>
                <a:gd name="connsiteX3" fmla="*/ 0 w 5105400"/>
                <a:gd name="connsiteY3" fmla="*/ 935103 h 935103"/>
                <a:gd name="connsiteX4" fmla="*/ 0 w 5105400"/>
                <a:gd name="connsiteY4" fmla="*/ 0 h 935103"/>
                <a:gd name="connsiteX0" fmla="*/ 0 w 5105400"/>
                <a:gd name="connsiteY0" fmla="*/ 643 h 935746"/>
                <a:gd name="connsiteX1" fmla="*/ 2286000 w 5105400"/>
                <a:gd name="connsiteY1" fmla="*/ 74686 h 935746"/>
                <a:gd name="connsiteX2" fmla="*/ 5105400 w 5105400"/>
                <a:gd name="connsiteY2" fmla="*/ 643 h 935746"/>
                <a:gd name="connsiteX3" fmla="*/ 5105400 w 5105400"/>
                <a:gd name="connsiteY3" fmla="*/ 935746 h 935746"/>
                <a:gd name="connsiteX4" fmla="*/ 0 w 5105400"/>
                <a:gd name="connsiteY4" fmla="*/ 935746 h 935746"/>
                <a:gd name="connsiteX5" fmla="*/ 0 w 5105400"/>
                <a:gd name="connsiteY5" fmla="*/ 643 h 935746"/>
                <a:gd name="connsiteX0" fmla="*/ 0 w 5105400"/>
                <a:gd name="connsiteY0" fmla="*/ 643 h 1050085"/>
                <a:gd name="connsiteX1" fmla="*/ 2286000 w 5105400"/>
                <a:gd name="connsiteY1" fmla="*/ 74686 h 1050085"/>
                <a:gd name="connsiteX2" fmla="*/ 5105400 w 5105400"/>
                <a:gd name="connsiteY2" fmla="*/ 643 h 1050085"/>
                <a:gd name="connsiteX3" fmla="*/ 5105400 w 5105400"/>
                <a:gd name="connsiteY3" fmla="*/ 935746 h 1050085"/>
                <a:gd name="connsiteX4" fmla="*/ 2468880 w 5105400"/>
                <a:gd name="connsiteY4" fmla="*/ 1050046 h 1050085"/>
                <a:gd name="connsiteX5" fmla="*/ 0 w 5105400"/>
                <a:gd name="connsiteY5" fmla="*/ 935746 h 1050085"/>
                <a:gd name="connsiteX6" fmla="*/ 0 w 5105400"/>
                <a:gd name="connsiteY6" fmla="*/ 643 h 105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400" h="1050085">
                  <a:moveTo>
                    <a:pt x="0" y="643"/>
                  </a:moveTo>
                  <a:cubicBezTo>
                    <a:pt x="762000" y="-8543"/>
                    <a:pt x="1524000" y="83872"/>
                    <a:pt x="2286000" y="74686"/>
                  </a:cubicBezTo>
                  <a:lnTo>
                    <a:pt x="5105400" y="643"/>
                  </a:lnTo>
                  <a:lnTo>
                    <a:pt x="5105400" y="935746"/>
                  </a:lnTo>
                  <a:cubicBezTo>
                    <a:pt x="4226560" y="933206"/>
                    <a:pt x="3347720" y="1052586"/>
                    <a:pt x="2468880" y="1050046"/>
                  </a:cubicBezTo>
                  <a:lnTo>
                    <a:pt x="0" y="935746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D6E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4117456" y="4278329"/>
              <a:ext cx="60768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0720" y="5468097"/>
            <a:ext cx="6076834" cy="1449328"/>
            <a:chOff x="4117456" y="4060918"/>
            <a:chExt cx="6076834" cy="1449328"/>
          </a:xfrm>
        </p:grpSpPr>
        <p:sp>
          <p:nvSpPr>
            <p:cNvPr id="18" name="Rectangle 8"/>
            <p:cNvSpPr/>
            <p:nvPr/>
          </p:nvSpPr>
          <p:spPr>
            <a:xfrm>
              <a:off x="4329546" y="4060918"/>
              <a:ext cx="5652654" cy="1449328"/>
            </a:xfrm>
            <a:custGeom>
              <a:avLst/>
              <a:gdLst>
                <a:gd name="connsiteX0" fmla="*/ 0 w 5105400"/>
                <a:gd name="connsiteY0" fmla="*/ 0 h 935103"/>
                <a:gd name="connsiteX1" fmla="*/ 5105400 w 5105400"/>
                <a:gd name="connsiteY1" fmla="*/ 0 h 935103"/>
                <a:gd name="connsiteX2" fmla="*/ 5105400 w 5105400"/>
                <a:gd name="connsiteY2" fmla="*/ 935103 h 935103"/>
                <a:gd name="connsiteX3" fmla="*/ 0 w 5105400"/>
                <a:gd name="connsiteY3" fmla="*/ 935103 h 935103"/>
                <a:gd name="connsiteX4" fmla="*/ 0 w 5105400"/>
                <a:gd name="connsiteY4" fmla="*/ 0 h 935103"/>
                <a:gd name="connsiteX0" fmla="*/ 0 w 5105400"/>
                <a:gd name="connsiteY0" fmla="*/ 643 h 935746"/>
                <a:gd name="connsiteX1" fmla="*/ 2286000 w 5105400"/>
                <a:gd name="connsiteY1" fmla="*/ 74686 h 935746"/>
                <a:gd name="connsiteX2" fmla="*/ 5105400 w 5105400"/>
                <a:gd name="connsiteY2" fmla="*/ 643 h 935746"/>
                <a:gd name="connsiteX3" fmla="*/ 5105400 w 5105400"/>
                <a:gd name="connsiteY3" fmla="*/ 935746 h 935746"/>
                <a:gd name="connsiteX4" fmla="*/ 0 w 5105400"/>
                <a:gd name="connsiteY4" fmla="*/ 935746 h 935746"/>
                <a:gd name="connsiteX5" fmla="*/ 0 w 5105400"/>
                <a:gd name="connsiteY5" fmla="*/ 643 h 935746"/>
                <a:gd name="connsiteX0" fmla="*/ 0 w 5105400"/>
                <a:gd name="connsiteY0" fmla="*/ 643 h 1050085"/>
                <a:gd name="connsiteX1" fmla="*/ 2286000 w 5105400"/>
                <a:gd name="connsiteY1" fmla="*/ 74686 h 1050085"/>
                <a:gd name="connsiteX2" fmla="*/ 5105400 w 5105400"/>
                <a:gd name="connsiteY2" fmla="*/ 643 h 1050085"/>
                <a:gd name="connsiteX3" fmla="*/ 5105400 w 5105400"/>
                <a:gd name="connsiteY3" fmla="*/ 935746 h 1050085"/>
                <a:gd name="connsiteX4" fmla="*/ 2468880 w 5105400"/>
                <a:gd name="connsiteY4" fmla="*/ 1050046 h 1050085"/>
                <a:gd name="connsiteX5" fmla="*/ 0 w 5105400"/>
                <a:gd name="connsiteY5" fmla="*/ 935746 h 1050085"/>
                <a:gd name="connsiteX6" fmla="*/ 0 w 5105400"/>
                <a:gd name="connsiteY6" fmla="*/ 643 h 105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400" h="1050085">
                  <a:moveTo>
                    <a:pt x="0" y="643"/>
                  </a:moveTo>
                  <a:cubicBezTo>
                    <a:pt x="762000" y="-8543"/>
                    <a:pt x="1524000" y="83872"/>
                    <a:pt x="2286000" y="74686"/>
                  </a:cubicBezTo>
                  <a:lnTo>
                    <a:pt x="5105400" y="643"/>
                  </a:lnTo>
                  <a:lnTo>
                    <a:pt x="5105400" y="935746"/>
                  </a:lnTo>
                  <a:cubicBezTo>
                    <a:pt x="4226560" y="933206"/>
                    <a:pt x="3347720" y="1052586"/>
                    <a:pt x="2468880" y="1050046"/>
                  </a:cubicBezTo>
                  <a:lnTo>
                    <a:pt x="0" y="935746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D6E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4117456" y="4278329"/>
              <a:ext cx="6076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501514" y="5700699"/>
            <a:ext cx="7063047" cy="1449328"/>
            <a:chOff x="4199890" y="4060918"/>
            <a:chExt cx="7063047" cy="1449328"/>
          </a:xfrm>
        </p:grpSpPr>
        <p:sp>
          <p:nvSpPr>
            <p:cNvPr id="21" name="Rectangle 8"/>
            <p:cNvSpPr/>
            <p:nvPr/>
          </p:nvSpPr>
          <p:spPr>
            <a:xfrm>
              <a:off x="4329546" y="4060918"/>
              <a:ext cx="6699250" cy="1449328"/>
            </a:xfrm>
            <a:custGeom>
              <a:avLst/>
              <a:gdLst>
                <a:gd name="connsiteX0" fmla="*/ 0 w 5105400"/>
                <a:gd name="connsiteY0" fmla="*/ 0 h 935103"/>
                <a:gd name="connsiteX1" fmla="*/ 5105400 w 5105400"/>
                <a:gd name="connsiteY1" fmla="*/ 0 h 935103"/>
                <a:gd name="connsiteX2" fmla="*/ 5105400 w 5105400"/>
                <a:gd name="connsiteY2" fmla="*/ 935103 h 935103"/>
                <a:gd name="connsiteX3" fmla="*/ 0 w 5105400"/>
                <a:gd name="connsiteY3" fmla="*/ 935103 h 935103"/>
                <a:gd name="connsiteX4" fmla="*/ 0 w 5105400"/>
                <a:gd name="connsiteY4" fmla="*/ 0 h 935103"/>
                <a:gd name="connsiteX0" fmla="*/ 0 w 5105400"/>
                <a:gd name="connsiteY0" fmla="*/ 643 h 935746"/>
                <a:gd name="connsiteX1" fmla="*/ 2286000 w 5105400"/>
                <a:gd name="connsiteY1" fmla="*/ 74686 h 935746"/>
                <a:gd name="connsiteX2" fmla="*/ 5105400 w 5105400"/>
                <a:gd name="connsiteY2" fmla="*/ 643 h 935746"/>
                <a:gd name="connsiteX3" fmla="*/ 5105400 w 5105400"/>
                <a:gd name="connsiteY3" fmla="*/ 935746 h 935746"/>
                <a:gd name="connsiteX4" fmla="*/ 0 w 5105400"/>
                <a:gd name="connsiteY4" fmla="*/ 935746 h 935746"/>
                <a:gd name="connsiteX5" fmla="*/ 0 w 5105400"/>
                <a:gd name="connsiteY5" fmla="*/ 643 h 935746"/>
                <a:gd name="connsiteX0" fmla="*/ 0 w 5105400"/>
                <a:gd name="connsiteY0" fmla="*/ 643 h 1050085"/>
                <a:gd name="connsiteX1" fmla="*/ 2286000 w 5105400"/>
                <a:gd name="connsiteY1" fmla="*/ 74686 h 1050085"/>
                <a:gd name="connsiteX2" fmla="*/ 5105400 w 5105400"/>
                <a:gd name="connsiteY2" fmla="*/ 643 h 1050085"/>
                <a:gd name="connsiteX3" fmla="*/ 5105400 w 5105400"/>
                <a:gd name="connsiteY3" fmla="*/ 935746 h 1050085"/>
                <a:gd name="connsiteX4" fmla="*/ 2468880 w 5105400"/>
                <a:gd name="connsiteY4" fmla="*/ 1050046 h 1050085"/>
                <a:gd name="connsiteX5" fmla="*/ 0 w 5105400"/>
                <a:gd name="connsiteY5" fmla="*/ 935746 h 1050085"/>
                <a:gd name="connsiteX6" fmla="*/ 0 w 5105400"/>
                <a:gd name="connsiteY6" fmla="*/ 643 h 105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400" h="1050085">
                  <a:moveTo>
                    <a:pt x="0" y="643"/>
                  </a:moveTo>
                  <a:cubicBezTo>
                    <a:pt x="762000" y="-8543"/>
                    <a:pt x="1524000" y="83872"/>
                    <a:pt x="2286000" y="74686"/>
                  </a:cubicBezTo>
                  <a:lnTo>
                    <a:pt x="5105400" y="643"/>
                  </a:lnTo>
                  <a:lnTo>
                    <a:pt x="5105400" y="935746"/>
                  </a:lnTo>
                  <a:cubicBezTo>
                    <a:pt x="4226560" y="933206"/>
                    <a:pt x="3347720" y="1052586"/>
                    <a:pt x="2468880" y="1050046"/>
                  </a:cubicBezTo>
                  <a:lnTo>
                    <a:pt x="0" y="935746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D6E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4199890" y="4200021"/>
              <a:ext cx="70630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46951" y="7441191"/>
            <a:ext cx="3217026" cy="1449328"/>
            <a:chOff x="8746951" y="7441191"/>
            <a:chExt cx="3217026" cy="1449328"/>
          </a:xfrm>
        </p:grpSpPr>
        <p:sp>
          <p:nvSpPr>
            <p:cNvPr id="24" name="Rectangle 8"/>
            <p:cNvSpPr/>
            <p:nvPr/>
          </p:nvSpPr>
          <p:spPr>
            <a:xfrm>
              <a:off x="8746951" y="7441191"/>
              <a:ext cx="3217026" cy="1449328"/>
            </a:xfrm>
            <a:custGeom>
              <a:avLst/>
              <a:gdLst>
                <a:gd name="connsiteX0" fmla="*/ 0 w 5105400"/>
                <a:gd name="connsiteY0" fmla="*/ 0 h 935103"/>
                <a:gd name="connsiteX1" fmla="*/ 5105400 w 5105400"/>
                <a:gd name="connsiteY1" fmla="*/ 0 h 935103"/>
                <a:gd name="connsiteX2" fmla="*/ 5105400 w 5105400"/>
                <a:gd name="connsiteY2" fmla="*/ 935103 h 935103"/>
                <a:gd name="connsiteX3" fmla="*/ 0 w 5105400"/>
                <a:gd name="connsiteY3" fmla="*/ 935103 h 935103"/>
                <a:gd name="connsiteX4" fmla="*/ 0 w 5105400"/>
                <a:gd name="connsiteY4" fmla="*/ 0 h 935103"/>
                <a:gd name="connsiteX0" fmla="*/ 0 w 5105400"/>
                <a:gd name="connsiteY0" fmla="*/ 643 h 935746"/>
                <a:gd name="connsiteX1" fmla="*/ 2286000 w 5105400"/>
                <a:gd name="connsiteY1" fmla="*/ 74686 h 935746"/>
                <a:gd name="connsiteX2" fmla="*/ 5105400 w 5105400"/>
                <a:gd name="connsiteY2" fmla="*/ 643 h 935746"/>
                <a:gd name="connsiteX3" fmla="*/ 5105400 w 5105400"/>
                <a:gd name="connsiteY3" fmla="*/ 935746 h 935746"/>
                <a:gd name="connsiteX4" fmla="*/ 0 w 5105400"/>
                <a:gd name="connsiteY4" fmla="*/ 935746 h 935746"/>
                <a:gd name="connsiteX5" fmla="*/ 0 w 5105400"/>
                <a:gd name="connsiteY5" fmla="*/ 643 h 935746"/>
                <a:gd name="connsiteX0" fmla="*/ 0 w 5105400"/>
                <a:gd name="connsiteY0" fmla="*/ 643 h 1050085"/>
                <a:gd name="connsiteX1" fmla="*/ 2286000 w 5105400"/>
                <a:gd name="connsiteY1" fmla="*/ 74686 h 1050085"/>
                <a:gd name="connsiteX2" fmla="*/ 5105400 w 5105400"/>
                <a:gd name="connsiteY2" fmla="*/ 643 h 1050085"/>
                <a:gd name="connsiteX3" fmla="*/ 5105400 w 5105400"/>
                <a:gd name="connsiteY3" fmla="*/ 935746 h 1050085"/>
                <a:gd name="connsiteX4" fmla="*/ 2468880 w 5105400"/>
                <a:gd name="connsiteY4" fmla="*/ 1050046 h 1050085"/>
                <a:gd name="connsiteX5" fmla="*/ 0 w 5105400"/>
                <a:gd name="connsiteY5" fmla="*/ 935746 h 1050085"/>
                <a:gd name="connsiteX6" fmla="*/ 0 w 5105400"/>
                <a:gd name="connsiteY6" fmla="*/ 643 h 105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400" h="1050085">
                  <a:moveTo>
                    <a:pt x="0" y="643"/>
                  </a:moveTo>
                  <a:cubicBezTo>
                    <a:pt x="762000" y="-8543"/>
                    <a:pt x="1524000" y="83872"/>
                    <a:pt x="2286000" y="74686"/>
                  </a:cubicBezTo>
                  <a:lnTo>
                    <a:pt x="5105400" y="643"/>
                  </a:lnTo>
                  <a:lnTo>
                    <a:pt x="5105400" y="935746"/>
                  </a:lnTo>
                  <a:cubicBezTo>
                    <a:pt x="4226560" y="933206"/>
                    <a:pt x="3347720" y="1052586"/>
                    <a:pt x="2468880" y="1050046"/>
                  </a:cubicBezTo>
                  <a:lnTo>
                    <a:pt x="0" y="935746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D6E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" t="34074" r="66667" b="39259"/>
            <a:stretch/>
          </p:blipFill>
          <p:spPr>
            <a:xfrm>
              <a:off x="10018221" y="7797477"/>
              <a:ext cx="689610" cy="653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435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15"/>
          <p:cNvSpPr/>
          <p:nvPr/>
        </p:nvSpPr>
        <p:spPr>
          <a:xfrm>
            <a:off x="3581400" y="647700"/>
            <a:ext cx="14249400" cy="8915400"/>
          </a:xfrm>
          <a:custGeom>
            <a:avLst/>
            <a:gdLst>
              <a:gd name="connsiteX0" fmla="*/ 0 w 14465618"/>
              <a:gd name="connsiteY0" fmla="*/ 3459010 h 6918020"/>
              <a:gd name="connsiteX1" fmla="*/ 7232809 w 14465618"/>
              <a:gd name="connsiteY1" fmla="*/ 0 h 6918020"/>
              <a:gd name="connsiteX2" fmla="*/ 14465618 w 14465618"/>
              <a:gd name="connsiteY2" fmla="*/ 3459010 h 6918020"/>
              <a:gd name="connsiteX3" fmla="*/ 7232809 w 14465618"/>
              <a:gd name="connsiteY3" fmla="*/ 6918020 h 6918020"/>
              <a:gd name="connsiteX4" fmla="*/ 0 w 14465618"/>
              <a:gd name="connsiteY4" fmla="*/ 3459010 h 6918020"/>
              <a:gd name="connsiteX0" fmla="*/ 61504 w 14527122"/>
              <a:gd name="connsiteY0" fmla="*/ 4881410 h 8340420"/>
              <a:gd name="connsiteX1" fmla="*/ 5018473 w 14527122"/>
              <a:gd name="connsiteY1" fmla="*/ 0 h 8340420"/>
              <a:gd name="connsiteX2" fmla="*/ 14527122 w 14527122"/>
              <a:gd name="connsiteY2" fmla="*/ 4881410 h 8340420"/>
              <a:gd name="connsiteX3" fmla="*/ 7294313 w 14527122"/>
              <a:gd name="connsiteY3" fmla="*/ 8340420 h 8340420"/>
              <a:gd name="connsiteX4" fmla="*/ 61504 w 14527122"/>
              <a:gd name="connsiteY4" fmla="*/ 4881410 h 8340420"/>
              <a:gd name="connsiteX0" fmla="*/ 33285 w 15374745"/>
              <a:gd name="connsiteY0" fmla="*/ 5027019 h 8486029"/>
              <a:gd name="connsiteX1" fmla="*/ 4990254 w 15374745"/>
              <a:gd name="connsiteY1" fmla="*/ 145609 h 8486029"/>
              <a:gd name="connsiteX2" fmla="*/ 14421254 w 15374745"/>
              <a:gd name="connsiteY2" fmla="*/ 1615329 h 8486029"/>
              <a:gd name="connsiteX3" fmla="*/ 14498903 w 15374745"/>
              <a:gd name="connsiteY3" fmla="*/ 5027019 h 8486029"/>
              <a:gd name="connsiteX4" fmla="*/ 7266094 w 15374745"/>
              <a:gd name="connsiteY4" fmla="*/ 8486029 h 8486029"/>
              <a:gd name="connsiteX5" fmla="*/ 33285 w 15374745"/>
              <a:gd name="connsiteY5" fmla="*/ 5027019 h 8486029"/>
              <a:gd name="connsiteX0" fmla="*/ 33285 w 15234624"/>
              <a:gd name="connsiteY0" fmla="*/ 5027019 h 8989367"/>
              <a:gd name="connsiteX1" fmla="*/ 4990254 w 15234624"/>
              <a:gd name="connsiteY1" fmla="*/ 145609 h 8989367"/>
              <a:gd name="connsiteX2" fmla="*/ 14421254 w 15234624"/>
              <a:gd name="connsiteY2" fmla="*/ 1615329 h 8989367"/>
              <a:gd name="connsiteX3" fmla="*/ 14498903 w 15234624"/>
              <a:gd name="connsiteY3" fmla="*/ 5027019 h 8989367"/>
              <a:gd name="connsiteX4" fmla="*/ 14136774 w 15234624"/>
              <a:gd name="connsiteY4" fmla="*/ 8605410 h 8989367"/>
              <a:gd name="connsiteX5" fmla="*/ 7266094 w 15234624"/>
              <a:gd name="connsiteY5" fmla="*/ 8486029 h 8989367"/>
              <a:gd name="connsiteX6" fmla="*/ 33285 w 15234624"/>
              <a:gd name="connsiteY6" fmla="*/ 5027019 h 8989367"/>
              <a:gd name="connsiteX0" fmla="*/ 926 w 15202265"/>
              <a:gd name="connsiteY0" fmla="*/ 5027019 h 9331667"/>
              <a:gd name="connsiteX1" fmla="*/ 4957895 w 15202265"/>
              <a:gd name="connsiteY1" fmla="*/ 145609 h 9331667"/>
              <a:gd name="connsiteX2" fmla="*/ 14388895 w 15202265"/>
              <a:gd name="connsiteY2" fmla="*/ 1615329 h 9331667"/>
              <a:gd name="connsiteX3" fmla="*/ 14466544 w 15202265"/>
              <a:gd name="connsiteY3" fmla="*/ 5027019 h 9331667"/>
              <a:gd name="connsiteX4" fmla="*/ 14104415 w 15202265"/>
              <a:gd name="connsiteY4" fmla="*/ 8605410 h 9331667"/>
              <a:gd name="connsiteX5" fmla="*/ 4632775 w 15202265"/>
              <a:gd name="connsiteY5" fmla="*/ 9054989 h 9331667"/>
              <a:gd name="connsiteX6" fmla="*/ 926 w 15202265"/>
              <a:gd name="connsiteY6" fmla="*/ 5027019 h 9331667"/>
              <a:gd name="connsiteX0" fmla="*/ 590 w 15201929"/>
              <a:gd name="connsiteY0" fmla="*/ 5027019 h 9882528"/>
              <a:gd name="connsiteX1" fmla="*/ 4957559 w 15201929"/>
              <a:gd name="connsiteY1" fmla="*/ 145609 h 9882528"/>
              <a:gd name="connsiteX2" fmla="*/ 14388559 w 15201929"/>
              <a:gd name="connsiteY2" fmla="*/ 1615329 h 9882528"/>
              <a:gd name="connsiteX3" fmla="*/ 14466208 w 15201929"/>
              <a:gd name="connsiteY3" fmla="*/ 5027019 h 9882528"/>
              <a:gd name="connsiteX4" fmla="*/ 14104079 w 15201929"/>
              <a:gd name="connsiteY4" fmla="*/ 8605410 h 9882528"/>
              <a:gd name="connsiteX5" fmla="*/ 4632439 w 15201929"/>
              <a:gd name="connsiteY5" fmla="*/ 9054989 h 9882528"/>
              <a:gd name="connsiteX6" fmla="*/ 590 w 15201929"/>
              <a:gd name="connsiteY6" fmla="*/ 5027019 h 9882528"/>
              <a:gd name="connsiteX0" fmla="*/ 255265 w 15456604"/>
              <a:gd name="connsiteY0" fmla="*/ 5027019 h 9638805"/>
              <a:gd name="connsiteX1" fmla="*/ 5212234 w 15456604"/>
              <a:gd name="connsiteY1" fmla="*/ 145609 h 9638805"/>
              <a:gd name="connsiteX2" fmla="*/ 14643234 w 15456604"/>
              <a:gd name="connsiteY2" fmla="*/ 1615329 h 9638805"/>
              <a:gd name="connsiteX3" fmla="*/ 14720883 w 15456604"/>
              <a:gd name="connsiteY3" fmla="*/ 5027019 h 9638805"/>
              <a:gd name="connsiteX4" fmla="*/ 14358754 w 15456604"/>
              <a:gd name="connsiteY4" fmla="*/ 8605410 h 9638805"/>
              <a:gd name="connsiteX5" fmla="*/ 4887114 w 15456604"/>
              <a:gd name="connsiteY5" fmla="*/ 9054989 h 9638805"/>
              <a:gd name="connsiteX6" fmla="*/ 1149385 w 15456604"/>
              <a:gd name="connsiteY6" fmla="*/ 9387897 h 9638805"/>
              <a:gd name="connsiteX7" fmla="*/ 255265 w 15456604"/>
              <a:gd name="connsiteY7" fmla="*/ 5027019 h 9638805"/>
              <a:gd name="connsiteX0" fmla="*/ 220622 w 15421961"/>
              <a:gd name="connsiteY0" fmla="*/ 4906141 h 9517927"/>
              <a:gd name="connsiteX1" fmla="*/ 484822 w 15421961"/>
              <a:gd name="connsiteY1" fmla="*/ 910174 h 9517927"/>
              <a:gd name="connsiteX2" fmla="*/ 5177591 w 15421961"/>
              <a:gd name="connsiteY2" fmla="*/ 24731 h 9517927"/>
              <a:gd name="connsiteX3" fmla="*/ 14608591 w 15421961"/>
              <a:gd name="connsiteY3" fmla="*/ 1494451 h 9517927"/>
              <a:gd name="connsiteX4" fmla="*/ 14686240 w 15421961"/>
              <a:gd name="connsiteY4" fmla="*/ 4906141 h 9517927"/>
              <a:gd name="connsiteX5" fmla="*/ 14324111 w 15421961"/>
              <a:gd name="connsiteY5" fmla="*/ 8484532 h 9517927"/>
              <a:gd name="connsiteX6" fmla="*/ 4852471 w 15421961"/>
              <a:gd name="connsiteY6" fmla="*/ 8934111 h 9517927"/>
              <a:gd name="connsiteX7" fmla="*/ 1114742 w 15421961"/>
              <a:gd name="connsiteY7" fmla="*/ 9267019 h 9517927"/>
              <a:gd name="connsiteX8" fmla="*/ 220622 w 15421961"/>
              <a:gd name="connsiteY8" fmla="*/ 4906141 h 9517927"/>
              <a:gd name="connsiteX0" fmla="*/ 220622 w 16367200"/>
              <a:gd name="connsiteY0" fmla="*/ 4967295 h 9579081"/>
              <a:gd name="connsiteX1" fmla="*/ 484822 w 16367200"/>
              <a:gd name="connsiteY1" fmla="*/ 971328 h 9579081"/>
              <a:gd name="connsiteX2" fmla="*/ 5177591 w 16367200"/>
              <a:gd name="connsiteY2" fmla="*/ 85885 h 9579081"/>
              <a:gd name="connsiteX3" fmla="*/ 15827791 w 16367200"/>
              <a:gd name="connsiteY3" fmla="*/ 587097 h 9579081"/>
              <a:gd name="connsiteX4" fmla="*/ 14686240 w 16367200"/>
              <a:gd name="connsiteY4" fmla="*/ 4967295 h 9579081"/>
              <a:gd name="connsiteX5" fmla="*/ 14324111 w 16367200"/>
              <a:gd name="connsiteY5" fmla="*/ 8545686 h 9579081"/>
              <a:gd name="connsiteX6" fmla="*/ 4852471 w 16367200"/>
              <a:gd name="connsiteY6" fmla="*/ 8995265 h 9579081"/>
              <a:gd name="connsiteX7" fmla="*/ 1114742 w 16367200"/>
              <a:gd name="connsiteY7" fmla="*/ 9328173 h 9579081"/>
              <a:gd name="connsiteX8" fmla="*/ 220622 w 16367200"/>
              <a:gd name="connsiteY8" fmla="*/ 4967295 h 9579081"/>
              <a:gd name="connsiteX0" fmla="*/ 220622 w 16535018"/>
              <a:gd name="connsiteY0" fmla="*/ 4967295 h 9579081"/>
              <a:gd name="connsiteX1" fmla="*/ 484822 w 16535018"/>
              <a:gd name="connsiteY1" fmla="*/ 971328 h 9579081"/>
              <a:gd name="connsiteX2" fmla="*/ 5177591 w 16535018"/>
              <a:gd name="connsiteY2" fmla="*/ 85885 h 9579081"/>
              <a:gd name="connsiteX3" fmla="*/ 15827791 w 16535018"/>
              <a:gd name="connsiteY3" fmla="*/ 587097 h 9579081"/>
              <a:gd name="connsiteX4" fmla="*/ 15539680 w 16535018"/>
              <a:gd name="connsiteY4" fmla="*/ 6018819 h 9579081"/>
              <a:gd name="connsiteX5" fmla="*/ 14324111 w 16535018"/>
              <a:gd name="connsiteY5" fmla="*/ 8545686 h 9579081"/>
              <a:gd name="connsiteX6" fmla="*/ 4852471 w 16535018"/>
              <a:gd name="connsiteY6" fmla="*/ 8995265 h 9579081"/>
              <a:gd name="connsiteX7" fmla="*/ 1114742 w 16535018"/>
              <a:gd name="connsiteY7" fmla="*/ 9328173 h 9579081"/>
              <a:gd name="connsiteX8" fmla="*/ 220622 w 16535018"/>
              <a:gd name="connsiteY8" fmla="*/ 4967295 h 9579081"/>
              <a:gd name="connsiteX0" fmla="*/ 220622 w 16535018"/>
              <a:gd name="connsiteY0" fmla="*/ 7428517 h 12040303"/>
              <a:gd name="connsiteX1" fmla="*/ 484822 w 16535018"/>
              <a:gd name="connsiteY1" fmla="*/ 3432550 h 12040303"/>
              <a:gd name="connsiteX2" fmla="*/ 6572496 w 16535018"/>
              <a:gd name="connsiteY2" fmla="*/ 1312 h 12040303"/>
              <a:gd name="connsiteX3" fmla="*/ 15827791 w 16535018"/>
              <a:gd name="connsiteY3" fmla="*/ 3048319 h 12040303"/>
              <a:gd name="connsiteX4" fmla="*/ 15539680 w 16535018"/>
              <a:gd name="connsiteY4" fmla="*/ 8480041 h 12040303"/>
              <a:gd name="connsiteX5" fmla="*/ 14324111 w 16535018"/>
              <a:gd name="connsiteY5" fmla="*/ 11006908 h 12040303"/>
              <a:gd name="connsiteX6" fmla="*/ 4852471 w 16535018"/>
              <a:gd name="connsiteY6" fmla="*/ 11456487 h 12040303"/>
              <a:gd name="connsiteX7" fmla="*/ 1114742 w 16535018"/>
              <a:gd name="connsiteY7" fmla="*/ 11789395 h 12040303"/>
              <a:gd name="connsiteX8" fmla="*/ 220622 w 16535018"/>
              <a:gd name="connsiteY8" fmla="*/ 7428517 h 12040303"/>
              <a:gd name="connsiteX0" fmla="*/ 220622 w 15617579"/>
              <a:gd name="connsiteY0" fmla="*/ 7433699 h 12045485"/>
              <a:gd name="connsiteX1" fmla="*/ 484822 w 15617579"/>
              <a:gd name="connsiteY1" fmla="*/ 3437732 h 12045485"/>
              <a:gd name="connsiteX2" fmla="*/ 6572496 w 15617579"/>
              <a:gd name="connsiteY2" fmla="*/ 6494 h 12045485"/>
              <a:gd name="connsiteX3" fmla="*/ 13458363 w 15617579"/>
              <a:gd name="connsiteY3" fmla="*/ 2638426 h 12045485"/>
              <a:gd name="connsiteX4" fmla="*/ 15539680 w 15617579"/>
              <a:gd name="connsiteY4" fmla="*/ 8485223 h 12045485"/>
              <a:gd name="connsiteX5" fmla="*/ 14324111 w 15617579"/>
              <a:gd name="connsiteY5" fmla="*/ 11012090 h 12045485"/>
              <a:gd name="connsiteX6" fmla="*/ 4852471 w 15617579"/>
              <a:gd name="connsiteY6" fmla="*/ 11461669 h 12045485"/>
              <a:gd name="connsiteX7" fmla="*/ 1114742 w 15617579"/>
              <a:gd name="connsiteY7" fmla="*/ 11794577 h 12045485"/>
              <a:gd name="connsiteX8" fmla="*/ 220622 w 15617579"/>
              <a:gd name="connsiteY8" fmla="*/ 7433699 h 12045485"/>
              <a:gd name="connsiteX0" fmla="*/ 220622 w 15617579"/>
              <a:gd name="connsiteY0" fmla="*/ 7433699 h 15201661"/>
              <a:gd name="connsiteX1" fmla="*/ 484822 w 15617579"/>
              <a:gd name="connsiteY1" fmla="*/ 3437732 h 15201661"/>
              <a:gd name="connsiteX2" fmla="*/ 6572496 w 15617579"/>
              <a:gd name="connsiteY2" fmla="*/ 6494 h 15201661"/>
              <a:gd name="connsiteX3" fmla="*/ 13458363 w 15617579"/>
              <a:gd name="connsiteY3" fmla="*/ 2638426 h 15201661"/>
              <a:gd name="connsiteX4" fmla="*/ 15539680 w 15617579"/>
              <a:gd name="connsiteY4" fmla="*/ 8485223 h 15201661"/>
              <a:gd name="connsiteX5" fmla="*/ 14324111 w 15617579"/>
              <a:gd name="connsiteY5" fmla="*/ 11012090 h 15201661"/>
              <a:gd name="connsiteX6" fmla="*/ 7412982 w 15617579"/>
              <a:gd name="connsiteY6" fmla="*/ 15197344 h 15201661"/>
              <a:gd name="connsiteX7" fmla="*/ 1114742 w 15617579"/>
              <a:gd name="connsiteY7" fmla="*/ 11794577 h 15201661"/>
              <a:gd name="connsiteX8" fmla="*/ 220622 w 15617579"/>
              <a:gd name="connsiteY8" fmla="*/ 7433699 h 15201661"/>
              <a:gd name="connsiteX0" fmla="*/ 719722 w 16116679"/>
              <a:gd name="connsiteY0" fmla="*/ 7462373 h 15230337"/>
              <a:gd name="connsiteX1" fmla="*/ 319784 w 16116679"/>
              <a:gd name="connsiteY1" fmla="*/ 1405738 h 15230337"/>
              <a:gd name="connsiteX2" fmla="*/ 7071596 w 16116679"/>
              <a:gd name="connsiteY2" fmla="*/ 35168 h 15230337"/>
              <a:gd name="connsiteX3" fmla="*/ 13957463 w 16116679"/>
              <a:gd name="connsiteY3" fmla="*/ 2667100 h 15230337"/>
              <a:gd name="connsiteX4" fmla="*/ 16038780 w 16116679"/>
              <a:gd name="connsiteY4" fmla="*/ 8513897 h 15230337"/>
              <a:gd name="connsiteX5" fmla="*/ 14823211 w 16116679"/>
              <a:gd name="connsiteY5" fmla="*/ 11040764 h 15230337"/>
              <a:gd name="connsiteX6" fmla="*/ 7912082 w 16116679"/>
              <a:gd name="connsiteY6" fmla="*/ 15226018 h 15230337"/>
              <a:gd name="connsiteX7" fmla="*/ 1613842 w 16116679"/>
              <a:gd name="connsiteY7" fmla="*/ 11823251 h 15230337"/>
              <a:gd name="connsiteX8" fmla="*/ 719722 w 16116679"/>
              <a:gd name="connsiteY8" fmla="*/ 7462373 h 15230337"/>
              <a:gd name="connsiteX0" fmla="*/ 690014 w 16086971"/>
              <a:gd name="connsiteY0" fmla="*/ 7462373 h 15530931"/>
              <a:gd name="connsiteX1" fmla="*/ 290076 w 16086971"/>
              <a:gd name="connsiteY1" fmla="*/ 1405738 h 15530931"/>
              <a:gd name="connsiteX2" fmla="*/ 7041888 w 16086971"/>
              <a:gd name="connsiteY2" fmla="*/ 35168 h 15530931"/>
              <a:gd name="connsiteX3" fmla="*/ 13927755 w 16086971"/>
              <a:gd name="connsiteY3" fmla="*/ 2667100 h 15530931"/>
              <a:gd name="connsiteX4" fmla="*/ 16009072 w 16086971"/>
              <a:gd name="connsiteY4" fmla="*/ 8513897 h 15530931"/>
              <a:gd name="connsiteX5" fmla="*/ 14793503 w 16086971"/>
              <a:gd name="connsiteY5" fmla="*/ 11040764 h 15530931"/>
              <a:gd name="connsiteX6" fmla="*/ 7882374 w 16086971"/>
              <a:gd name="connsiteY6" fmla="*/ 15226018 h 15530931"/>
              <a:gd name="connsiteX7" fmla="*/ 457113 w 16086971"/>
              <a:gd name="connsiteY7" fmla="*/ 14762239 h 15530931"/>
              <a:gd name="connsiteX8" fmla="*/ 690014 w 16086971"/>
              <a:gd name="connsiteY8" fmla="*/ 7462373 h 15530931"/>
              <a:gd name="connsiteX0" fmla="*/ 207659 w 16248629"/>
              <a:gd name="connsiteY0" fmla="*/ 7529937 h 15530929"/>
              <a:gd name="connsiteX1" fmla="*/ 451734 w 16248629"/>
              <a:gd name="connsiteY1" fmla="*/ 1405738 h 15530929"/>
              <a:gd name="connsiteX2" fmla="*/ 7203546 w 16248629"/>
              <a:gd name="connsiteY2" fmla="*/ 35168 h 15530929"/>
              <a:gd name="connsiteX3" fmla="*/ 14089413 w 16248629"/>
              <a:gd name="connsiteY3" fmla="*/ 2667100 h 15530929"/>
              <a:gd name="connsiteX4" fmla="*/ 16170730 w 16248629"/>
              <a:gd name="connsiteY4" fmla="*/ 8513897 h 15530929"/>
              <a:gd name="connsiteX5" fmla="*/ 14955161 w 16248629"/>
              <a:gd name="connsiteY5" fmla="*/ 11040764 h 15530929"/>
              <a:gd name="connsiteX6" fmla="*/ 8044032 w 16248629"/>
              <a:gd name="connsiteY6" fmla="*/ 15226018 h 15530929"/>
              <a:gd name="connsiteX7" fmla="*/ 618771 w 16248629"/>
              <a:gd name="connsiteY7" fmla="*/ 14762239 h 15530929"/>
              <a:gd name="connsiteX8" fmla="*/ 207659 w 16248629"/>
              <a:gd name="connsiteY8" fmla="*/ 7529937 h 15530929"/>
              <a:gd name="connsiteX0" fmla="*/ 207659 w 16995254"/>
              <a:gd name="connsiteY0" fmla="*/ 7537884 h 15538877"/>
              <a:gd name="connsiteX1" fmla="*/ 451734 w 16995254"/>
              <a:gd name="connsiteY1" fmla="*/ 1413685 h 15538877"/>
              <a:gd name="connsiteX2" fmla="*/ 7203546 w 16995254"/>
              <a:gd name="connsiteY2" fmla="*/ 43115 h 15538877"/>
              <a:gd name="connsiteX3" fmla="*/ 16222705 w 16995254"/>
              <a:gd name="connsiteY3" fmla="*/ 783285 h 15538877"/>
              <a:gd name="connsiteX4" fmla="*/ 16170730 w 16995254"/>
              <a:gd name="connsiteY4" fmla="*/ 8521844 h 15538877"/>
              <a:gd name="connsiteX5" fmla="*/ 14955161 w 16995254"/>
              <a:gd name="connsiteY5" fmla="*/ 11048711 h 15538877"/>
              <a:gd name="connsiteX6" fmla="*/ 8044032 w 16995254"/>
              <a:gd name="connsiteY6" fmla="*/ 15233965 h 15538877"/>
              <a:gd name="connsiteX7" fmla="*/ 618771 w 16995254"/>
              <a:gd name="connsiteY7" fmla="*/ 14770186 h 15538877"/>
              <a:gd name="connsiteX8" fmla="*/ 207659 w 16995254"/>
              <a:gd name="connsiteY8" fmla="*/ 7537884 h 15538877"/>
              <a:gd name="connsiteX0" fmla="*/ 207659 w 17152682"/>
              <a:gd name="connsiteY0" fmla="*/ 7537884 h 15538877"/>
              <a:gd name="connsiteX1" fmla="*/ 451734 w 17152682"/>
              <a:gd name="connsiteY1" fmla="*/ 1413685 h 15538877"/>
              <a:gd name="connsiteX2" fmla="*/ 7203546 w 17152682"/>
              <a:gd name="connsiteY2" fmla="*/ 43115 h 15538877"/>
              <a:gd name="connsiteX3" fmla="*/ 16222705 w 17152682"/>
              <a:gd name="connsiteY3" fmla="*/ 783285 h 15538877"/>
              <a:gd name="connsiteX4" fmla="*/ 16613489 w 17152682"/>
              <a:gd name="connsiteY4" fmla="*/ 11967554 h 15538877"/>
              <a:gd name="connsiteX5" fmla="*/ 14955161 w 17152682"/>
              <a:gd name="connsiteY5" fmla="*/ 11048711 h 15538877"/>
              <a:gd name="connsiteX6" fmla="*/ 8044032 w 17152682"/>
              <a:gd name="connsiteY6" fmla="*/ 15233965 h 15538877"/>
              <a:gd name="connsiteX7" fmla="*/ 618771 w 17152682"/>
              <a:gd name="connsiteY7" fmla="*/ 14770186 h 15538877"/>
              <a:gd name="connsiteX8" fmla="*/ 207659 w 17152682"/>
              <a:gd name="connsiteY8" fmla="*/ 7537884 h 15538877"/>
              <a:gd name="connsiteX0" fmla="*/ 207659 w 17152682"/>
              <a:gd name="connsiteY0" fmla="*/ 7537884 h 15277508"/>
              <a:gd name="connsiteX1" fmla="*/ 451734 w 17152682"/>
              <a:gd name="connsiteY1" fmla="*/ 1413685 h 15277508"/>
              <a:gd name="connsiteX2" fmla="*/ 7203546 w 17152682"/>
              <a:gd name="connsiteY2" fmla="*/ 43115 h 15277508"/>
              <a:gd name="connsiteX3" fmla="*/ 16222705 w 17152682"/>
              <a:gd name="connsiteY3" fmla="*/ 783285 h 15277508"/>
              <a:gd name="connsiteX4" fmla="*/ 16613489 w 17152682"/>
              <a:gd name="connsiteY4" fmla="*/ 11967554 h 15277508"/>
              <a:gd name="connsiteX5" fmla="*/ 16062057 w 17152682"/>
              <a:gd name="connsiteY5" fmla="*/ 14866017 h 15277508"/>
              <a:gd name="connsiteX6" fmla="*/ 8044032 w 17152682"/>
              <a:gd name="connsiteY6" fmla="*/ 15233965 h 15277508"/>
              <a:gd name="connsiteX7" fmla="*/ 618771 w 17152682"/>
              <a:gd name="connsiteY7" fmla="*/ 14770186 h 15277508"/>
              <a:gd name="connsiteX8" fmla="*/ 207659 w 17152682"/>
              <a:gd name="connsiteY8" fmla="*/ 7537884 h 1527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52682" h="15277508">
                <a:moveTo>
                  <a:pt x="207659" y="7537884"/>
                </a:moveTo>
                <a:cubicBezTo>
                  <a:pt x="179820" y="5311801"/>
                  <a:pt x="-374427" y="2227253"/>
                  <a:pt x="451734" y="1413685"/>
                </a:cubicBezTo>
                <a:cubicBezTo>
                  <a:pt x="1277896" y="600117"/>
                  <a:pt x="4575051" y="148182"/>
                  <a:pt x="7203546" y="43115"/>
                </a:cubicBezTo>
                <a:cubicBezTo>
                  <a:pt x="9832041" y="-61952"/>
                  <a:pt x="14637930" y="-30283"/>
                  <a:pt x="16222705" y="783285"/>
                </a:cubicBezTo>
                <a:cubicBezTo>
                  <a:pt x="17807480" y="1596853"/>
                  <a:pt x="16962316" y="11066700"/>
                  <a:pt x="16613489" y="11967554"/>
                </a:cubicBezTo>
                <a:cubicBezTo>
                  <a:pt x="16264662" y="12868408"/>
                  <a:pt x="17267525" y="14289515"/>
                  <a:pt x="16062057" y="14866017"/>
                </a:cubicBezTo>
                <a:cubicBezTo>
                  <a:pt x="14856589" y="15442519"/>
                  <a:pt x="10617913" y="15249937"/>
                  <a:pt x="8044032" y="15233965"/>
                </a:cubicBezTo>
                <a:cubicBezTo>
                  <a:pt x="5470151" y="15217993"/>
                  <a:pt x="1390746" y="15441514"/>
                  <a:pt x="618771" y="14770186"/>
                </a:cubicBezTo>
                <a:cubicBezTo>
                  <a:pt x="-153204" y="14098858"/>
                  <a:pt x="235498" y="9763967"/>
                  <a:pt x="207659" y="753788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52400" y="4000500"/>
            <a:ext cx="4373880" cy="6286500"/>
          </a:xfrm>
          <a:custGeom>
            <a:avLst/>
            <a:gdLst/>
            <a:ahLst/>
            <a:cxnLst/>
            <a:rect l="l" t="t" r="r" b="b"/>
            <a:pathLst>
              <a:path w="4030663" h="6040503">
                <a:moveTo>
                  <a:pt x="4030663" y="0"/>
                </a:moveTo>
                <a:lnTo>
                  <a:pt x="0" y="0"/>
                </a:lnTo>
                <a:lnTo>
                  <a:pt x="0" y="6040504"/>
                </a:lnTo>
                <a:lnTo>
                  <a:pt x="4030663" y="6040504"/>
                </a:lnTo>
                <a:lnTo>
                  <a:pt x="4030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 flipH="1">
            <a:off x="4433820" y="1181100"/>
            <a:ext cx="1254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4443980" y="2324100"/>
            <a:ext cx="125445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685800" indent="-685800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685800" indent="-685800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17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255</Words>
  <Application>Microsoft Office PowerPoint</Application>
  <PresentationFormat>Custom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#9Slide06 SVNDope Script</vt:lpstr>
      <vt:lpstr>Calibri</vt:lpstr>
      <vt:lpstr>SVN-Newton</vt:lpstr>
      <vt:lpstr>Cambria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T11_Danhgia</dc:title>
  <cp:lastModifiedBy>Laptop T&amp;T</cp:lastModifiedBy>
  <cp:revision>14</cp:revision>
  <dcterms:created xsi:type="dcterms:W3CDTF">2006-08-16T00:00:00Z</dcterms:created>
  <dcterms:modified xsi:type="dcterms:W3CDTF">2024-10-05T10:13:40Z</dcterms:modified>
  <dc:identifier>DAGSHIJW_tQ</dc:identifier>
</cp:coreProperties>
</file>