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62" r:id="rId2"/>
    <p:sldId id="256" r:id="rId3"/>
    <p:sldId id="263" r:id="rId4"/>
    <p:sldId id="264" r:id="rId5"/>
    <p:sldId id="265" r:id="rId6"/>
    <p:sldId id="266" r:id="rId7"/>
    <p:sldId id="267" r:id="rId8"/>
    <p:sldId id="268" r:id="rId9"/>
    <p:sldId id="276" r:id="rId10"/>
    <p:sldId id="277" r:id="rId11"/>
    <p:sldId id="269" r:id="rId12"/>
    <p:sldId id="270" r:id="rId13"/>
    <p:sldId id="271" r:id="rId14"/>
    <p:sldId id="272" r:id="rId15"/>
    <p:sldId id="273" r:id="rId16"/>
    <p:sldId id="274" r:id="rId17"/>
    <p:sldId id="275" r:id="rId18"/>
    <p:sldId id="257" r:id="rId19"/>
    <p:sldId id="258" r:id="rId20"/>
    <p:sldId id="259" r:id="rId21"/>
    <p:sldId id="278" r:id="rId22"/>
    <p:sldId id="260" r:id="rId23"/>
    <p:sldId id="279" r:id="rId24"/>
    <p:sldId id="280" r:id="rId25"/>
    <p:sldId id="281" r:id="rId26"/>
    <p:sldId id="282" r:id="rId27"/>
    <p:sldId id="284" r:id="rId28"/>
    <p:sldId id="285" r:id="rId29"/>
    <p:sldId id="286" r:id="rId30"/>
    <p:sldId id="287" r:id="rId31"/>
    <p:sldId id="288"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UTM Avo" panose="0204060305050602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00A"/>
    <a:srgbClr val="FF0066"/>
    <a:srgbClr val="666699"/>
    <a:srgbClr val="A50021"/>
    <a:srgbClr val="3A343B"/>
    <a:srgbClr val="704322"/>
    <a:srgbClr val="996633"/>
    <a:srgbClr val="CC6600"/>
    <a:srgbClr val="93592D"/>
    <a:srgbClr val="FDFD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65"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2A8BD-FFB4-4334-A94C-FE42419F6EC3}"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E141E-2040-49B7-8995-19379C17DEEC}" type="slidenum">
              <a:rPr lang="en-US" smtClean="0"/>
              <a:t>‹#›</a:t>
            </a:fld>
            <a:endParaRPr lang="en-US"/>
          </a:p>
        </p:txBody>
      </p:sp>
    </p:spTree>
    <p:extLst>
      <p:ext uri="{BB962C8B-B14F-4D97-AF65-F5344CB8AC3E}">
        <p14:creationId xmlns:p14="http://schemas.microsoft.com/office/powerpoint/2010/main" val="247986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E141E-2040-49B7-8995-19379C17DEEC}" type="slidenum">
              <a:rPr lang="en-US" smtClean="0"/>
              <a:t>23</a:t>
            </a:fld>
            <a:endParaRPr lang="en-US"/>
          </a:p>
        </p:txBody>
      </p:sp>
    </p:spTree>
    <p:extLst>
      <p:ext uri="{BB962C8B-B14F-4D97-AF65-F5344CB8AC3E}">
        <p14:creationId xmlns:p14="http://schemas.microsoft.com/office/powerpoint/2010/main" val="3194647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31A6F53C-F0B2-97BD-43DE-AD47C58576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625475"/>
            <a:ext cx="19536143" cy="12192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B2536BFE-0AAF-08E2-B947-65B52ECA50B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33600" y="625475"/>
            <a:ext cx="19536143" cy="12192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5.svg"/><Relationship Id="rId4" Type="http://schemas.openxmlformats.org/officeDocument/2006/relationships/image" Target="../media/image31.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eg"/><Relationship Id="rId7" Type="http://schemas.openxmlformats.org/officeDocument/2006/relationships/image" Target="../media/image9.png"/><Relationship Id="rId12" Type="http://schemas.openxmlformats.org/officeDocument/2006/relationships/image" Target="../media/image4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1.png"/><Relationship Id="rId5" Type="http://schemas.openxmlformats.org/officeDocument/2006/relationships/image" Target="../media/image4.png"/><Relationship Id="rId10" Type="http://schemas.openxmlformats.org/officeDocument/2006/relationships/image" Target="../media/image45.svg"/><Relationship Id="rId4" Type="http://schemas.openxmlformats.org/officeDocument/2006/relationships/image" Target="../media/image3.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31501" t="-30917"/>
            </a:stretch>
          </a:blipFill>
        </p:spPr>
      </p:sp>
      <p:sp>
        <p:nvSpPr>
          <p:cNvPr id="3" name="Freeform 3"/>
          <p:cNvSpPr/>
          <p:nvPr/>
        </p:nvSpPr>
        <p:spPr>
          <a:xfrm>
            <a:off x="13541116" y="470822"/>
            <a:ext cx="5256455" cy="5518588"/>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4968807" y="67943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2" name="Group 11">
            <a:extLst>
              <a:ext uri="{FF2B5EF4-FFF2-40B4-BE49-F238E27FC236}">
                <a16:creationId xmlns:a16="http://schemas.microsoft.com/office/drawing/2014/main" id="{A2D8FAFE-E98E-2157-9093-6565D6782B71}"/>
              </a:ext>
            </a:extLst>
          </p:cNvPr>
          <p:cNvGrpSpPr/>
          <p:nvPr/>
        </p:nvGrpSpPr>
        <p:grpSpPr>
          <a:xfrm>
            <a:off x="533244" y="3643170"/>
            <a:ext cx="16687955" cy="3700145"/>
            <a:chOff x="527891" y="-220623"/>
            <a:chExt cx="8327779" cy="2211430"/>
          </a:xfrm>
        </p:grpSpPr>
        <p:sp>
          <p:nvSpPr>
            <p:cNvPr id="13" name="Rounded Rectangle 13">
              <a:extLst>
                <a:ext uri="{FF2B5EF4-FFF2-40B4-BE49-F238E27FC236}">
                  <a16:creationId xmlns:a16="http://schemas.microsoft.com/office/drawing/2014/main" id="{CB090F7F-1B16-4094-8A1F-EA91C0B0EE3E}"/>
                </a:ext>
              </a:extLst>
            </p:cNvPr>
            <p:cNvSpPr/>
            <p:nvPr/>
          </p:nvSpPr>
          <p:spPr>
            <a:xfrm>
              <a:off x="527891" y="-220623"/>
              <a:ext cx="8327779" cy="2211430"/>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a:extLst>
                <a:ext uri="{FF2B5EF4-FFF2-40B4-BE49-F238E27FC236}">
                  <a16:creationId xmlns:a16="http://schemas.microsoft.com/office/drawing/2014/main" id="{7C185AFD-89F9-2D1A-A5A4-F81926D8CDD3}"/>
                </a:ext>
              </a:extLst>
            </p:cNvPr>
            <p:cNvSpPr txBox="1"/>
            <p:nvPr/>
          </p:nvSpPr>
          <p:spPr>
            <a:xfrm>
              <a:off x="822365" y="283126"/>
              <a:ext cx="7738830" cy="1379594"/>
            </a:xfrm>
            <a:prstGeom prst="rect">
              <a:avLst/>
            </a:prstGeom>
            <a:noFill/>
          </p:spPr>
          <p:txBody>
            <a:bodyPr wrap="square" rtlCol="0">
              <a:spAutoFit/>
            </a:bodyPr>
            <a:lstStyle/>
            <a:p>
              <a:pPr algn="just"/>
              <a:r>
                <a:rPr lang="en-US" sz="4800" b="1" dirty="0">
                  <a:solidFill>
                    <a:srgbClr val="00B050"/>
                  </a:solidFill>
                  <a:latin typeface="Arial" panose="020B0604020202020204" pitchFamily="34" charset="0"/>
                  <a:cs typeface="Arial" panose="020B0604020202020204" pitchFamily="34" charset="0"/>
                </a:rPr>
                <a:t>Chia </a:t>
              </a:r>
              <a:r>
                <a:rPr lang="en-US" sz="4800" b="1" dirty="0" err="1">
                  <a:solidFill>
                    <a:srgbClr val="00B050"/>
                  </a:solidFill>
                  <a:latin typeface="Arial" panose="020B0604020202020204" pitchFamily="34" charset="0"/>
                  <a:cs typeface="Arial" panose="020B0604020202020204" pitchFamily="34" charset="0"/>
                </a:rPr>
                <a:t>sẻ</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với</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bạn</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kể</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về</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một</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hoạt</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động</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trải</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nghiệm</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mà</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em</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đã</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được</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tham</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gia</a:t>
              </a:r>
              <a:r>
                <a:rPr lang="en-US" sz="4800" b="1" dirty="0">
                  <a:solidFill>
                    <a:srgbClr val="00B050"/>
                  </a:solidFill>
                  <a:latin typeface="Arial" panose="020B0604020202020204" pitchFamily="34" charset="0"/>
                  <a:cs typeface="Arial" panose="020B0604020202020204" pitchFamily="34" charset="0"/>
                </a:rPr>
                <a:t> ở </a:t>
              </a:r>
              <a:r>
                <a:rPr lang="en-US" sz="4800" b="1" dirty="0" err="1">
                  <a:solidFill>
                    <a:srgbClr val="00B050"/>
                  </a:solidFill>
                  <a:latin typeface="Arial" panose="020B0604020202020204" pitchFamily="34" charset="0"/>
                  <a:cs typeface="Arial" panose="020B0604020202020204" pitchFamily="34" charset="0"/>
                </a:rPr>
                <a:t>trường</a:t>
              </a:r>
              <a:r>
                <a:rPr lang="en-US" sz="4800" b="1" dirty="0">
                  <a:solidFill>
                    <a:srgbClr val="00B050"/>
                  </a:solidFill>
                  <a:latin typeface="Arial" panose="020B0604020202020204" pitchFamily="34" charset="0"/>
                  <a:cs typeface="Arial" panose="020B0604020202020204" pitchFamily="34" charset="0"/>
                </a:rPr>
                <a:t>. Sau </a:t>
              </a:r>
              <a:r>
                <a:rPr lang="en-US" sz="4800" b="1" dirty="0" err="1">
                  <a:solidFill>
                    <a:srgbClr val="00B050"/>
                  </a:solidFill>
                  <a:latin typeface="Arial" panose="020B0604020202020204" pitchFamily="34" charset="0"/>
                  <a:cs typeface="Arial" panose="020B0604020202020204" pitchFamily="34" charset="0"/>
                </a:rPr>
                <a:t>trải</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nghiệm</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đó</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em</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học</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thêm</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được</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điều</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gì</a:t>
              </a:r>
              <a:r>
                <a:rPr lang="en-US" sz="4800" b="1" dirty="0">
                  <a:solidFill>
                    <a:srgbClr val="00B050"/>
                  </a:solidFill>
                  <a:latin typeface="Arial" panose="020B0604020202020204" pitchFamily="34" charset="0"/>
                  <a:cs typeface="Arial" panose="020B0604020202020204" pitchFamily="34" charset="0"/>
                </a:rPr>
                <a:t>?</a:t>
              </a:r>
            </a:p>
          </p:txBody>
        </p:sp>
      </p:grpSp>
      <p:pic>
        <p:nvPicPr>
          <p:cNvPr id="20" name="Picture 19">
            <a:extLst>
              <a:ext uri="{FF2B5EF4-FFF2-40B4-BE49-F238E27FC236}">
                <a16:creationId xmlns:a16="http://schemas.microsoft.com/office/drawing/2014/main" id="{08A20D60-36B9-09E8-AF5E-1514F458E6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833" t="9999" r="46250" b="46353"/>
          <a:stretch/>
        </p:blipFill>
        <p:spPr>
          <a:xfrm>
            <a:off x="1191133" y="2476469"/>
            <a:ext cx="3048000" cy="2273411"/>
          </a:xfrm>
          <a:prstGeom prst="rect">
            <a:avLst/>
          </a:prstGeom>
        </p:spPr>
      </p:pic>
      <p:pic>
        <p:nvPicPr>
          <p:cNvPr id="21" name="Picture 20">
            <a:extLst>
              <a:ext uri="{FF2B5EF4-FFF2-40B4-BE49-F238E27FC236}">
                <a16:creationId xmlns:a16="http://schemas.microsoft.com/office/drawing/2014/main" id="{5643713F-2740-7CDA-500C-FDEEB5976D9B}"/>
              </a:ext>
            </a:extLst>
          </p:cNvPr>
          <p:cNvPicPr>
            <a:picLocks noChangeAspect="1"/>
          </p:cNvPicPr>
          <p:nvPr/>
        </p:nvPicPr>
        <p:blipFill>
          <a:blip r:embed="rId8"/>
          <a:stretch>
            <a:fillRect/>
          </a:stretch>
        </p:blipFill>
        <p:spPr>
          <a:xfrm>
            <a:off x="0" y="295504"/>
            <a:ext cx="8077200" cy="2640140"/>
          </a:xfrm>
          <a:prstGeom prst="rect">
            <a:avLst/>
          </a:prstGeom>
        </p:spPr>
      </p:pic>
    </p:spTree>
    <p:extLst>
      <p:ext uri="{BB962C8B-B14F-4D97-AF65-F5344CB8AC3E}">
        <p14:creationId xmlns:p14="http://schemas.microsoft.com/office/powerpoint/2010/main" val="854844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7" name="Group 16">
            <a:extLst>
              <a:ext uri="{FF2B5EF4-FFF2-40B4-BE49-F238E27FC236}">
                <a16:creationId xmlns:a16="http://schemas.microsoft.com/office/drawing/2014/main" id="{47F21083-61A0-18D4-DDC4-ED72870EEB69}"/>
              </a:ext>
            </a:extLst>
          </p:cNvPr>
          <p:cNvGrpSpPr/>
          <p:nvPr/>
        </p:nvGrpSpPr>
        <p:grpSpPr>
          <a:xfrm>
            <a:off x="946484" y="419100"/>
            <a:ext cx="5301916" cy="860285"/>
            <a:chOff x="857698" y="302275"/>
            <a:chExt cx="918759" cy="946651"/>
          </a:xfrm>
        </p:grpSpPr>
        <p:sp>
          <p:nvSpPr>
            <p:cNvPr id="19" name="Rounded Rectangle 13">
              <a:extLst>
                <a:ext uri="{FF2B5EF4-FFF2-40B4-BE49-F238E27FC236}">
                  <a16:creationId xmlns:a16="http://schemas.microsoft.com/office/drawing/2014/main" id="{2143C1FD-2A55-4E6A-3D3E-1D5F3AA4EF8C}"/>
                </a:ext>
              </a:extLst>
            </p:cNvPr>
            <p:cNvSpPr/>
            <p:nvPr/>
          </p:nvSpPr>
          <p:spPr>
            <a:xfrm>
              <a:off x="857698" y="328940"/>
              <a:ext cx="918759" cy="919986"/>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0" name="TextBox 19">
              <a:extLst>
                <a:ext uri="{FF2B5EF4-FFF2-40B4-BE49-F238E27FC236}">
                  <a16:creationId xmlns:a16="http://schemas.microsoft.com/office/drawing/2014/main" id="{F8DC6919-935E-20AD-4A5F-BF3760F7AD7F}"/>
                </a:ext>
              </a:extLst>
            </p:cNvPr>
            <p:cNvSpPr txBox="1"/>
            <p:nvPr/>
          </p:nvSpPr>
          <p:spPr>
            <a:xfrm>
              <a:off x="921061" y="302275"/>
              <a:ext cx="742172" cy="846687"/>
            </a:xfrm>
            <a:prstGeom prst="rect">
              <a:avLst/>
            </a:prstGeom>
            <a:noFill/>
          </p:spPr>
          <p:txBody>
            <a:bodyPr wrap="square" rtlCol="0">
              <a:spAutoFit/>
            </a:bodyPr>
            <a:lstStyle/>
            <a:p>
              <a:pPr algn="ctr"/>
              <a:r>
                <a:rPr lang="en-US" sz="4400" b="1" dirty="0" err="1">
                  <a:solidFill>
                    <a:srgbClr val="00B050"/>
                  </a:solidFill>
                  <a:latin typeface="UTM Avo" pitchFamily="18" charset="0"/>
                </a:rPr>
                <a:t>Giải</a:t>
              </a:r>
              <a:r>
                <a:rPr lang="en-US" sz="4400" b="1" dirty="0">
                  <a:solidFill>
                    <a:srgbClr val="00B050"/>
                  </a:solidFill>
                  <a:latin typeface="UTM Avo" pitchFamily="18" charset="0"/>
                </a:rPr>
                <a:t> </a:t>
              </a:r>
              <a:r>
                <a:rPr lang="en-US" sz="4400" b="1" dirty="0" err="1">
                  <a:solidFill>
                    <a:srgbClr val="00B050"/>
                  </a:solidFill>
                  <a:latin typeface="UTM Avo" pitchFamily="18" charset="0"/>
                </a:rPr>
                <a:t>nghĩa</a:t>
              </a:r>
              <a:r>
                <a:rPr lang="en-US" sz="4400" b="1" dirty="0">
                  <a:solidFill>
                    <a:srgbClr val="00B050"/>
                  </a:solidFill>
                  <a:latin typeface="UTM Avo" pitchFamily="18" charset="0"/>
                </a:rPr>
                <a:t> </a:t>
              </a:r>
              <a:r>
                <a:rPr lang="en-US" sz="4400" b="1" dirty="0" err="1">
                  <a:solidFill>
                    <a:srgbClr val="00B050"/>
                  </a:solidFill>
                  <a:latin typeface="UTM Avo" pitchFamily="18" charset="0"/>
                </a:rPr>
                <a:t>từ</a:t>
              </a:r>
              <a:endParaRPr lang="en-US" sz="4400" b="1" dirty="0">
                <a:solidFill>
                  <a:srgbClr val="00B050"/>
                </a:solidFill>
                <a:latin typeface="UTM Avo" pitchFamily="18" charset="0"/>
              </a:endParaRPr>
            </a:p>
          </p:txBody>
        </p:sp>
      </p:grpSp>
      <p:sp>
        <p:nvSpPr>
          <p:cNvPr id="21" name="TextBox 20">
            <a:extLst>
              <a:ext uri="{FF2B5EF4-FFF2-40B4-BE49-F238E27FC236}">
                <a16:creationId xmlns:a16="http://schemas.microsoft.com/office/drawing/2014/main" id="{5FBD9C48-E26A-21C7-4826-535105E89FFC}"/>
              </a:ext>
            </a:extLst>
          </p:cNvPr>
          <p:cNvSpPr txBox="1"/>
          <p:nvPr/>
        </p:nvSpPr>
        <p:spPr>
          <a:xfrm>
            <a:off x="11927118" y="3010964"/>
            <a:ext cx="5985539" cy="1446550"/>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b="1" dirty="0" err="1">
                <a:solidFill>
                  <a:srgbClr val="FF0066"/>
                </a:solidFill>
                <a:latin typeface="Arial" panose="020B0604020202020204" pitchFamily="34" charset="0"/>
                <a:cs typeface="Arial" panose="020B0604020202020204" pitchFamily="34" charset="0"/>
              </a:rPr>
              <a:t>Đan</a:t>
            </a:r>
            <a:r>
              <a:rPr lang="en-US" sz="4400" b="1" dirty="0">
                <a:solidFill>
                  <a:srgbClr val="FF0066"/>
                </a:solidFill>
                <a:latin typeface="Arial" panose="020B0604020202020204" pitchFamily="34" charset="0"/>
                <a:cs typeface="Arial" panose="020B0604020202020204" pitchFamily="34" charset="0"/>
              </a:rPr>
              <a:t> </a:t>
            </a:r>
            <a:r>
              <a:rPr lang="en-US" sz="4400" b="1" dirty="0" err="1">
                <a:solidFill>
                  <a:srgbClr val="FF0066"/>
                </a:solidFill>
                <a:latin typeface="Arial" panose="020B0604020202020204" pitchFamily="34" charset="0"/>
                <a:cs typeface="Arial" panose="020B0604020202020204" pitchFamily="34" charset="0"/>
              </a:rPr>
              <a:t>Mạch</a:t>
            </a:r>
            <a:r>
              <a:rPr lang="en-US" sz="4400" dirty="0">
                <a:latin typeface="Arial" panose="020B0604020202020204" pitchFamily="34" charset="0"/>
                <a:cs typeface="Arial" panose="020B0604020202020204" pitchFamily="34" charset="0"/>
              </a:rPr>
              <a:t>: </a:t>
            </a:r>
            <a:r>
              <a:rPr lang="vi-VN" sz="4400" dirty="0"/>
              <a:t> </a:t>
            </a:r>
            <a:r>
              <a:rPr lang="en-US" sz="4400" dirty="0" err="1">
                <a:latin typeface="Arial "/>
              </a:rPr>
              <a:t>một</a:t>
            </a:r>
            <a:r>
              <a:rPr lang="en-US" sz="4400" dirty="0">
                <a:latin typeface="Arial "/>
              </a:rPr>
              <a:t> </a:t>
            </a:r>
            <a:r>
              <a:rPr lang="en-US" sz="4400" dirty="0" err="1">
                <a:latin typeface="Arial "/>
              </a:rPr>
              <a:t>quốc</a:t>
            </a:r>
            <a:r>
              <a:rPr lang="en-US" sz="4400" dirty="0">
                <a:latin typeface="Arial "/>
              </a:rPr>
              <a:t> </a:t>
            </a:r>
            <a:r>
              <a:rPr lang="en-US" sz="4400" dirty="0" err="1">
                <a:latin typeface="Arial "/>
              </a:rPr>
              <a:t>gia</a:t>
            </a:r>
            <a:r>
              <a:rPr lang="en-US" sz="4400" dirty="0">
                <a:latin typeface="Arial "/>
              </a:rPr>
              <a:t> </a:t>
            </a:r>
            <a:r>
              <a:rPr lang="en-US" sz="4400" dirty="0" err="1">
                <a:latin typeface="Arial "/>
              </a:rPr>
              <a:t>nằm</a:t>
            </a:r>
            <a:r>
              <a:rPr lang="en-US" sz="4400" dirty="0">
                <a:latin typeface="Arial "/>
              </a:rPr>
              <a:t> ở </a:t>
            </a:r>
            <a:r>
              <a:rPr lang="en-US" sz="4400" dirty="0" err="1">
                <a:latin typeface="Arial "/>
              </a:rPr>
              <a:t>Bắc</a:t>
            </a:r>
            <a:r>
              <a:rPr lang="en-US" sz="4400" dirty="0">
                <a:latin typeface="Arial "/>
              </a:rPr>
              <a:t> </a:t>
            </a:r>
            <a:r>
              <a:rPr lang="en-US" sz="4400" dirty="0" err="1">
                <a:latin typeface="Arial "/>
              </a:rPr>
              <a:t>Âu</a:t>
            </a:r>
            <a:r>
              <a:rPr lang="en-US" sz="4400" dirty="0">
                <a:latin typeface="Arial "/>
              </a:rPr>
              <a:t>.</a:t>
            </a:r>
            <a:endParaRPr lang="en-US" sz="4400" i="1" dirty="0">
              <a:latin typeface="Arial "/>
              <a:cs typeface="Arial" panose="020B0604020202020204" pitchFamily="34" charset="0"/>
            </a:endParaRPr>
          </a:p>
        </p:txBody>
      </p:sp>
      <p:sp>
        <p:nvSpPr>
          <p:cNvPr id="8" name="TextBox 7">
            <a:extLst>
              <a:ext uri="{FF2B5EF4-FFF2-40B4-BE49-F238E27FC236}">
                <a16:creationId xmlns:a16="http://schemas.microsoft.com/office/drawing/2014/main" id="{DCB67B96-CCFE-9117-277F-075B9FFFAFAF}"/>
              </a:ext>
            </a:extLst>
          </p:cNvPr>
          <p:cNvSpPr txBox="1"/>
          <p:nvPr/>
        </p:nvSpPr>
        <p:spPr>
          <a:xfrm>
            <a:off x="11840533" y="4949936"/>
            <a:ext cx="6177857" cy="1446550"/>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b="1" dirty="0" err="1">
                <a:solidFill>
                  <a:srgbClr val="FF0066"/>
                </a:solidFill>
                <a:latin typeface="Arial" panose="020B0604020202020204" pitchFamily="34" charset="0"/>
                <a:cs typeface="Arial" panose="020B0604020202020204" pitchFamily="34" charset="0"/>
              </a:rPr>
              <a:t>Cô</a:t>
            </a:r>
            <a:r>
              <a:rPr lang="en-US" sz="4400" b="1" dirty="0">
                <a:solidFill>
                  <a:srgbClr val="FF0066"/>
                </a:solidFill>
                <a:latin typeface="Arial" panose="020B0604020202020204" pitchFamily="34" charset="0"/>
                <a:cs typeface="Arial" panose="020B0604020202020204" pitchFamily="34" charset="0"/>
              </a:rPr>
              <a:t>-pen-ha-</a:t>
            </a:r>
            <a:r>
              <a:rPr lang="en-US" sz="4400" b="1" dirty="0" err="1">
                <a:solidFill>
                  <a:srgbClr val="FF0066"/>
                </a:solidFill>
                <a:latin typeface="Arial" panose="020B0604020202020204" pitchFamily="34" charset="0"/>
                <a:cs typeface="Arial" panose="020B0604020202020204" pitchFamily="34" charset="0"/>
              </a:rPr>
              <a:t>ghen</a:t>
            </a:r>
            <a:r>
              <a:rPr lang="en-US" sz="4400" dirty="0">
                <a:latin typeface="Arial" panose="020B0604020202020204" pitchFamily="34" charset="0"/>
                <a:cs typeface="Arial" panose="020B0604020202020204" pitchFamily="34" charset="0"/>
              </a:rPr>
              <a:t>: </a:t>
            </a:r>
            <a:r>
              <a:rPr lang="vi-VN" sz="4400" dirty="0"/>
              <a:t> </a:t>
            </a:r>
            <a:endParaRPr lang="en-US" sz="4400" dirty="0"/>
          </a:p>
          <a:p>
            <a:pPr algn="just"/>
            <a:r>
              <a:rPr lang="en-US" sz="4400" dirty="0" err="1">
                <a:latin typeface="Arial "/>
              </a:rPr>
              <a:t>thủ</a:t>
            </a:r>
            <a:r>
              <a:rPr lang="en-US" sz="4400" dirty="0">
                <a:latin typeface="Arial "/>
              </a:rPr>
              <a:t> </a:t>
            </a:r>
            <a:r>
              <a:rPr lang="en-US" sz="4400" dirty="0" err="1">
                <a:latin typeface="Arial "/>
              </a:rPr>
              <a:t>đô</a:t>
            </a:r>
            <a:r>
              <a:rPr lang="en-US" sz="4400" dirty="0">
                <a:latin typeface="Arial "/>
              </a:rPr>
              <a:t> </a:t>
            </a:r>
            <a:r>
              <a:rPr lang="en-US" sz="4400" dirty="0" err="1">
                <a:latin typeface="Arial "/>
              </a:rPr>
              <a:t>của</a:t>
            </a:r>
            <a:r>
              <a:rPr lang="en-US" sz="4400" dirty="0">
                <a:latin typeface="Arial "/>
              </a:rPr>
              <a:t> </a:t>
            </a:r>
            <a:r>
              <a:rPr lang="en-US" sz="4400" dirty="0" err="1">
                <a:latin typeface="Arial "/>
              </a:rPr>
              <a:t>Đan</a:t>
            </a:r>
            <a:r>
              <a:rPr lang="en-US" sz="4400" dirty="0">
                <a:latin typeface="Arial "/>
              </a:rPr>
              <a:t> </a:t>
            </a:r>
            <a:r>
              <a:rPr lang="en-US" sz="4400" dirty="0" err="1">
                <a:latin typeface="Arial "/>
              </a:rPr>
              <a:t>Mạch</a:t>
            </a:r>
            <a:endParaRPr lang="en-US" sz="4400" i="1" dirty="0">
              <a:latin typeface="Arial "/>
              <a:cs typeface="Arial" panose="020B0604020202020204" pitchFamily="34" charset="0"/>
            </a:endParaRPr>
          </a:p>
        </p:txBody>
      </p:sp>
      <p:pic>
        <p:nvPicPr>
          <p:cNvPr id="4" name="Picture 3">
            <a:extLst>
              <a:ext uri="{FF2B5EF4-FFF2-40B4-BE49-F238E27FC236}">
                <a16:creationId xmlns:a16="http://schemas.microsoft.com/office/drawing/2014/main" id="{A9E6B39A-F7EF-759B-AC60-788BF2441758}"/>
              </a:ext>
            </a:extLst>
          </p:cNvPr>
          <p:cNvPicPr>
            <a:picLocks noChangeAspect="1"/>
          </p:cNvPicPr>
          <p:nvPr/>
        </p:nvPicPr>
        <p:blipFill>
          <a:blip r:embed="rId5"/>
          <a:stretch>
            <a:fillRect/>
          </a:stretch>
        </p:blipFill>
        <p:spPr>
          <a:xfrm>
            <a:off x="375343" y="1958388"/>
            <a:ext cx="11169454" cy="69250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6737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3" name="Freeform 3"/>
          <p:cNvSpPr/>
          <p:nvPr/>
        </p:nvSpPr>
        <p:spPr>
          <a:xfrm>
            <a:off x="14401800" y="4087717"/>
            <a:ext cx="5873431" cy="57992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685800" y="84707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pSp>
        <p:nvGrpSpPr>
          <p:cNvPr id="2" name="Group 1">
            <a:extLst>
              <a:ext uri="{FF2B5EF4-FFF2-40B4-BE49-F238E27FC236}">
                <a16:creationId xmlns:a16="http://schemas.microsoft.com/office/drawing/2014/main" id="{18E0059F-7FD4-952D-07E3-D08898AF3898}"/>
              </a:ext>
            </a:extLst>
          </p:cNvPr>
          <p:cNvGrpSpPr/>
          <p:nvPr/>
        </p:nvGrpSpPr>
        <p:grpSpPr>
          <a:xfrm>
            <a:off x="457200" y="526255"/>
            <a:ext cx="6748022" cy="1119189"/>
            <a:chOff x="819078" y="212308"/>
            <a:chExt cx="855059" cy="1351233"/>
          </a:xfrm>
        </p:grpSpPr>
        <p:sp>
          <p:nvSpPr>
            <p:cNvPr id="8" name="Rounded Rectangle 13">
              <a:extLst>
                <a:ext uri="{FF2B5EF4-FFF2-40B4-BE49-F238E27FC236}">
                  <a16:creationId xmlns:a16="http://schemas.microsoft.com/office/drawing/2014/main" id="{BEFAFDC7-A16F-9032-E7C3-0D84384C5E1D}"/>
                </a:ext>
              </a:extLst>
            </p:cNvPr>
            <p:cNvSpPr/>
            <p:nvPr/>
          </p:nvSpPr>
          <p:spPr>
            <a:xfrm>
              <a:off x="843297" y="212308"/>
              <a:ext cx="830840" cy="135123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 name="TextBox 8">
              <a:extLst>
                <a:ext uri="{FF2B5EF4-FFF2-40B4-BE49-F238E27FC236}">
                  <a16:creationId xmlns:a16="http://schemas.microsoft.com/office/drawing/2014/main" id="{3AD63DD5-51CB-2D45-09A6-DDA47ADC3472}"/>
                </a:ext>
              </a:extLst>
            </p:cNvPr>
            <p:cNvSpPr txBox="1"/>
            <p:nvPr/>
          </p:nvSpPr>
          <p:spPr>
            <a:xfrm>
              <a:off x="819078" y="301209"/>
              <a:ext cx="830840" cy="1003289"/>
            </a:xfrm>
            <a:prstGeom prst="rect">
              <a:avLst/>
            </a:prstGeom>
            <a:noFill/>
          </p:spPr>
          <p:txBody>
            <a:bodyPr wrap="square" rtlCol="0">
              <a:spAutoFit/>
            </a:bodyPr>
            <a:lstStyle/>
            <a:p>
              <a:pPr algn="ctr"/>
              <a:r>
                <a:rPr lang="en-US" sz="4800" b="1" dirty="0" err="1">
                  <a:solidFill>
                    <a:srgbClr val="00B050"/>
                  </a:solidFill>
                  <a:latin typeface="UTM Avo" pitchFamily="18" charset="0"/>
                </a:rPr>
                <a:t>Luyện</a:t>
              </a:r>
              <a:r>
                <a:rPr lang="en-US" sz="4800" b="1" dirty="0">
                  <a:solidFill>
                    <a:srgbClr val="00B050"/>
                  </a:solidFill>
                  <a:latin typeface="UTM Avo" pitchFamily="18" charset="0"/>
                </a:rPr>
                <a:t> </a:t>
              </a:r>
              <a:r>
                <a:rPr lang="en-US" sz="4800" b="1" dirty="0" err="1">
                  <a:solidFill>
                    <a:srgbClr val="00B050"/>
                  </a:solidFill>
                  <a:latin typeface="UTM Avo" pitchFamily="18" charset="0"/>
                </a:rPr>
                <a:t>đọc</a:t>
              </a:r>
              <a:r>
                <a:rPr lang="en-US" sz="4800" b="1" dirty="0">
                  <a:solidFill>
                    <a:srgbClr val="00B050"/>
                  </a:solidFill>
                  <a:latin typeface="UTM Avo" pitchFamily="18" charset="0"/>
                </a:rPr>
                <a:t> </a:t>
              </a:r>
              <a:r>
                <a:rPr lang="en-US" sz="4800" b="1" dirty="0" err="1">
                  <a:solidFill>
                    <a:srgbClr val="00B050"/>
                  </a:solidFill>
                  <a:latin typeface="UTM Avo" pitchFamily="18" charset="0"/>
                </a:rPr>
                <a:t>từ</a:t>
              </a:r>
              <a:r>
                <a:rPr lang="en-US" sz="4800" b="1" dirty="0">
                  <a:solidFill>
                    <a:srgbClr val="00B050"/>
                  </a:solidFill>
                  <a:latin typeface="UTM Avo" pitchFamily="18" charset="0"/>
                </a:rPr>
                <a:t> </a:t>
              </a:r>
              <a:r>
                <a:rPr lang="en-US" sz="4800" b="1" dirty="0" err="1">
                  <a:solidFill>
                    <a:srgbClr val="00B050"/>
                  </a:solidFill>
                  <a:latin typeface="UTM Avo" pitchFamily="18" charset="0"/>
                </a:rPr>
                <a:t>khó</a:t>
              </a:r>
              <a:endParaRPr lang="en-US" sz="4800" b="1" dirty="0">
                <a:solidFill>
                  <a:srgbClr val="00B050"/>
                </a:solidFill>
                <a:latin typeface="UTM Avo" pitchFamily="18" charset="0"/>
              </a:endParaRPr>
            </a:p>
          </p:txBody>
        </p:sp>
      </p:grpSp>
      <p:sp>
        <p:nvSpPr>
          <p:cNvPr id="11" name="TextBox 10">
            <a:extLst>
              <a:ext uri="{FF2B5EF4-FFF2-40B4-BE49-F238E27FC236}">
                <a16:creationId xmlns:a16="http://schemas.microsoft.com/office/drawing/2014/main" id="{0EC58AC7-4D04-6112-2902-DF6CE2ADC274}"/>
              </a:ext>
            </a:extLst>
          </p:cNvPr>
          <p:cNvSpPr txBox="1"/>
          <p:nvPr/>
        </p:nvSpPr>
        <p:spPr>
          <a:xfrm>
            <a:off x="1038212" y="2937031"/>
            <a:ext cx="4947305" cy="110799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FF0066"/>
            </a:solidFill>
            <a:extLst>
              <a:ext uri="{C807C97D-BFC1-408E-A445-0C87EB9F89A2}">
                <ask:lineSketchStyleProps xmlns:ask="http://schemas.microsoft.com/office/drawing/2018/sketchyshapes" xmlns="" sd="618484120">
                  <a:custGeom>
                    <a:avLst/>
                    <a:gdLst>
                      <a:gd name="connsiteX0" fmla="*/ 0 w 4947305"/>
                      <a:gd name="connsiteY0" fmla="*/ 0 h 1107996"/>
                      <a:gd name="connsiteX1" fmla="*/ 1335772 w 4947305"/>
                      <a:gd name="connsiteY1" fmla="*/ 0 h 1107996"/>
                      <a:gd name="connsiteX2" fmla="*/ 2622070 w 4947305"/>
                      <a:gd name="connsiteY2" fmla="*/ 0 h 1107996"/>
                      <a:gd name="connsiteX3" fmla="*/ 3759952 w 4947305"/>
                      <a:gd name="connsiteY3" fmla="*/ 0 h 1107996"/>
                      <a:gd name="connsiteX4" fmla="*/ 4947305 w 4947305"/>
                      <a:gd name="connsiteY4" fmla="*/ 0 h 1107996"/>
                      <a:gd name="connsiteX5" fmla="*/ 4947305 w 4947305"/>
                      <a:gd name="connsiteY5" fmla="*/ 576158 h 1107996"/>
                      <a:gd name="connsiteX6" fmla="*/ 4947305 w 4947305"/>
                      <a:gd name="connsiteY6" fmla="*/ 1107996 h 1107996"/>
                      <a:gd name="connsiteX7" fmla="*/ 3710479 w 4947305"/>
                      <a:gd name="connsiteY7" fmla="*/ 1107996 h 1107996"/>
                      <a:gd name="connsiteX8" fmla="*/ 2622070 w 4947305"/>
                      <a:gd name="connsiteY8" fmla="*/ 1107996 h 1107996"/>
                      <a:gd name="connsiteX9" fmla="*/ 1335772 w 4947305"/>
                      <a:gd name="connsiteY9" fmla="*/ 1107996 h 1107996"/>
                      <a:gd name="connsiteX10" fmla="*/ 0 w 4947305"/>
                      <a:gd name="connsiteY10" fmla="*/ 1107996 h 1107996"/>
                      <a:gd name="connsiteX11" fmla="*/ 0 w 4947305"/>
                      <a:gd name="connsiteY11" fmla="*/ 587238 h 1107996"/>
                      <a:gd name="connsiteX12" fmla="*/ 0 w 4947305"/>
                      <a:gd name="connsiteY12" fmla="*/ 0 h 1107996"/>
                      <a:gd name="connsiteX0" fmla="*/ 0 w 4947305"/>
                      <a:gd name="connsiteY0" fmla="*/ 0 h 1107996"/>
                      <a:gd name="connsiteX1" fmla="*/ 1236827 w 4947305"/>
                      <a:gd name="connsiteY1" fmla="*/ 0 h 1107996"/>
                      <a:gd name="connsiteX2" fmla="*/ 2374706 w 4947305"/>
                      <a:gd name="connsiteY2" fmla="*/ 0 h 1107996"/>
                      <a:gd name="connsiteX3" fmla="*/ 3661005 w 4947305"/>
                      <a:gd name="connsiteY3" fmla="*/ 0 h 1107996"/>
                      <a:gd name="connsiteX4" fmla="*/ 4947305 w 4947305"/>
                      <a:gd name="connsiteY4" fmla="*/ 0 h 1107996"/>
                      <a:gd name="connsiteX5" fmla="*/ 4947305 w 4947305"/>
                      <a:gd name="connsiteY5" fmla="*/ 565077 h 1107996"/>
                      <a:gd name="connsiteX6" fmla="*/ 4947305 w 4947305"/>
                      <a:gd name="connsiteY6" fmla="*/ 1107996 h 1107996"/>
                      <a:gd name="connsiteX7" fmla="*/ 3759952 w 4947305"/>
                      <a:gd name="connsiteY7" fmla="*/ 1107996 h 1107996"/>
                      <a:gd name="connsiteX8" fmla="*/ 2473652 w 4947305"/>
                      <a:gd name="connsiteY8" fmla="*/ 1107996 h 1107996"/>
                      <a:gd name="connsiteX9" fmla="*/ 1335772 w 4947305"/>
                      <a:gd name="connsiteY9" fmla="*/ 1107996 h 1107996"/>
                      <a:gd name="connsiteX10" fmla="*/ 0 w 4947305"/>
                      <a:gd name="connsiteY10" fmla="*/ 1107996 h 1107996"/>
                      <a:gd name="connsiteX11" fmla="*/ 0 w 4947305"/>
                      <a:gd name="connsiteY11" fmla="*/ 553998 h 1107996"/>
                      <a:gd name="connsiteX12" fmla="*/ 0 w 4947305"/>
                      <a:gd name="connsiteY12"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7305" h="1107996" fill="none" extrusionOk="0">
                        <a:moveTo>
                          <a:pt x="0" y="0"/>
                        </a:moveTo>
                        <a:cubicBezTo>
                          <a:pt x="461582" y="-11962"/>
                          <a:pt x="792598" y="-29254"/>
                          <a:pt x="1335772" y="0"/>
                        </a:cubicBezTo>
                        <a:cubicBezTo>
                          <a:pt x="1901703" y="109992"/>
                          <a:pt x="2282807" y="-28580"/>
                          <a:pt x="2622070" y="0"/>
                        </a:cubicBezTo>
                        <a:cubicBezTo>
                          <a:pt x="2936505" y="-19032"/>
                          <a:pt x="3443819" y="10115"/>
                          <a:pt x="3759952" y="0"/>
                        </a:cubicBezTo>
                        <a:cubicBezTo>
                          <a:pt x="4026603" y="10643"/>
                          <a:pt x="4443668" y="-16007"/>
                          <a:pt x="4947305" y="0"/>
                        </a:cubicBezTo>
                        <a:cubicBezTo>
                          <a:pt x="4934312" y="266396"/>
                          <a:pt x="4980427" y="342138"/>
                          <a:pt x="4947305" y="576158"/>
                        </a:cubicBezTo>
                        <a:cubicBezTo>
                          <a:pt x="4892835" y="817628"/>
                          <a:pt x="4925596" y="986882"/>
                          <a:pt x="4947305" y="1107996"/>
                        </a:cubicBezTo>
                        <a:cubicBezTo>
                          <a:pt x="4630550" y="1123667"/>
                          <a:pt x="4038778" y="1111103"/>
                          <a:pt x="3710479" y="1107996"/>
                        </a:cubicBezTo>
                        <a:cubicBezTo>
                          <a:pt x="3359738" y="1133585"/>
                          <a:pt x="2951456" y="1169683"/>
                          <a:pt x="2622070" y="1107996"/>
                        </a:cubicBezTo>
                        <a:cubicBezTo>
                          <a:pt x="2238526" y="1028782"/>
                          <a:pt x="1930868" y="1145043"/>
                          <a:pt x="1335772" y="1107996"/>
                        </a:cubicBezTo>
                        <a:cubicBezTo>
                          <a:pt x="741823" y="1104557"/>
                          <a:pt x="460593" y="1133346"/>
                          <a:pt x="0" y="1107996"/>
                        </a:cubicBezTo>
                        <a:cubicBezTo>
                          <a:pt x="-48258" y="1002746"/>
                          <a:pt x="-15146" y="860168"/>
                          <a:pt x="0" y="587238"/>
                        </a:cubicBezTo>
                        <a:cubicBezTo>
                          <a:pt x="-5477" y="312946"/>
                          <a:pt x="-49033" y="191528"/>
                          <a:pt x="0" y="0"/>
                        </a:cubicBezTo>
                        <a:close/>
                      </a:path>
                      <a:path w="4947305" h="1107996" stroke="0" extrusionOk="0">
                        <a:moveTo>
                          <a:pt x="0" y="0"/>
                        </a:moveTo>
                        <a:cubicBezTo>
                          <a:pt x="496882" y="-17470"/>
                          <a:pt x="732779" y="-242"/>
                          <a:pt x="1236827" y="0"/>
                        </a:cubicBezTo>
                        <a:cubicBezTo>
                          <a:pt x="1773160" y="-52959"/>
                          <a:pt x="2078154" y="54956"/>
                          <a:pt x="2374706" y="0"/>
                        </a:cubicBezTo>
                        <a:cubicBezTo>
                          <a:pt x="2698061" y="74558"/>
                          <a:pt x="3064519" y="19523"/>
                          <a:pt x="3661005" y="0"/>
                        </a:cubicBezTo>
                        <a:cubicBezTo>
                          <a:pt x="4205367" y="14155"/>
                          <a:pt x="4481289" y="-6051"/>
                          <a:pt x="4947305" y="0"/>
                        </a:cubicBezTo>
                        <a:cubicBezTo>
                          <a:pt x="4937489" y="152722"/>
                          <a:pt x="4923173" y="321142"/>
                          <a:pt x="4947305" y="565077"/>
                        </a:cubicBezTo>
                        <a:cubicBezTo>
                          <a:pt x="4998943" y="787825"/>
                          <a:pt x="4957996" y="972010"/>
                          <a:pt x="4947305" y="1107996"/>
                        </a:cubicBezTo>
                        <a:cubicBezTo>
                          <a:pt x="4459092" y="1098744"/>
                          <a:pt x="4217464" y="1073448"/>
                          <a:pt x="3759952" y="1107996"/>
                        </a:cubicBezTo>
                        <a:cubicBezTo>
                          <a:pt x="3299783" y="1139210"/>
                          <a:pt x="2754365" y="1102069"/>
                          <a:pt x="2473652" y="1107996"/>
                        </a:cubicBezTo>
                        <a:cubicBezTo>
                          <a:pt x="2090062" y="1127339"/>
                          <a:pt x="1829078" y="1042489"/>
                          <a:pt x="1335772" y="1107996"/>
                        </a:cubicBezTo>
                        <a:cubicBezTo>
                          <a:pt x="847202" y="1148957"/>
                          <a:pt x="356479" y="1103876"/>
                          <a:pt x="0" y="1107996"/>
                        </a:cubicBezTo>
                        <a:cubicBezTo>
                          <a:pt x="18129" y="908373"/>
                          <a:pt x="26869" y="770091"/>
                          <a:pt x="0" y="553998"/>
                        </a:cubicBezTo>
                        <a:cubicBezTo>
                          <a:pt x="-19590" y="354334"/>
                          <a:pt x="43363" y="139708"/>
                          <a:pt x="0" y="0"/>
                        </a:cubicBezTo>
                        <a:close/>
                      </a:path>
                    </a:pathLst>
                  </a:custGeom>
                  <ask:type>
                    <ask:lineSketchFreehand/>
                  </ask:type>
                </ask:lineSketchStyleProps>
              </a:ext>
            </a:extLst>
          </a:ln>
        </p:spPr>
        <p:txBody>
          <a:bodyPr wrap="square" rtlCol="0">
            <a:spAutoFit/>
          </a:bodyPr>
          <a:lstStyle/>
          <a:p>
            <a:pPr algn="ctr"/>
            <a:r>
              <a:rPr lang="en-US" sz="6600" b="1" dirty="0">
                <a:solidFill>
                  <a:srgbClr val="FF0066"/>
                </a:solidFill>
                <a:latin typeface="Arial" panose="020B0604020202020204" pitchFamily="34" charset="0"/>
                <a:cs typeface="Arial" panose="020B0604020202020204" pitchFamily="34" charset="0"/>
              </a:rPr>
              <a:t>An-</a:t>
            </a:r>
            <a:r>
              <a:rPr lang="en-US" sz="6600" b="1" dirty="0" err="1">
                <a:solidFill>
                  <a:srgbClr val="FF0066"/>
                </a:solidFill>
                <a:latin typeface="Arial" panose="020B0604020202020204" pitchFamily="34" charset="0"/>
                <a:cs typeface="Arial" panose="020B0604020202020204" pitchFamily="34" charset="0"/>
              </a:rPr>
              <a:t>đéc</a:t>
            </a:r>
            <a:r>
              <a:rPr lang="en-US" sz="6600" b="1" dirty="0">
                <a:solidFill>
                  <a:srgbClr val="FF0066"/>
                </a:solidFill>
                <a:latin typeface="Arial" panose="020B0604020202020204" pitchFamily="34" charset="0"/>
                <a:cs typeface="Arial" panose="020B0604020202020204" pitchFamily="34" charset="0"/>
              </a:rPr>
              <a:t>-xen</a:t>
            </a:r>
          </a:p>
        </p:txBody>
      </p:sp>
      <p:sp>
        <p:nvSpPr>
          <p:cNvPr id="12" name="TextBox 11">
            <a:extLst>
              <a:ext uri="{FF2B5EF4-FFF2-40B4-BE49-F238E27FC236}">
                <a16:creationId xmlns:a16="http://schemas.microsoft.com/office/drawing/2014/main" id="{8DA88F79-7ECE-B1B4-8274-5E6DA6D98101}"/>
              </a:ext>
            </a:extLst>
          </p:cNvPr>
          <p:cNvSpPr txBox="1"/>
          <p:nvPr/>
        </p:nvSpPr>
        <p:spPr>
          <a:xfrm>
            <a:off x="7100878" y="2920049"/>
            <a:ext cx="4947305" cy="110799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FF0066"/>
            </a:solidFill>
            <a:extLst>
              <a:ext uri="{C807C97D-BFC1-408E-A445-0C87EB9F89A2}">
                <ask:lineSketchStyleProps xmlns:ask="http://schemas.microsoft.com/office/drawing/2018/sketchyshapes" xmlns="" sd="618484120">
                  <a:custGeom>
                    <a:avLst/>
                    <a:gdLst>
                      <a:gd name="connsiteX0" fmla="*/ 0 w 4947305"/>
                      <a:gd name="connsiteY0" fmla="*/ 0 h 1107996"/>
                      <a:gd name="connsiteX1" fmla="*/ 1335772 w 4947305"/>
                      <a:gd name="connsiteY1" fmla="*/ 0 h 1107996"/>
                      <a:gd name="connsiteX2" fmla="*/ 2622070 w 4947305"/>
                      <a:gd name="connsiteY2" fmla="*/ 0 h 1107996"/>
                      <a:gd name="connsiteX3" fmla="*/ 3759952 w 4947305"/>
                      <a:gd name="connsiteY3" fmla="*/ 0 h 1107996"/>
                      <a:gd name="connsiteX4" fmla="*/ 4947305 w 4947305"/>
                      <a:gd name="connsiteY4" fmla="*/ 0 h 1107996"/>
                      <a:gd name="connsiteX5" fmla="*/ 4947305 w 4947305"/>
                      <a:gd name="connsiteY5" fmla="*/ 576158 h 1107996"/>
                      <a:gd name="connsiteX6" fmla="*/ 4947305 w 4947305"/>
                      <a:gd name="connsiteY6" fmla="*/ 1107996 h 1107996"/>
                      <a:gd name="connsiteX7" fmla="*/ 3710479 w 4947305"/>
                      <a:gd name="connsiteY7" fmla="*/ 1107996 h 1107996"/>
                      <a:gd name="connsiteX8" fmla="*/ 2622070 w 4947305"/>
                      <a:gd name="connsiteY8" fmla="*/ 1107996 h 1107996"/>
                      <a:gd name="connsiteX9" fmla="*/ 1335772 w 4947305"/>
                      <a:gd name="connsiteY9" fmla="*/ 1107996 h 1107996"/>
                      <a:gd name="connsiteX10" fmla="*/ 0 w 4947305"/>
                      <a:gd name="connsiteY10" fmla="*/ 1107996 h 1107996"/>
                      <a:gd name="connsiteX11" fmla="*/ 0 w 4947305"/>
                      <a:gd name="connsiteY11" fmla="*/ 587238 h 1107996"/>
                      <a:gd name="connsiteX12" fmla="*/ 0 w 4947305"/>
                      <a:gd name="connsiteY12" fmla="*/ 0 h 1107996"/>
                      <a:gd name="connsiteX0" fmla="*/ 0 w 4947305"/>
                      <a:gd name="connsiteY0" fmla="*/ 0 h 1107996"/>
                      <a:gd name="connsiteX1" fmla="*/ 1236827 w 4947305"/>
                      <a:gd name="connsiteY1" fmla="*/ 0 h 1107996"/>
                      <a:gd name="connsiteX2" fmla="*/ 2374706 w 4947305"/>
                      <a:gd name="connsiteY2" fmla="*/ 0 h 1107996"/>
                      <a:gd name="connsiteX3" fmla="*/ 3661005 w 4947305"/>
                      <a:gd name="connsiteY3" fmla="*/ 0 h 1107996"/>
                      <a:gd name="connsiteX4" fmla="*/ 4947305 w 4947305"/>
                      <a:gd name="connsiteY4" fmla="*/ 0 h 1107996"/>
                      <a:gd name="connsiteX5" fmla="*/ 4947305 w 4947305"/>
                      <a:gd name="connsiteY5" fmla="*/ 565077 h 1107996"/>
                      <a:gd name="connsiteX6" fmla="*/ 4947305 w 4947305"/>
                      <a:gd name="connsiteY6" fmla="*/ 1107996 h 1107996"/>
                      <a:gd name="connsiteX7" fmla="*/ 3759952 w 4947305"/>
                      <a:gd name="connsiteY7" fmla="*/ 1107996 h 1107996"/>
                      <a:gd name="connsiteX8" fmla="*/ 2473652 w 4947305"/>
                      <a:gd name="connsiteY8" fmla="*/ 1107996 h 1107996"/>
                      <a:gd name="connsiteX9" fmla="*/ 1335772 w 4947305"/>
                      <a:gd name="connsiteY9" fmla="*/ 1107996 h 1107996"/>
                      <a:gd name="connsiteX10" fmla="*/ 0 w 4947305"/>
                      <a:gd name="connsiteY10" fmla="*/ 1107996 h 1107996"/>
                      <a:gd name="connsiteX11" fmla="*/ 0 w 4947305"/>
                      <a:gd name="connsiteY11" fmla="*/ 553998 h 1107996"/>
                      <a:gd name="connsiteX12" fmla="*/ 0 w 4947305"/>
                      <a:gd name="connsiteY12"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7305" h="1107996" fill="none" extrusionOk="0">
                        <a:moveTo>
                          <a:pt x="0" y="0"/>
                        </a:moveTo>
                        <a:cubicBezTo>
                          <a:pt x="461582" y="-11962"/>
                          <a:pt x="792598" y="-29254"/>
                          <a:pt x="1335772" y="0"/>
                        </a:cubicBezTo>
                        <a:cubicBezTo>
                          <a:pt x="1901703" y="109992"/>
                          <a:pt x="2282807" y="-28580"/>
                          <a:pt x="2622070" y="0"/>
                        </a:cubicBezTo>
                        <a:cubicBezTo>
                          <a:pt x="2936505" y="-19032"/>
                          <a:pt x="3443819" y="10115"/>
                          <a:pt x="3759952" y="0"/>
                        </a:cubicBezTo>
                        <a:cubicBezTo>
                          <a:pt x="4026603" y="10643"/>
                          <a:pt x="4443668" y="-16007"/>
                          <a:pt x="4947305" y="0"/>
                        </a:cubicBezTo>
                        <a:cubicBezTo>
                          <a:pt x="4934312" y="266396"/>
                          <a:pt x="4980427" y="342138"/>
                          <a:pt x="4947305" y="576158"/>
                        </a:cubicBezTo>
                        <a:cubicBezTo>
                          <a:pt x="4892835" y="817628"/>
                          <a:pt x="4925596" y="986882"/>
                          <a:pt x="4947305" y="1107996"/>
                        </a:cubicBezTo>
                        <a:cubicBezTo>
                          <a:pt x="4630550" y="1123667"/>
                          <a:pt x="4038778" y="1111103"/>
                          <a:pt x="3710479" y="1107996"/>
                        </a:cubicBezTo>
                        <a:cubicBezTo>
                          <a:pt x="3359738" y="1133585"/>
                          <a:pt x="2951456" y="1169683"/>
                          <a:pt x="2622070" y="1107996"/>
                        </a:cubicBezTo>
                        <a:cubicBezTo>
                          <a:pt x="2238526" y="1028782"/>
                          <a:pt x="1930868" y="1145043"/>
                          <a:pt x="1335772" y="1107996"/>
                        </a:cubicBezTo>
                        <a:cubicBezTo>
                          <a:pt x="741823" y="1104557"/>
                          <a:pt x="460593" y="1133346"/>
                          <a:pt x="0" y="1107996"/>
                        </a:cubicBezTo>
                        <a:cubicBezTo>
                          <a:pt x="-48258" y="1002746"/>
                          <a:pt x="-15146" y="860168"/>
                          <a:pt x="0" y="587238"/>
                        </a:cubicBezTo>
                        <a:cubicBezTo>
                          <a:pt x="-5477" y="312946"/>
                          <a:pt x="-49033" y="191528"/>
                          <a:pt x="0" y="0"/>
                        </a:cubicBezTo>
                        <a:close/>
                      </a:path>
                      <a:path w="4947305" h="1107996" stroke="0" extrusionOk="0">
                        <a:moveTo>
                          <a:pt x="0" y="0"/>
                        </a:moveTo>
                        <a:cubicBezTo>
                          <a:pt x="496882" y="-17470"/>
                          <a:pt x="732779" y="-242"/>
                          <a:pt x="1236827" y="0"/>
                        </a:cubicBezTo>
                        <a:cubicBezTo>
                          <a:pt x="1773160" y="-52959"/>
                          <a:pt x="2078154" y="54956"/>
                          <a:pt x="2374706" y="0"/>
                        </a:cubicBezTo>
                        <a:cubicBezTo>
                          <a:pt x="2698061" y="74558"/>
                          <a:pt x="3064519" y="19523"/>
                          <a:pt x="3661005" y="0"/>
                        </a:cubicBezTo>
                        <a:cubicBezTo>
                          <a:pt x="4205367" y="14155"/>
                          <a:pt x="4481289" y="-6051"/>
                          <a:pt x="4947305" y="0"/>
                        </a:cubicBezTo>
                        <a:cubicBezTo>
                          <a:pt x="4937489" y="152722"/>
                          <a:pt x="4923173" y="321142"/>
                          <a:pt x="4947305" y="565077"/>
                        </a:cubicBezTo>
                        <a:cubicBezTo>
                          <a:pt x="4998943" y="787825"/>
                          <a:pt x="4957996" y="972010"/>
                          <a:pt x="4947305" y="1107996"/>
                        </a:cubicBezTo>
                        <a:cubicBezTo>
                          <a:pt x="4459092" y="1098744"/>
                          <a:pt x="4217464" y="1073448"/>
                          <a:pt x="3759952" y="1107996"/>
                        </a:cubicBezTo>
                        <a:cubicBezTo>
                          <a:pt x="3299783" y="1139210"/>
                          <a:pt x="2754365" y="1102069"/>
                          <a:pt x="2473652" y="1107996"/>
                        </a:cubicBezTo>
                        <a:cubicBezTo>
                          <a:pt x="2090062" y="1127339"/>
                          <a:pt x="1829078" y="1042489"/>
                          <a:pt x="1335772" y="1107996"/>
                        </a:cubicBezTo>
                        <a:cubicBezTo>
                          <a:pt x="847202" y="1148957"/>
                          <a:pt x="356479" y="1103876"/>
                          <a:pt x="0" y="1107996"/>
                        </a:cubicBezTo>
                        <a:cubicBezTo>
                          <a:pt x="18129" y="908373"/>
                          <a:pt x="26869" y="770091"/>
                          <a:pt x="0" y="553998"/>
                        </a:cubicBezTo>
                        <a:cubicBezTo>
                          <a:pt x="-19590" y="354334"/>
                          <a:pt x="43363" y="139708"/>
                          <a:pt x="0" y="0"/>
                        </a:cubicBezTo>
                        <a:close/>
                      </a:path>
                    </a:pathLst>
                  </a:custGeom>
                  <ask:type>
                    <ask:lineSketchFreehand/>
                  </ask:type>
                </ask:lineSketchStyleProps>
              </a:ext>
            </a:extLst>
          </a:ln>
        </p:spPr>
        <p:txBody>
          <a:bodyPr wrap="square" rtlCol="0">
            <a:spAutoFit/>
          </a:bodyPr>
          <a:lstStyle/>
          <a:p>
            <a:pPr algn="ctr"/>
            <a:r>
              <a:rPr lang="en-US" sz="6600" b="1" dirty="0" err="1">
                <a:solidFill>
                  <a:srgbClr val="FF0066"/>
                </a:solidFill>
                <a:latin typeface="Arial" panose="020B0604020202020204" pitchFamily="34" charset="0"/>
                <a:cs typeface="Arial" panose="020B0604020202020204" pitchFamily="34" charset="0"/>
              </a:rPr>
              <a:t>rối</a:t>
            </a:r>
            <a:r>
              <a:rPr lang="en-US" sz="6600" b="1" dirty="0">
                <a:solidFill>
                  <a:srgbClr val="FF0066"/>
                </a:solidFill>
                <a:latin typeface="Arial" panose="020B0604020202020204" pitchFamily="34" charset="0"/>
                <a:cs typeface="Arial" panose="020B0604020202020204" pitchFamily="34" charset="0"/>
              </a:rPr>
              <a:t> </a:t>
            </a:r>
            <a:r>
              <a:rPr lang="en-US" sz="6600" b="1" dirty="0" err="1">
                <a:solidFill>
                  <a:srgbClr val="FF0066"/>
                </a:solidFill>
                <a:latin typeface="Arial" panose="020B0604020202020204" pitchFamily="34" charset="0"/>
                <a:cs typeface="Arial" panose="020B0604020202020204" pitchFamily="34" charset="0"/>
              </a:rPr>
              <a:t>gỗ</a:t>
            </a:r>
            <a:endParaRPr lang="en-US" sz="6600" b="1" dirty="0">
              <a:solidFill>
                <a:srgbClr val="FF0066"/>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D726C3B-0B78-0E3A-EE61-0068E2136DD0}"/>
              </a:ext>
            </a:extLst>
          </p:cNvPr>
          <p:cNvSpPr txBox="1"/>
          <p:nvPr/>
        </p:nvSpPr>
        <p:spPr>
          <a:xfrm>
            <a:off x="1121901" y="5011614"/>
            <a:ext cx="5227485" cy="110799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FF0066"/>
            </a:solidFill>
            <a:extLst>
              <a:ext uri="{C807C97D-BFC1-408E-A445-0C87EB9F89A2}">
                <ask:lineSketchStyleProps xmlns:ask="http://schemas.microsoft.com/office/drawing/2018/sketchyshapes" xmlns="" sd="618484120">
                  <a:custGeom>
                    <a:avLst/>
                    <a:gdLst>
                      <a:gd name="connsiteX0" fmla="*/ 0 w 5227485"/>
                      <a:gd name="connsiteY0" fmla="*/ 0 h 1107996"/>
                      <a:gd name="connsiteX1" fmla="*/ 1411421 w 5227485"/>
                      <a:gd name="connsiteY1" fmla="*/ 0 h 1107996"/>
                      <a:gd name="connsiteX2" fmla="*/ 2770566 w 5227485"/>
                      <a:gd name="connsiteY2" fmla="*/ 0 h 1107996"/>
                      <a:gd name="connsiteX3" fmla="*/ 3972889 w 5227485"/>
                      <a:gd name="connsiteY3" fmla="*/ 0 h 1107996"/>
                      <a:gd name="connsiteX4" fmla="*/ 5227485 w 5227485"/>
                      <a:gd name="connsiteY4" fmla="*/ 0 h 1107996"/>
                      <a:gd name="connsiteX5" fmla="*/ 5227485 w 5227485"/>
                      <a:gd name="connsiteY5" fmla="*/ 576158 h 1107996"/>
                      <a:gd name="connsiteX6" fmla="*/ 5227485 w 5227485"/>
                      <a:gd name="connsiteY6" fmla="*/ 1107996 h 1107996"/>
                      <a:gd name="connsiteX7" fmla="*/ 3920614 w 5227485"/>
                      <a:gd name="connsiteY7" fmla="*/ 1107996 h 1107996"/>
                      <a:gd name="connsiteX8" fmla="*/ 2770566 w 5227485"/>
                      <a:gd name="connsiteY8" fmla="*/ 1107996 h 1107996"/>
                      <a:gd name="connsiteX9" fmla="*/ 1411421 w 5227485"/>
                      <a:gd name="connsiteY9" fmla="*/ 1107996 h 1107996"/>
                      <a:gd name="connsiteX10" fmla="*/ 0 w 5227485"/>
                      <a:gd name="connsiteY10" fmla="*/ 1107996 h 1107996"/>
                      <a:gd name="connsiteX11" fmla="*/ 0 w 5227485"/>
                      <a:gd name="connsiteY11" fmla="*/ 587238 h 1107996"/>
                      <a:gd name="connsiteX12" fmla="*/ 0 w 5227485"/>
                      <a:gd name="connsiteY12" fmla="*/ 0 h 1107996"/>
                      <a:gd name="connsiteX0" fmla="*/ 0 w 5227485"/>
                      <a:gd name="connsiteY0" fmla="*/ 0 h 1107996"/>
                      <a:gd name="connsiteX1" fmla="*/ 1306872 w 5227485"/>
                      <a:gd name="connsiteY1" fmla="*/ 0 h 1107996"/>
                      <a:gd name="connsiteX2" fmla="*/ 2509193 w 5227485"/>
                      <a:gd name="connsiteY2" fmla="*/ 0 h 1107996"/>
                      <a:gd name="connsiteX3" fmla="*/ 3868338 w 5227485"/>
                      <a:gd name="connsiteY3" fmla="*/ 0 h 1107996"/>
                      <a:gd name="connsiteX4" fmla="*/ 5227485 w 5227485"/>
                      <a:gd name="connsiteY4" fmla="*/ 0 h 1107996"/>
                      <a:gd name="connsiteX5" fmla="*/ 5227485 w 5227485"/>
                      <a:gd name="connsiteY5" fmla="*/ 565077 h 1107996"/>
                      <a:gd name="connsiteX6" fmla="*/ 5227485 w 5227485"/>
                      <a:gd name="connsiteY6" fmla="*/ 1107996 h 1107996"/>
                      <a:gd name="connsiteX7" fmla="*/ 3972889 w 5227485"/>
                      <a:gd name="connsiteY7" fmla="*/ 1107996 h 1107996"/>
                      <a:gd name="connsiteX8" fmla="*/ 2613742 w 5227485"/>
                      <a:gd name="connsiteY8" fmla="*/ 1107996 h 1107996"/>
                      <a:gd name="connsiteX9" fmla="*/ 1411421 w 5227485"/>
                      <a:gd name="connsiteY9" fmla="*/ 1107996 h 1107996"/>
                      <a:gd name="connsiteX10" fmla="*/ 0 w 5227485"/>
                      <a:gd name="connsiteY10" fmla="*/ 1107996 h 1107996"/>
                      <a:gd name="connsiteX11" fmla="*/ 0 w 5227485"/>
                      <a:gd name="connsiteY11" fmla="*/ 553998 h 1107996"/>
                      <a:gd name="connsiteX12" fmla="*/ 0 w 5227485"/>
                      <a:gd name="connsiteY12"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7485" h="1107996" fill="none" extrusionOk="0">
                        <a:moveTo>
                          <a:pt x="0" y="0"/>
                        </a:moveTo>
                        <a:cubicBezTo>
                          <a:pt x="402837" y="-3283"/>
                          <a:pt x="817463" y="48765"/>
                          <a:pt x="1411421" y="0"/>
                        </a:cubicBezTo>
                        <a:cubicBezTo>
                          <a:pt x="1994945" y="73807"/>
                          <a:pt x="2422055" y="-33809"/>
                          <a:pt x="2770566" y="0"/>
                        </a:cubicBezTo>
                        <a:cubicBezTo>
                          <a:pt x="3133585" y="-6930"/>
                          <a:pt x="3600832" y="-22359"/>
                          <a:pt x="3972889" y="0"/>
                        </a:cubicBezTo>
                        <a:cubicBezTo>
                          <a:pt x="4248376" y="18419"/>
                          <a:pt x="4772517" y="7472"/>
                          <a:pt x="5227485" y="0"/>
                        </a:cubicBezTo>
                        <a:cubicBezTo>
                          <a:pt x="5214864" y="268204"/>
                          <a:pt x="5267531" y="336872"/>
                          <a:pt x="5227485" y="576158"/>
                        </a:cubicBezTo>
                        <a:cubicBezTo>
                          <a:pt x="5175291" y="815921"/>
                          <a:pt x="5203565" y="980077"/>
                          <a:pt x="5227485" y="1107996"/>
                        </a:cubicBezTo>
                        <a:cubicBezTo>
                          <a:pt x="4894971" y="1122286"/>
                          <a:pt x="4248144" y="1117841"/>
                          <a:pt x="3920614" y="1107996"/>
                        </a:cubicBezTo>
                        <a:cubicBezTo>
                          <a:pt x="3572494" y="1141245"/>
                          <a:pt x="3126550" y="1157506"/>
                          <a:pt x="2770566" y="1107996"/>
                        </a:cubicBezTo>
                        <a:cubicBezTo>
                          <a:pt x="2386127" y="1077675"/>
                          <a:pt x="2040395" y="1139348"/>
                          <a:pt x="1411421" y="1107996"/>
                        </a:cubicBezTo>
                        <a:cubicBezTo>
                          <a:pt x="790494" y="1162885"/>
                          <a:pt x="486629" y="1133579"/>
                          <a:pt x="0" y="1107996"/>
                        </a:cubicBezTo>
                        <a:cubicBezTo>
                          <a:pt x="-47492" y="997008"/>
                          <a:pt x="-7250" y="853439"/>
                          <a:pt x="0" y="587238"/>
                        </a:cubicBezTo>
                        <a:cubicBezTo>
                          <a:pt x="-8835" y="300360"/>
                          <a:pt x="-44173" y="191887"/>
                          <a:pt x="0" y="0"/>
                        </a:cubicBezTo>
                        <a:close/>
                      </a:path>
                      <a:path w="5227485" h="1107996" stroke="0" extrusionOk="0">
                        <a:moveTo>
                          <a:pt x="0" y="0"/>
                        </a:moveTo>
                        <a:cubicBezTo>
                          <a:pt x="515836" y="-18092"/>
                          <a:pt x="732819" y="17700"/>
                          <a:pt x="1306872" y="0"/>
                        </a:cubicBezTo>
                        <a:cubicBezTo>
                          <a:pt x="1881947" y="-33039"/>
                          <a:pt x="2190780" y="38795"/>
                          <a:pt x="2509193" y="0"/>
                        </a:cubicBezTo>
                        <a:cubicBezTo>
                          <a:pt x="2853581" y="95463"/>
                          <a:pt x="3216689" y="43170"/>
                          <a:pt x="3868338" y="0"/>
                        </a:cubicBezTo>
                        <a:cubicBezTo>
                          <a:pt x="4436166" y="-43222"/>
                          <a:pt x="4711667" y="-15918"/>
                          <a:pt x="5227485" y="0"/>
                        </a:cubicBezTo>
                        <a:cubicBezTo>
                          <a:pt x="5197568" y="147407"/>
                          <a:pt x="5194826" y="331527"/>
                          <a:pt x="5227485" y="565077"/>
                        </a:cubicBezTo>
                        <a:cubicBezTo>
                          <a:pt x="5289886" y="785297"/>
                          <a:pt x="5232487" y="978521"/>
                          <a:pt x="5227485" y="1107996"/>
                        </a:cubicBezTo>
                        <a:cubicBezTo>
                          <a:pt x="4708226" y="1095781"/>
                          <a:pt x="4459060" y="1069553"/>
                          <a:pt x="3972889" y="1107996"/>
                        </a:cubicBezTo>
                        <a:cubicBezTo>
                          <a:pt x="3470669" y="1149480"/>
                          <a:pt x="2924398" y="1100453"/>
                          <a:pt x="2613742" y="1107996"/>
                        </a:cubicBezTo>
                        <a:cubicBezTo>
                          <a:pt x="2192144" y="1128610"/>
                          <a:pt x="1931479" y="1049733"/>
                          <a:pt x="1411421" y="1107996"/>
                        </a:cubicBezTo>
                        <a:cubicBezTo>
                          <a:pt x="892655" y="1198094"/>
                          <a:pt x="373884" y="1116244"/>
                          <a:pt x="0" y="1107996"/>
                        </a:cubicBezTo>
                        <a:cubicBezTo>
                          <a:pt x="16126" y="907168"/>
                          <a:pt x="34817" y="780774"/>
                          <a:pt x="0" y="553998"/>
                        </a:cubicBezTo>
                        <a:cubicBezTo>
                          <a:pt x="-35685" y="357545"/>
                          <a:pt x="27802" y="136438"/>
                          <a:pt x="0" y="0"/>
                        </a:cubicBezTo>
                        <a:close/>
                      </a:path>
                    </a:pathLst>
                  </a:custGeom>
                  <ask:type>
                    <ask:lineSketchFreehand/>
                  </ask:type>
                </ask:lineSketchStyleProps>
              </a:ext>
            </a:extLst>
          </a:ln>
        </p:spPr>
        <p:txBody>
          <a:bodyPr wrap="square" rtlCol="0">
            <a:spAutoFit/>
          </a:bodyPr>
          <a:lstStyle/>
          <a:p>
            <a:pPr algn="ctr"/>
            <a:r>
              <a:rPr lang="en-US" sz="6600" b="1" dirty="0" err="1">
                <a:solidFill>
                  <a:srgbClr val="FF0066"/>
                </a:solidFill>
                <a:latin typeface="Arial" panose="020B0604020202020204" pitchFamily="34" charset="0"/>
                <a:cs typeface="Arial" panose="020B0604020202020204" pitchFamily="34" charset="0"/>
              </a:rPr>
              <a:t>biểu</a:t>
            </a:r>
            <a:r>
              <a:rPr lang="en-US" sz="6600" b="1" dirty="0">
                <a:solidFill>
                  <a:srgbClr val="FF0066"/>
                </a:solidFill>
                <a:latin typeface="Arial" panose="020B0604020202020204" pitchFamily="34" charset="0"/>
                <a:cs typeface="Arial" panose="020B0604020202020204" pitchFamily="34" charset="0"/>
              </a:rPr>
              <a:t> </a:t>
            </a:r>
            <a:r>
              <a:rPr lang="en-US" sz="6600" b="1" dirty="0" err="1">
                <a:solidFill>
                  <a:srgbClr val="FF0066"/>
                </a:solidFill>
                <a:latin typeface="Arial" panose="020B0604020202020204" pitchFamily="34" charset="0"/>
                <a:cs typeface="Arial" panose="020B0604020202020204" pitchFamily="34" charset="0"/>
              </a:rPr>
              <a:t>diễn</a:t>
            </a:r>
            <a:endParaRPr lang="en-US" sz="6600" b="1" dirty="0">
              <a:solidFill>
                <a:srgbClr val="FF0066"/>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28C6311-4957-444D-6896-D1F84F460DF0}"/>
              </a:ext>
            </a:extLst>
          </p:cNvPr>
          <p:cNvSpPr txBox="1"/>
          <p:nvPr/>
        </p:nvSpPr>
        <p:spPr>
          <a:xfrm>
            <a:off x="5401914" y="6987327"/>
            <a:ext cx="6104285" cy="110799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FF0066"/>
            </a:solidFill>
            <a:extLst>
              <a:ext uri="{C807C97D-BFC1-408E-A445-0C87EB9F89A2}">
                <ask:lineSketchStyleProps xmlns:ask="http://schemas.microsoft.com/office/drawing/2018/sketchyshapes" xmlns="" sd="618484120">
                  <a:custGeom>
                    <a:avLst/>
                    <a:gdLst>
                      <a:gd name="connsiteX0" fmla="*/ 0 w 6104285"/>
                      <a:gd name="connsiteY0" fmla="*/ 0 h 1107996"/>
                      <a:gd name="connsiteX1" fmla="*/ 1648157 w 6104285"/>
                      <a:gd name="connsiteY1" fmla="*/ 0 h 1107996"/>
                      <a:gd name="connsiteX2" fmla="*/ 3235270 w 6104285"/>
                      <a:gd name="connsiteY2" fmla="*/ 0 h 1107996"/>
                      <a:gd name="connsiteX3" fmla="*/ 4639257 w 6104285"/>
                      <a:gd name="connsiteY3" fmla="*/ 0 h 1107996"/>
                      <a:gd name="connsiteX4" fmla="*/ 6104285 w 6104285"/>
                      <a:gd name="connsiteY4" fmla="*/ 0 h 1107996"/>
                      <a:gd name="connsiteX5" fmla="*/ 6104285 w 6104285"/>
                      <a:gd name="connsiteY5" fmla="*/ 576158 h 1107996"/>
                      <a:gd name="connsiteX6" fmla="*/ 6104285 w 6104285"/>
                      <a:gd name="connsiteY6" fmla="*/ 1107996 h 1107996"/>
                      <a:gd name="connsiteX7" fmla="*/ 4578214 w 6104285"/>
                      <a:gd name="connsiteY7" fmla="*/ 1107996 h 1107996"/>
                      <a:gd name="connsiteX8" fmla="*/ 3235270 w 6104285"/>
                      <a:gd name="connsiteY8" fmla="*/ 1107996 h 1107996"/>
                      <a:gd name="connsiteX9" fmla="*/ 1648157 w 6104285"/>
                      <a:gd name="connsiteY9" fmla="*/ 1107996 h 1107996"/>
                      <a:gd name="connsiteX10" fmla="*/ 0 w 6104285"/>
                      <a:gd name="connsiteY10" fmla="*/ 1107996 h 1107996"/>
                      <a:gd name="connsiteX11" fmla="*/ 0 w 6104285"/>
                      <a:gd name="connsiteY11" fmla="*/ 587238 h 1107996"/>
                      <a:gd name="connsiteX12" fmla="*/ 0 w 6104285"/>
                      <a:gd name="connsiteY12" fmla="*/ 0 h 1107996"/>
                      <a:gd name="connsiteX0" fmla="*/ 0 w 6104285"/>
                      <a:gd name="connsiteY0" fmla="*/ 0 h 1107996"/>
                      <a:gd name="connsiteX1" fmla="*/ 1526072 w 6104285"/>
                      <a:gd name="connsiteY1" fmla="*/ 0 h 1107996"/>
                      <a:gd name="connsiteX2" fmla="*/ 2930057 w 6104285"/>
                      <a:gd name="connsiteY2" fmla="*/ 0 h 1107996"/>
                      <a:gd name="connsiteX3" fmla="*/ 4517170 w 6104285"/>
                      <a:gd name="connsiteY3" fmla="*/ 0 h 1107996"/>
                      <a:gd name="connsiteX4" fmla="*/ 6104285 w 6104285"/>
                      <a:gd name="connsiteY4" fmla="*/ 0 h 1107996"/>
                      <a:gd name="connsiteX5" fmla="*/ 6104285 w 6104285"/>
                      <a:gd name="connsiteY5" fmla="*/ 565077 h 1107996"/>
                      <a:gd name="connsiteX6" fmla="*/ 6104285 w 6104285"/>
                      <a:gd name="connsiteY6" fmla="*/ 1107996 h 1107996"/>
                      <a:gd name="connsiteX7" fmla="*/ 4639257 w 6104285"/>
                      <a:gd name="connsiteY7" fmla="*/ 1107996 h 1107996"/>
                      <a:gd name="connsiteX8" fmla="*/ 3052142 w 6104285"/>
                      <a:gd name="connsiteY8" fmla="*/ 1107996 h 1107996"/>
                      <a:gd name="connsiteX9" fmla="*/ 1648157 w 6104285"/>
                      <a:gd name="connsiteY9" fmla="*/ 1107996 h 1107996"/>
                      <a:gd name="connsiteX10" fmla="*/ 0 w 6104285"/>
                      <a:gd name="connsiteY10" fmla="*/ 1107996 h 1107996"/>
                      <a:gd name="connsiteX11" fmla="*/ 0 w 6104285"/>
                      <a:gd name="connsiteY11" fmla="*/ 553998 h 1107996"/>
                      <a:gd name="connsiteX12" fmla="*/ 0 w 6104285"/>
                      <a:gd name="connsiteY12"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4285" h="1107996" fill="none" extrusionOk="0">
                        <a:moveTo>
                          <a:pt x="0" y="0"/>
                        </a:moveTo>
                        <a:cubicBezTo>
                          <a:pt x="449548" y="-1553"/>
                          <a:pt x="954390" y="64276"/>
                          <a:pt x="1648157" y="0"/>
                        </a:cubicBezTo>
                        <a:cubicBezTo>
                          <a:pt x="2350917" y="138949"/>
                          <a:pt x="2849819" y="-46781"/>
                          <a:pt x="3235270" y="0"/>
                        </a:cubicBezTo>
                        <a:cubicBezTo>
                          <a:pt x="3665827" y="-6932"/>
                          <a:pt x="4240077" y="-354"/>
                          <a:pt x="4639257" y="0"/>
                        </a:cubicBezTo>
                        <a:cubicBezTo>
                          <a:pt x="4976946" y="10156"/>
                          <a:pt x="5475395" y="-25113"/>
                          <a:pt x="6104285" y="0"/>
                        </a:cubicBezTo>
                        <a:cubicBezTo>
                          <a:pt x="6098287" y="282032"/>
                          <a:pt x="6151940" y="334598"/>
                          <a:pt x="6104285" y="576158"/>
                        </a:cubicBezTo>
                        <a:cubicBezTo>
                          <a:pt x="6045972" y="816247"/>
                          <a:pt x="6076011" y="979121"/>
                          <a:pt x="6104285" y="1107996"/>
                        </a:cubicBezTo>
                        <a:cubicBezTo>
                          <a:pt x="5738929" y="1114290"/>
                          <a:pt x="5001733" y="1109694"/>
                          <a:pt x="4578214" y="1107996"/>
                        </a:cubicBezTo>
                        <a:cubicBezTo>
                          <a:pt x="4135795" y="1133211"/>
                          <a:pt x="3656852" y="1152885"/>
                          <a:pt x="3235270" y="1107996"/>
                        </a:cubicBezTo>
                        <a:cubicBezTo>
                          <a:pt x="2773581" y="1041971"/>
                          <a:pt x="2381927" y="1168536"/>
                          <a:pt x="1648157" y="1107996"/>
                        </a:cubicBezTo>
                        <a:cubicBezTo>
                          <a:pt x="915511" y="1109660"/>
                          <a:pt x="578062" y="1201819"/>
                          <a:pt x="0" y="1107996"/>
                        </a:cubicBezTo>
                        <a:cubicBezTo>
                          <a:pt x="-55326" y="1000721"/>
                          <a:pt x="-5573" y="852210"/>
                          <a:pt x="0" y="587238"/>
                        </a:cubicBezTo>
                        <a:cubicBezTo>
                          <a:pt x="-9032" y="300563"/>
                          <a:pt x="-68652" y="190891"/>
                          <a:pt x="0" y="0"/>
                        </a:cubicBezTo>
                        <a:close/>
                      </a:path>
                      <a:path w="6104285" h="1107996" stroke="0" extrusionOk="0">
                        <a:moveTo>
                          <a:pt x="0" y="0"/>
                        </a:moveTo>
                        <a:cubicBezTo>
                          <a:pt x="574832" y="-20069"/>
                          <a:pt x="900897" y="-3574"/>
                          <a:pt x="1526072" y="0"/>
                        </a:cubicBezTo>
                        <a:cubicBezTo>
                          <a:pt x="2189933" y="-55107"/>
                          <a:pt x="2551532" y="20884"/>
                          <a:pt x="2930057" y="0"/>
                        </a:cubicBezTo>
                        <a:cubicBezTo>
                          <a:pt x="3334267" y="122632"/>
                          <a:pt x="3833248" y="-19854"/>
                          <a:pt x="4517170" y="0"/>
                        </a:cubicBezTo>
                        <a:cubicBezTo>
                          <a:pt x="5179717" y="-59425"/>
                          <a:pt x="5515030" y="-15428"/>
                          <a:pt x="6104285" y="0"/>
                        </a:cubicBezTo>
                        <a:cubicBezTo>
                          <a:pt x="6069379" y="146133"/>
                          <a:pt x="6084871" y="300979"/>
                          <a:pt x="6104285" y="565077"/>
                        </a:cubicBezTo>
                        <a:cubicBezTo>
                          <a:pt x="6167189" y="786903"/>
                          <a:pt x="6102033" y="986091"/>
                          <a:pt x="6104285" y="1107996"/>
                        </a:cubicBezTo>
                        <a:cubicBezTo>
                          <a:pt x="5503738" y="1103550"/>
                          <a:pt x="5226904" y="1043129"/>
                          <a:pt x="4639257" y="1107996"/>
                        </a:cubicBezTo>
                        <a:cubicBezTo>
                          <a:pt x="4073033" y="1139850"/>
                          <a:pt x="3442317" y="1097660"/>
                          <a:pt x="3052142" y="1107996"/>
                        </a:cubicBezTo>
                        <a:cubicBezTo>
                          <a:pt x="2562985" y="1128996"/>
                          <a:pt x="2251440" y="1076808"/>
                          <a:pt x="1648157" y="1107996"/>
                        </a:cubicBezTo>
                        <a:cubicBezTo>
                          <a:pt x="1046872" y="1127927"/>
                          <a:pt x="448108" y="1053536"/>
                          <a:pt x="0" y="1107996"/>
                        </a:cubicBezTo>
                        <a:cubicBezTo>
                          <a:pt x="15572" y="905198"/>
                          <a:pt x="24224" y="760181"/>
                          <a:pt x="0" y="553998"/>
                        </a:cubicBezTo>
                        <a:cubicBezTo>
                          <a:pt x="-36249" y="357045"/>
                          <a:pt x="32081" y="136862"/>
                          <a:pt x="0" y="0"/>
                        </a:cubicBezTo>
                        <a:close/>
                      </a:path>
                    </a:pathLst>
                  </a:custGeom>
                  <ask:type>
                    <ask:lineSketchFreehand/>
                  </ask:type>
                </ask:lineSketchStyleProps>
              </a:ext>
            </a:extLst>
          </a:ln>
        </p:spPr>
        <p:txBody>
          <a:bodyPr wrap="square" rtlCol="0">
            <a:spAutoFit/>
          </a:bodyPr>
          <a:lstStyle/>
          <a:p>
            <a:pPr algn="ctr"/>
            <a:r>
              <a:rPr lang="en-US" sz="6600" b="1" dirty="0" err="1">
                <a:solidFill>
                  <a:srgbClr val="FF0066"/>
                </a:solidFill>
                <a:latin typeface="Arial" panose="020B0604020202020204" pitchFamily="34" charset="0"/>
                <a:cs typeface="Arial" panose="020B0604020202020204" pitchFamily="34" charset="0"/>
              </a:rPr>
              <a:t>thỏa</a:t>
            </a:r>
            <a:r>
              <a:rPr lang="en-US" sz="6600" b="1" dirty="0">
                <a:solidFill>
                  <a:srgbClr val="FF0066"/>
                </a:solidFill>
                <a:latin typeface="Arial" panose="020B0604020202020204" pitchFamily="34" charset="0"/>
                <a:cs typeface="Arial" panose="020B0604020202020204" pitchFamily="34" charset="0"/>
              </a:rPr>
              <a:t> </a:t>
            </a:r>
            <a:r>
              <a:rPr lang="en-US" sz="6600" b="1" dirty="0" err="1">
                <a:solidFill>
                  <a:srgbClr val="FF0066"/>
                </a:solidFill>
                <a:latin typeface="Arial" panose="020B0604020202020204" pitchFamily="34" charset="0"/>
                <a:cs typeface="Arial" panose="020B0604020202020204" pitchFamily="34" charset="0"/>
              </a:rPr>
              <a:t>nguyện</a:t>
            </a:r>
            <a:endParaRPr lang="en-US" sz="6600" b="1" dirty="0">
              <a:solidFill>
                <a:srgbClr val="FF0066"/>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6F9CB5E-558B-2CD8-D5FE-F4E2143DE664}"/>
              </a:ext>
            </a:extLst>
          </p:cNvPr>
          <p:cNvSpPr txBox="1"/>
          <p:nvPr/>
        </p:nvSpPr>
        <p:spPr>
          <a:xfrm>
            <a:off x="7635694" y="4993383"/>
            <a:ext cx="7046003" cy="110799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FF0066"/>
            </a:solidFill>
            <a:extLst>
              <a:ext uri="{C807C97D-BFC1-408E-A445-0C87EB9F89A2}">
                <ask:lineSketchStyleProps xmlns:ask="http://schemas.microsoft.com/office/drawing/2018/sketchyshapes" xmlns="" sd="618484120">
                  <a:custGeom>
                    <a:avLst/>
                    <a:gdLst>
                      <a:gd name="connsiteX0" fmla="*/ 0 w 7046003"/>
                      <a:gd name="connsiteY0" fmla="*/ 0 h 1107996"/>
                      <a:gd name="connsiteX1" fmla="*/ 1902421 w 7046003"/>
                      <a:gd name="connsiteY1" fmla="*/ 0 h 1107996"/>
                      <a:gd name="connsiteX2" fmla="*/ 3734380 w 7046003"/>
                      <a:gd name="connsiteY2" fmla="*/ 0 h 1107996"/>
                      <a:gd name="connsiteX3" fmla="*/ 5354963 w 7046003"/>
                      <a:gd name="connsiteY3" fmla="*/ 0 h 1107996"/>
                      <a:gd name="connsiteX4" fmla="*/ 7046003 w 7046003"/>
                      <a:gd name="connsiteY4" fmla="*/ 0 h 1107996"/>
                      <a:gd name="connsiteX5" fmla="*/ 7046003 w 7046003"/>
                      <a:gd name="connsiteY5" fmla="*/ 576158 h 1107996"/>
                      <a:gd name="connsiteX6" fmla="*/ 7046003 w 7046003"/>
                      <a:gd name="connsiteY6" fmla="*/ 1107996 h 1107996"/>
                      <a:gd name="connsiteX7" fmla="*/ 5284503 w 7046003"/>
                      <a:gd name="connsiteY7" fmla="*/ 1107996 h 1107996"/>
                      <a:gd name="connsiteX8" fmla="*/ 3734380 w 7046003"/>
                      <a:gd name="connsiteY8" fmla="*/ 1107996 h 1107996"/>
                      <a:gd name="connsiteX9" fmla="*/ 1902421 w 7046003"/>
                      <a:gd name="connsiteY9" fmla="*/ 1107996 h 1107996"/>
                      <a:gd name="connsiteX10" fmla="*/ 0 w 7046003"/>
                      <a:gd name="connsiteY10" fmla="*/ 1107996 h 1107996"/>
                      <a:gd name="connsiteX11" fmla="*/ 0 w 7046003"/>
                      <a:gd name="connsiteY11" fmla="*/ 587238 h 1107996"/>
                      <a:gd name="connsiteX12" fmla="*/ 0 w 7046003"/>
                      <a:gd name="connsiteY12" fmla="*/ 0 h 1107996"/>
                      <a:gd name="connsiteX0" fmla="*/ 0 w 7046003"/>
                      <a:gd name="connsiteY0" fmla="*/ 0 h 1107996"/>
                      <a:gd name="connsiteX1" fmla="*/ 1761502 w 7046003"/>
                      <a:gd name="connsiteY1" fmla="*/ 0 h 1107996"/>
                      <a:gd name="connsiteX2" fmla="*/ 3382082 w 7046003"/>
                      <a:gd name="connsiteY2" fmla="*/ 0 h 1107996"/>
                      <a:gd name="connsiteX3" fmla="*/ 5214041 w 7046003"/>
                      <a:gd name="connsiteY3" fmla="*/ 0 h 1107996"/>
                      <a:gd name="connsiteX4" fmla="*/ 7046003 w 7046003"/>
                      <a:gd name="connsiteY4" fmla="*/ 0 h 1107996"/>
                      <a:gd name="connsiteX5" fmla="*/ 7046003 w 7046003"/>
                      <a:gd name="connsiteY5" fmla="*/ 565077 h 1107996"/>
                      <a:gd name="connsiteX6" fmla="*/ 7046003 w 7046003"/>
                      <a:gd name="connsiteY6" fmla="*/ 1107996 h 1107996"/>
                      <a:gd name="connsiteX7" fmla="*/ 5354963 w 7046003"/>
                      <a:gd name="connsiteY7" fmla="*/ 1107996 h 1107996"/>
                      <a:gd name="connsiteX8" fmla="*/ 3523001 w 7046003"/>
                      <a:gd name="connsiteY8" fmla="*/ 1107996 h 1107996"/>
                      <a:gd name="connsiteX9" fmla="*/ 1902421 w 7046003"/>
                      <a:gd name="connsiteY9" fmla="*/ 1107996 h 1107996"/>
                      <a:gd name="connsiteX10" fmla="*/ 0 w 7046003"/>
                      <a:gd name="connsiteY10" fmla="*/ 1107996 h 1107996"/>
                      <a:gd name="connsiteX11" fmla="*/ 0 w 7046003"/>
                      <a:gd name="connsiteY11" fmla="*/ 553998 h 1107996"/>
                      <a:gd name="connsiteX12" fmla="*/ 0 w 7046003"/>
                      <a:gd name="connsiteY12"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46003" h="1107996" fill="none" extrusionOk="0">
                        <a:moveTo>
                          <a:pt x="0" y="0"/>
                        </a:moveTo>
                        <a:cubicBezTo>
                          <a:pt x="525952" y="-2589"/>
                          <a:pt x="1108433" y="53945"/>
                          <a:pt x="1902421" y="0"/>
                        </a:cubicBezTo>
                        <a:cubicBezTo>
                          <a:pt x="2692853" y="96646"/>
                          <a:pt x="3228248" y="-26374"/>
                          <a:pt x="3734380" y="0"/>
                        </a:cubicBezTo>
                        <a:cubicBezTo>
                          <a:pt x="4217965" y="-15678"/>
                          <a:pt x="4860430" y="-32081"/>
                          <a:pt x="5354963" y="0"/>
                        </a:cubicBezTo>
                        <a:cubicBezTo>
                          <a:pt x="5729306" y="29735"/>
                          <a:pt x="6411102" y="-1335"/>
                          <a:pt x="7046003" y="0"/>
                        </a:cubicBezTo>
                        <a:cubicBezTo>
                          <a:pt x="7038117" y="283414"/>
                          <a:pt x="7093244" y="340831"/>
                          <a:pt x="7046003" y="576158"/>
                        </a:cubicBezTo>
                        <a:cubicBezTo>
                          <a:pt x="6990602" y="812538"/>
                          <a:pt x="7015957" y="1001148"/>
                          <a:pt x="7046003" y="1107996"/>
                        </a:cubicBezTo>
                        <a:cubicBezTo>
                          <a:pt x="6592913" y="1117397"/>
                          <a:pt x="5734938" y="1123577"/>
                          <a:pt x="5284503" y="1107996"/>
                        </a:cubicBezTo>
                        <a:cubicBezTo>
                          <a:pt x="4800812" y="1143319"/>
                          <a:pt x="4203644" y="1191151"/>
                          <a:pt x="3734380" y="1107996"/>
                        </a:cubicBezTo>
                        <a:cubicBezTo>
                          <a:pt x="3204546" y="1041197"/>
                          <a:pt x="2747878" y="1233219"/>
                          <a:pt x="1902421" y="1107996"/>
                        </a:cubicBezTo>
                        <a:cubicBezTo>
                          <a:pt x="1063672" y="1172446"/>
                          <a:pt x="659361" y="1160501"/>
                          <a:pt x="0" y="1107996"/>
                        </a:cubicBezTo>
                        <a:cubicBezTo>
                          <a:pt x="-61957" y="1000932"/>
                          <a:pt x="-22914" y="867370"/>
                          <a:pt x="0" y="587238"/>
                        </a:cubicBezTo>
                        <a:cubicBezTo>
                          <a:pt x="-2859" y="325298"/>
                          <a:pt x="-81361" y="190547"/>
                          <a:pt x="0" y="0"/>
                        </a:cubicBezTo>
                        <a:close/>
                      </a:path>
                      <a:path w="7046003" h="1107996" stroke="0" extrusionOk="0">
                        <a:moveTo>
                          <a:pt x="0" y="0"/>
                        </a:moveTo>
                        <a:cubicBezTo>
                          <a:pt x="669688" y="-19422"/>
                          <a:pt x="1013620" y="4832"/>
                          <a:pt x="1761502" y="0"/>
                        </a:cubicBezTo>
                        <a:cubicBezTo>
                          <a:pt x="2528303" y="-59093"/>
                          <a:pt x="2954332" y="61988"/>
                          <a:pt x="3382082" y="0"/>
                        </a:cubicBezTo>
                        <a:cubicBezTo>
                          <a:pt x="3846410" y="125480"/>
                          <a:pt x="4380637" y="24552"/>
                          <a:pt x="5214041" y="0"/>
                        </a:cubicBezTo>
                        <a:cubicBezTo>
                          <a:pt x="5983614" y="-36182"/>
                          <a:pt x="6388468" y="-10871"/>
                          <a:pt x="7046003" y="0"/>
                        </a:cubicBezTo>
                        <a:cubicBezTo>
                          <a:pt x="7029488" y="151064"/>
                          <a:pt x="7004799" y="325042"/>
                          <a:pt x="7046003" y="565077"/>
                        </a:cubicBezTo>
                        <a:cubicBezTo>
                          <a:pt x="7111324" y="788089"/>
                          <a:pt x="7041921" y="986990"/>
                          <a:pt x="7046003" y="1107996"/>
                        </a:cubicBezTo>
                        <a:cubicBezTo>
                          <a:pt x="6362872" y="1116962"/>
                          <a:pt x="6038727" y="1030288"/>
                          <a:pt x="5354963" y="1107996"/>
                        </a:cubicBezTo>
                        <a:cubicBezTo>
                          <a:pt x="4627180" y="1186866"/>
                          <a:pt x="3957762" y="1101181"/>
                          <a:pt x="3523001" y="1107996"/>
                        </a:cubicBezTo>
                        <a:cubicBezTo>
                          <a:pt x="2989551" y="1127435"/>
                          <a:pt x="2605795" y="1010776"/>
                          <a:pt x="1902421" y="1107996"/>
                        </a:cubicBezTo>
                        <a:cubicBezTo>
                          <a:pt x="1204835" y="1196022"/>
                          <a:pt x="503508" y="1111031"/>
                          <a:pt x="0" y="1107996"/>
                        </a:cubicBezTo>
                        <a:cubicBezTo>
                          <a:pt x="17838" y="903984"/>
                          <a:pt x="32178" y="767510"/>
                          <a:pt x="0" y="553998"/>
                        </a:cubicBezTo>
                        <a:cubicBezTo>
                          <a:pt x="-37272" y="356596"/>
                          <a:pt x="29806" y="135935"/>
                          <a:pt x="0" y="0"/>
                        </a:cubicBezTo>
                        <a:close/>
                      </a:path>
                    </a:pathLst>
                  </a:custGeom>
                  <ask:type>
                    <ask:lineSketchFreehand/>
                  </ask:type>
                </ask:lineSketchStyleProps>
              </a:ext>
            </a:extLst>
          </a:ln>
        </p:spPr>
        <p:txBody>
          <a:bodyPr wrap="square" rtlCol="0">
            <a:spAutoFit/>
          </a:bodyPr>
          <a:lstStyle/>
          <a:p>
            <a:pPr algn="ctr"/>
            <a:r>
              <a:rPr lang="en-US" sz="6600" b="1" dirty="0" err="1">
                <a:solidFill>
                  <a:srgbClr val="FF0066"/>
                </a:solidFill>
                <a:latin typeface="Arial" panose="020B0604020202020204" pitchFamily="34" charset="0"/>
                <a:cs typeface="Arial" panose="020B0604020202020204" pitchFamily="34" charset="0"/>
              </a:rPr>
              <a:t>Cô</a:t>
            </a:r>
            <a:r>
              <a:rPr lang="en-US" sz="6600" b="1" dirty="0">
                <a:solidFill>
                  <a:srgbClr val="FF0066"/>
                </a:solidFill>
                <a:latin typeface="Arial" panose="020B0604020202020204" pitchFamily="34" charset="0"/>
                <a:cs typeface="Arial" panose="020B0604020202020204" pitchFamily="34" charset="0"/>
              </a:rPr>
              <a:t>-pen-ha-</a:t>
            </a:r>
            <a:r>
              <a:rPr lang="en-US" sz="6600" b="1" dirty="0" err="1">
                <a:solidFill>
                  <a:srgbClr val="FF0066"/>
                </a:solidFill>
                <a:latin typeface="Arial" panose="020B0604020202020204" pitchFamily="34" charset="0"/>
                <a:cs typeface="Arial" panose="020B0604020202020204" pitchFamily="34" charset="0"/>
              </a:rPr>
              <a:t>ghen</a:t>
            </a:r>
            <a:endParaRPr lang="en-US" sz="6600" b="1" dirty="0">
              <a:solidFill>
                <a:srgbClr val="FF0066"/>
              </a:solidFill>
              <a:latin typeface="Arial" panose="020B0604020202020204" pitchFamily="34" charset="0"/>
              <a:cs typeface="Arial" panose="020B0604020202020204" pitchFamily="34" charset="0"/>
            </a:endParaRPr>
          </a:p>
        </p:txBody>
      </p:sp>
      <p:sp>
        <p:nvSpPr>
          <p:cNvPr id="18" name="Freeform 8">
            <a:extLst>
              <a:ext uri="{FF2B5EF4-FFF2-40B4-BE49-F238E27FC236}">
                <a16:creationId xmlns:a16="http://schemas.microsoft.com/office/drawing/2014/main" id="{9761AD1B-1F92-4D57-C4BC-08CC489B7A7C}"/>
              </a:ext>
            </a:extLst>
          </p:cNvPr>
          <p:cNvSpPr/>
          <p:nvPr/>
        </p:nvSpPr>
        <p:spPr>
          <a:xfrm>
            <a:off x="12649200" y="6743700"/>
            <a:ext cx="2652843" cy="3543300"/>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Tree>
    <p:extLst>
      <p:ext uri="{BB962C8B-B14F-4D97-AF65-F5344CB8AC3E}">
        <p14:creationId xmlns:p14="http://schemas.microsoft.com/office/powerpoint/2010/main" val="108174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3" name="Freeform 3"/>
          <p:cNvSpPr/>
          <p:nvPr/>
        </p:nvSpPr>
        <p:spPr>
          <a:xfrm>
            <a:off x="14401800" y="4087717"/>
            <a:ext cx="5873431" cy="57992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685800" y="84707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18" name="Freeform 8">
            <a:extLst>
              <a:ext uri="{FF2B5EF4-FFF2-40B4-BE49-F238E27FC236}">
                <a16:creationId xmlns:a16="http://schemas.microsoft.com/office/drawing/2014/main" id="{9761AD1B-1F92-4D57-C4BC-08CC489B7A7C}"/>
              </a:ext>
            </a:extLst>
          </p:cNvPr>
          <p:cNvSpPr/>
          <p:nvPr/>
        </p:nvSpPr>
        <p:spPr>
          <a:xfrm>
            <a:off x="12649200" y="6743700"/>
            <a:ext cx="2652843" cy="3543300"/>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grpSp>
        <p:nvGrpSpPr>
          <p:cNvPr id="17" name="Group 16">
            <a:extLst>
              <a:ext uri="{FF2B5EF4-FFF2-40B4-BE49-F238E27FC236}">
                <a16:creationId xmlns:a16="http://schemas.microsoft.com/office/drawing/2014/main" id="{22D47D13-E6EA-830B-4CF3-D9B4A0CB9660}"/>
              </a:ext>
            </a:extLst>
          </p:cNvPr>
          <p:cNvGrpSpPr/>
          <p:nvPr/>
        </p:nvGrpSpPr>
        <p:grpSpPr>
          <a:xfrm>
            <a:off x="457200" y="526255"/>
            <a:ext cx="6748022" cy="1119189"/>
            <a:chOff x="819078" y="212308"/>
            <a:chExt cx="855059" cy="1351233"/>
          </a:xfrm>
        </p:grpSpPr>
        <p:sp>
          <p:nvSpPr>
            <p:cNvPr id="19" name="Rounded Rectangle 13">
              <a:extLst>
                <a:ext uri="{FF2B5EF4-FFF2-40B4-BE49-F238E27FC236}">
                  <a16:creationId xmlns:a16="http://schemas.microsoft.com/office/drawing/2014/main" id="{A0FADC79-9E47-C56B-5C72-95392FBD431A}"/>
                </a:ext>
              </a:extLst>
            </p:cNvPr>
            <p:cNvSpPr/>
            <p:nvPr/>
          </p:nvSpPr>
          <p:spPr>
            <a:xfrm>
              <a:off x="843297" y="212308"/>
              <a:ext cx="830840" cy="135123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0" name="TextBox 19">
              <a:extLst>
                <a:ext uri="{FF2B5EF4-FFF2-40B4-BE49-F238E27FC236}">
                  <a16:creationId xmlns:a16="http://schemas.microsoft.com/office/drawing/2014/main" id="{717CC191-B750-3EC2-C2EE-235BFF40C2FC}"/>
                </a:ext>
              </a:extLst>
            </p:cNvPr>
            <p:cNvSpPr txBox="1"/>
            <p:nvPr/>
          </p:nvSpPr>
          <p:spPr>
            <a:xfrm>
              <a:off x="819078" y="301209"/>
              <a:ext cx="830840" cy="1003289"/>
            </a:xfrm>
            <a:prstGeom prst="rect">
              <a:avLst/>
            </a:prstGeom>
            <a:noFill/>
          </p:spPr>
          <p:txBody>
            <a:bodyPr wrap="square" rtlCol="0">
              <a:spAutoFit/>
            </a:bodyPr>
            <a:lstStyle/>
            <a:p>
              <a:pPr algn="ctr"/>
              <a:r>
                <a:rPr lang="en-US" sz="4800" b="1" dirty="0" err="1">
                  <a:solidFill>
                    <a:srgbClr val="00B050"/>
                  </a:solidFill>
                  <a:latin typeface="UTM Avo" pitchFamily="18" charset="0"/>
                </a:rPr>
                <a:t>Luyện</a:t>
              </a:r>
              <a:r>
                <a:rPr lang="en-US" sz="4800" b="1" dirty="0">
                  <a:solidFill>
                    <a:srgbClr val="00B050"/>
                  </a:solidFill>
                  <a:latin typeface="UTM Avo" pitchFamily="18" charset="0"/>
                </a:rPr>
                <a:t> </a:t>
              </a:r>
              <a:r>
                <a:rPr lang="en-US" sz="4800" b="1" dirty="0" err="1">
                  <a:solidFill>
                    <a:srgbClr val="00B050"/>
                  </a:solidFill>
                  <a:latin typeface="UTM Avo" pitchFamily="18" charset="0"/>
                </a:rPr>
                <a:t>đọc</a:t>
              </a:r>
              <a:r>
                <a:rPr lang="en-US" sz="4800" b="1" dirty="0">
                  <a:solidFill>
                    <a:srgbClr val="00B050"/>
                  </a:solidFill>
                  <a:latin typeface="UTM Avo" pitchFamily="18" charset="0"/>
                </a:rPr>
                <a:t> </a:t>
              </a:r>
              <a:r>
                <a:rPr lang="en-US" sz="4800" b="1" dirty="0" err="1">
                  <a:solidFill>
                    <a:srgbClr val="00B050"/>
                  </a:solidFill>
                  <a:latin typeface="UTM Avo" pitchFamily="18" charset="0"/>
                </a:rPr>
                <a:t>câu</a:t>
              </a:r>
              <a:r>
                <a:rPr lang="en-US" sz="4800" b="1" dirty="0">
                  <a:solidFill>
                    <a:srgbClr val="00B050"/>
                  </a:solidFill>
                  <a:latin typeface="UTM Avo" pitchFamily="18" charset="0"/>
                </a:rPr>
                <a:t> </a:t>
              </a:r>
              <a:r>
                <a:rPr lang="en-US" sz="4800" b="1" dirty="0" err="1">
                  <a:solidFill>
                    <a:srgbClr val="00B050"/>
                  </a:solidFill>
                  <a:latin typeface="UTM Avo" pitchFamily="18" charset="0"/>
                </a:rPr>
                <a:t>khó</a:t>
              </a:r>
              <a:endParaRPr lang="en-US" sz="4800" b="1" dirty="0">
                <a:solidFill>
                  <a:srgbClr val="00B050"/>
                </a:solidFill>
                <a:latin typeface="UTM Avo" pitchFamily="18" charset="0"/>
              </a:endParaRPr>
            </a:p>
          </p:txBody>
        </p:sp>
      </p:grpSp>
      <p:sp>
        <p:nvSpPr>
          <p:cNvPr id="21" name="TextBox 20">
            <a:extLst>
              <a:ext uri="{FF2B5EF4-FFF2-40B4-BE49-F238E27FC236}">
                <a16:creationId xmlns:a16="http://schemas.microsoft.com/office/drawing/2014/main" id="{90FEA963-0C58-06DE-55E1-5177114C22A9}"/>
              </a:ext>
            </a:extLst>
          </p:cNvPr>
          <p:cNvSpPr txBox="1"/>
          <p:nvPr/>
        </p:nvSpPr>
        <p:spPr>
          <a:xfrm>
            <a:off x="1394544" y="2806485"/>
            <a:ext cx="13944600" cy="2585323"/>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noFill/>
            <a:extLst>
              <a:ext uri="{C807C97D-BFC1-408E-A445-0C87EB9F89A2}">
                <ask:lineSketchStyleProps xmlns:ask="http://schemas.microsoft.com/office/drawing/2018/sketchyshapes" xmlns="" sd="618484120">
                  <a:custGeom>
                    <a:avLst/>
                    <a:gdLst>
                      <a:gd name="connsiteX0" fmla="*/ 0 w 13944600"/>
                      <a:gd name="connsiteY0" fmla="*/ 0 h 2585323"/>
                      <a:gd name="connsiteX1" fmla="*/ 3765043 w 13944600"/>
                      <a:gd name="connsiteY1" fmla="*/ 0 h 2585323"/>
                      <a:gd name="connsiteX2" fmla="*/ 7390635 w 13944600"/>
                      <a:gd name="connsiteY2" fmla="*/ 0 h 2585323"/>
                      <a:gd name="connsiteX3" fmla="*/ 10597897 w 13944600"/>
                      <a:gd name="connsiteY3" fmla="*/ 0 h 2585323"/>
                      <a:gd name="connsiteX4" fmla="*/ 13944600 w 13944600"/>
                      <a:gd name="connsiteY4" fmla="*/ 0 h 2585323"/>
                      <a:gd name="connsiteX5" fmla="*/ 13944600 w 13944600"/>
                      <a:gd name="connsiteY5" fmla="*/ 1344369 h 2585323"/>
                      <a:gd name="connsiteX6" fmla="*/ 13944600 w 13944600"/>
                      <a:gd name="connsiteY6" fmla="*/ 2585323 h 2585323"/>
                      <a:gd name="connsiteX7" fmla="*/ 10458452 w 13944600"/>
                      <a:gd name="connsiteY7" fmla="*/ 2585323 h 2585323"/>
                      <a:gd name="connsiteX8" fmla="*/ 7390635 w 13944600"/>
                      <a:gd name="connsiteY8" fmla="*/ 2585323 h 2585323"/>
                      <a:gd name="connsiteX9" fmla="*/ 3765043 w 13944600"/>
                      <a:gd name="connsiteY9" fmla="*/ 2585323 h 2585323"/>
                      <a:gd name="connsiteX10" fmla="*/ 0 w 13944600"/>
                      <a:gd name="connsiteY10" fmla="*/ 2585323 h 2585323"/>
                      <a:gd name="connsiteX11" fmla="*/ 0 w 13944600"/>
                      <a:gd name="connsiteY11" fmla="*/ 1370221 h 2585323"/>
                      <a:gd name="connsiteX12" fmla="*/ 0 w 13944600"/>
                      <a:gd name="connsiteY12" fmla="*/ 0 h 2585323"/>
                      <a:gd name="connsiteX0" fmla="*/ 0 w 13944600"/>
                      <a:gd name="connsiteY0" fmla="*/ 0 h 2585323"/>
                      <a:gd name="connsiteX1" fmla="*/ 3486152 w 13944600"/>
                      <a:gd name="connsiteY1" fmla="*/ 0 h 2585323"/>
                      <a:gd name="connsiteX2" fmla="*/ 6693409 w 13944600"/>
                      <a:gd name="connsiteY2" fmla="*/ 0 h 2585323"/>
                      <a:gd name="connsiteX3" fmla="*/ 10319002 w 13944600"/>
                      <a:gd name="connsiteY3" fmla="*/ 0 h 2585323"/>
                      <a:gd name="connsiteX4" fmla="*/ 13944600 w 13944600"/>
                      <a:gd name="connsiteY4" fmla="*/ 0 h 2585323"/>
                      <a:gd name="connsiteX5" fmla="*/ 13944600 w 13944600"/>
                      <a:gd name="connsiteY5" fmla="*/ 1318513 h 2585323"/>
                      <a:gd name="connsiteX6" fmla="*/ 13944600 w 13944600"/>
                      <a:gd name="connsiteY6" fmla="*/ 2585323 h 2585323"/>
                      <a:gd name="connsiteX7" fmla="*/ 10597897 w 13944600"/>
                      <a:gd name="connsiteY7" fmla="*/ 2585323 h 2585323"/>
                      <a:gd name="connsiteX8" fmla="*/ 6972300 w 13944600"/>
                      <a:gd name="connsiteY8" fmla="*/ 2585323 h 2585323"/>
                      <a:gd name="connsiteX9" fmla="*/ 3765043 w 13944600"/>
                      <a:gd name="connsiteY9" fmla="*/ 2585323 h 2585323"/>
                      <a:gd name="connsiteX10" fmla="*/ 0 w 13944600"/>
                      <a:gd name="connsiteY10" fmla="*/ 2585323 h 2585323"/>
                      <a:gd name="connsiteX11" fmla="*/ 0 w 13944600"/>
                      <a:gd name="connsiteY11" fmla="*/ 1292661 h 2585323"/>
                      <a:gd name="connsiteX12" fmla="*/ 0 w 13944600"/>
                      <a:gd name="connsiteY12"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44600" h="2585323" fill="none" extrusionOk="0">
                        <a:moveTo>
                          <a:pt x="0" y="0"/>
                        </a:moveTo>
                        <a:cubicBezTo>
                          <a:pt x="1102985" y="-11929"/>
                          <a:pt x="2202984" y="56792"/>
                          <a:pt x="3765043" y="0"/>
                        </a:cubicBezTo>
                        <a:cubicBezTo>
                          <a:pt x="5308030" y="145921"/>
                          <a:pt x="6361835" y="-44538"/>
                          <a:pt x="7390635" y="0"/>
                        </a:cubicBezTo>
                        <a:cubicBezTo>
                          <a:pt x="8307705" y="-45105"/>
                          <a:pt x="9719727" y="28466"/>
                          <a:pt x="10597897" y="0"/>
                        </a:cubicBezTo>
                        <a:cubicBezTo>
                          <a:pt x="11379613" y="12394"/>
                          <a:pt x="12529152" y="-49868"/>
                          <a:pt x="13944600" y="0"/>
                        </a:cubicBezTo>
                        <a:cubicBezTo>
                          <a:pt x="13926144" y="650064"/>
                          <a:pt x="14048322" y="786434"/>
                          <a:pt x="13944600" y="1344369"/>
                        </a:cubicBezTo>
                        <a:cubicBezTo>
                          <a:pt x="13814386" y="1902855"/>
                          <a:pt x="13879008" y="2276188"/>
                          <a:pt x="13944600" y="2585323"/>
                        </a:cubicBezTo>
                        <a:cubicBezTo>
                          <a:pt x="12996169" y="2626615"/>
                          <a:pt x="11428959" y="2587605"/>
                          <a:pt x="10458452" y="2585323"/>
                        </a:cubicBezTo>
                        <a:cubicBezTo>
                          <a:pt x="9408586" y="2631384"/>
                          <a:pt x="8363590" y="2669595"/>
                          <a:pt x="7390635" y="2585323"/>
                        </a:cubicBezTo>
                        <a:cubicBezTo>
                          <a:pt x="6364970" y="2507526"/>
                          <a:pt x="5438953" y="2813177"/>
                          <a:pt x="3765043" y="2585323"/>
                        </a:cubicBezTo>
                        <a:cubicBezTo>
                          <a:pt x="2098571" y="2650287"/>
                          <a:pt x="1297418" y="2643759"/>
                          <a:pt x="0" y="2585323"/>
                        </a:cubicBezTo>
                        <a:cubicBezTo>
                          <a:pt x="-112976" y="2305272"/>
                          <a:pt x="-38352" y="2010241"/>
                          <a:pt x="0" y="1370221"/>
                        </a:cubicBezTo>
                        <a:cubicBezTo>
                          <a:pt x="-15191" y="723577"/>
                          <a:pt x="-138509" y="446465"/>
                          <a:pt x="0" y="0"/>
                        </a:cubicBezTo>
                        <a:close/>
                      </a:path>
                      <a:path w="13944600" h="2585323" stroke="0" extrusionOk="0">
                        <a:moveTo>
                          <a:pt x="0" y="0"/>
                        </a:moveTo>
                        <a:cubicBezTo>
                          <a:pt x="1351146" y="-43518"/>
                          <a:pt x="1963194" y="36542"/>
                          <a:pt x="3486152" y="0"/>
                        </a:cubicBezTo>
                        <a:cubicBezTo>
                          <a:pt x="5021395" y="-78191"/>
                          <a:pt x="5815559" y="-4610"/>
                          <a:pt x="6693409" y="0"/>
                        </a:cubicBezTo>
                        <a:cubicBezTo>
                          <a:pt x="7585628" y="82150"/>
                          <a:pt x="8593375" y="112611"/>
                          <a:pt x="10319002" y="0"/>
                        </a:cubicBezTo>
                        <a:cubicBezTo>
                          <a:pt x="11841071" y="-68680"/>
                          <a:pt x="12717028" y="10394"/>
                          <a:pt x="13944600" y="0"/>
                        </a:cubicBezTo>
                        <a:cubicBezTo>
                          <a:pt x="13902510" y="351399"/>
                          <a:pt x="13861718" y="764914"/>
                          <a:pt x="13944600" y="1318513"/>
                        </a:cubicBezTo>
                        <a:cubicBezTo>
                          <a:pt x="14079479" y="1838922"/>
                          <a:pt x="13968889" y="2265448"/>
                          <a:pt x="13944600" y="2585323"/>
                        </a:cubicBezTo>
                        <a:cubicBezTo>
                          <a:pt x="12634022" y="2639944"/>
                          <a:pt x="11937591" y="2439239"/>
                          <a:pt x="10597897" y="2585323"/>
                        </a:cubicBezTo>
                        <a:cubicBezTo>
                          <a:pt x="9201121" y="2723118"/>
                          <a:pt x="7880167" y="2558236"/>
                          <a:pt x="6972300" y="2585323"/>
                        </a:cubicBezTo>
                        <a:cubicBezTo>
                          <a:pt x="5813865" y="2636990"/>
                          <a:pt x="5148797" y="2463779"/>
                          <a:pt x="3765043" y="2585323"/>
                        </a:cubicBezTo>
                        <a:cubicBezTo>
                          <a:pt x="2391695" y="2627025"/>
                          <a:pt x="1012537" y="2519453"/>
                          <a:pt x="0" y="2585323"/>
                        </a:cubicBezTo>
                        <a:cubicBezTo>
                          <a:pt x="23078" y="2108560"/>
                          <a:pt x="66749" y="1790851"/>
                          <a:pt x="0" y="1292661"/>
                        </a:cubicBezTo>
                        <a:cubicBezTo>
                          <a:pt x="-88255" y="834093"/>
                          <a:pt x="46294" y="313748"/>
                          <a:pt x="0" y="0"/>
                        </a:cubicBezTo>
                        <a:close/>
                      </a:path>
                    </a:pathLst>
                  </a:custGeom>
                  <ask:type>
                    <ask:lineSketchFreehand/>
                  </ask:type>
                </ask:lineSketchStyleProps>
              </a:ext>
            </a:extLst>
          </a:ln>
        </p:spPr>
        <p:txBody>
          <a:bodyPr wrap="square" rtlCol="0">
            <a:spAutoFit/>
          </a:bodyPr>
          <a:lstStyle/>
          <a:p>
            <a:pPr algn="just">
              <a:spcBef>
                <a:spcPts val="600"/>
              </a:spcBef>
              <a:spcAft>
                <a:spcPts val="600"/>
              </a:spcAft>
            </a:pPr>
            <a:r>
              <a:rPr lang="vi-VN" sz="5400" dirty="0">
                <a:latin typeface="Arial" panose="020B0604020202020204" pitchFamily="34" charset="0"/>
                <a:cs typeface="Arial" panose="020B0604020202020204" pitchFamily="34" charset="0"/>
              </a:rPr>
              <a:t>Đọc cuốn sách,</a:t>
            </a:r>
            <a:r>
              <a:rPr lang="en-US" sz="5400" dirty="0">
                <a:latin typeface="Arial" panose="020B0604020202020204" pitchFamily="34" charset="0"/>
                <a:cs typeface="Arial" panose="020B0604020202020204" pitchFamily="34" charset="0"/>
              </a:rPr>
              <a:t> </a:t>
            </a:r>
            <a:r>
              <a:rPr lang="vi-VN" sz="5400" dirty="0">
                <a:latin typeface="Arial" panose="020B0604020202020204" pitchFamily="34" charset="0"/>
                <a:cs typeface="Arial" panose="020B0604020202020204" pitchFamily="34" charset="0"/>
              </a:rPr>
              <a:t>Quốc vương Đan Mạch</a:t>
            </a:r>
            <a:r>
              <a:rPr lang="en-US" sz="5400" dirty="0">
                <a:latin typeface="Arial" panose="020B0604020202020204" pitchFamily="34" charset="0"/>
                <a:cs typeface="Arial" panose="020B0604020202020204" pitchFamily="34" charset="0"/>
              </a:rPr>
              <a:t> </a:t>
            </a:r>
            <a:r>
              <a:rPr lang="vi-VN" sz="5400" dirty="0">
                <a:latin typeface="Arial" panose="020B0604020202020204" pitchFamily="34" charset="0"/>
                <a:cs typeface="Arial" panose="020B0604020202020204" pitchFamily="34" charset="0"/>
              </a:rPr>
              <a:t>rất thích thú,</a:t>
            </a:r>
            <a:r>
              <a:rPr lang="en-US" sz="5400" dirty="0">
                <a:latin typeface="Arial" panose="020B0604020202020204" pitchFamily="34" charset="0"/>
                <a:cs typeface="Arial" panose="020B0604020202020204" pitchFamily="34" charset="0"/>
              </a:rPr>
              <a:t> </a:t>
            </a:r>
            <a:r>
              <a:rPr lang="vi-VN" sz="5400" dirty="0">
                <a:latin typeface="Arial" panose="020B0604020202020204" pitchFamily="34" charset="0"/>
                <a:cs typeface="Arial" panose="020B0604020202020204" pitchFamily="34" charset="0"/>
              </a:rPr>
              <a:t>cho gọi An-đéc-xen đến</a:t>
            </a:r>
            <a:r>
              <a:rPr lang="en-US" sz="5400" dirty="0">
                <a:latin typeface="Arial" panose="020B0604020202020204" pitchFamily="34" charset="0"/>
                <a:cs typeface="Arial" panose="020B0604020202020204" pitchFamily="34" charset="0"/>
              </a:rPr>
              <a:t> </a:t>
            </a:r>
            <a:r>
              <a:rPr lang="vi-VN" sz="5400" dirty="0">
                <a:latin typeface="Arial" panose="020B0604020202020204" pitchFamily="34" charset="0"/>
                <a:cs typeface="Arial" panose="020B0604020202020204" pitchFamily="34" charset="0"/>
              </a:rPr>
              <a:t>và hỏi ông</a:t>
            </a:r>
            <a:r>
              <a:rPr lang="en-US" sz="5400" dirty="0">
                <a:latin typeface="Arial" panose="020B0604020202020204" pitchFamily="34" charset="0"/>
                <a:cs typeface="Arial" panose="020B0604020202020204" pitchFamily="34" charset="0"/>
              </a:rPr>
              <a:t> </a:t>
            </a:r>
            <a:r>
              <a:rPr lang="vi-VN" sz="5400" dirty="0">
                <a:latin typeface="Arial" panose="020B0604020202020204" pitchFamily="34" charset="0"/>
                <a:cs typeface="Arial" panose="020B0604020202020204" pitchFamily="34" charset="0"/>
              </a:rPr>
              <a:t>có tâm nguyện gì.</a:t>
            </a:r>
            <a:endParaRPr lang="en-US" sz="5400"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C3C8322-955D-A38C-8095-713B1C556D26}"/>
              </a:ext>
            </a:extLst>
          </p:cNvPr>
          <p:cNvCxnSpPr/>
          <p:nvPr/>
        </p:nvCxnSpPr>
        <p:spPr>
          <a:xfrm flipH="1">
            <a:off x="6345700" y="2806485"/>
            <a:ext cx="22860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AA5074-510A-8E8E-7D95-B5BAB585DCF3}"/>
              </a:ext>
            </a:extLst>
          </p:cNvPr>
          <p:cNvCxnSpPr/>
          <p:nvPr/>
        </p:nvCxnSpPr>
        <p:spPr>
          <a:xfrm flipH="1">
            <a:off x="14194300" y="2758685"/>
            <a:ext cx="22860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3CB1131-819F-9455-18EA-DA3F6A57F750}"/>
              </a:ext>
            </a:extLst>
          </p:cNvPr>
          <p:cNvCxnSpPr/>
          <p:nvPr/>
        </p:nvCxnSpPr>
        <p:spPr>
          <a:xfrm flipH="1">
            <a:off x="4364500" y="3641946"/>
            <a:ext cx="22860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CE4F510-1CF5-4BC1-F5F1-CB8C5C471D62}"/>
              </a:ext>
            </a:extLst>
          </p:cNvPr>
          <p:cNvCxnSpPr/>
          <p:nvPr/>
        </p:nvCxnSpPr>
        <p:spPr>
          <a:xfrm flipH="1">
            <a:off x="11755900" y="3641946"/>
            <a:ext cx="22860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1D4095-385B-8F6A-5903-ADDE3EEE495D}"/>
              </a:ext>
            </a:extLst>
          </p:cNvPr>
          <p:cNvCxnSpPr/>
          <p:nvPr/>
        </p:nvCxnSpPr>
        <p:spPr>
          <a:xfrm flipH="1">
            <a:off x="15224844" y="3720885"/>
            <a:ext cx="22860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73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4" name="Freeform 4"/>
          <p:cNvSpPr/>
          <p:nvPr/>
        </p:nvSpPr>
        <p:spPr>
          <a:xfrm>
            <a:off x="-685800" y="8420100"/>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3"/>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8" name="TextBox 17">
            <a:extLst>
              <a:ext uri="{FF2B5EF4-FFF2-40B4-BE49-F238E27FC236}">
                <a16:creationId xmlns:a16="http://schemas.microsoft.com/office/drawing/2014/main" id="{CE2724D5-88F2-FA35-2213-BFB9CC1D51A2}"/>
              </a:ext>
            </a:extLst>
          </p:cNvPr>
          <p:cNvSpPr txBox="1"/>
          <p:nvPr/>
        </p:nvSpPr>
        <p:spPr>
          <a:xfrm>
            <a:off x="304800" y="1662419"/>
            <a:ext cx="17068800" cy="6524863"/>
          </a:xfrm>
          <a:prstGeom prst="rect">
            <a:avLst/>
          </a:prstGeom>
          <a:noFill/>
        </p:spPr>
        <p:txBody>
          <a:bodyPr wrap="square" rtlCol="0">
            <a:spAutoFit/>
          </a:bodyPr>
          <a:lstStyle/>
          <a:p>
            <a:pPr algn="just"/>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sinh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giày</a:t>
            </a:r>
            <a:r>
              <a:rPr lang="en-US" sz="3800" dirty="0">
                <a:latin typeface="Arial" panose="020B0604020202020204" pitchFamily="34" charset="0"/>
                <a:cs typeface="Arial" panose="020B0604020202020204" pitchFamily="34" charset="0"/>
              </a:rPr>
              <a:t> ở </a:t>
            </a:r>
            <a:r>
              <a:rPr lang="en-US" sz="3800" dirty="0" err="1">
                <a:latin typeface="Arial" panose="020B0604020202020204" pitchFamily="34" charset="0"/>
                <a:cs typeface="Arial" panose="020B0604020202020204" pitchFamily="34" charset="0"/>
              </a:rPr>
              <a:t>Đan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Mạch</a:t>
            </a:r>
            <a:r>
              <a:rPr lang="en-US" sz="3800" dirty="0">
                <a:latin typeface="Arial" panose="020B0604020202020204" pitchFamily="34" charset="0"/>
                <a:cs typeface="Arial" panose="020B0604020202020204" pitchFamily="34" charset="0"/>
              </a:rPr>
              <a:t>. Khi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còn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nhỏ</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đồng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chiếc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kính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nhìn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xa.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chóc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hồ</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núi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làng</a:t>
            </a:r>
            <a:r>
              <a:rPr lang="en-US" sz="3800" dirty="0">
                <a:latin typeface="Arial" panose="020B0604020202020204" pitchFamily="34" charset="0"/>
                <a:cs typeface="Arial" panose="020B0604020202020204" pitchFamily="34" charset="0"/>
              </a:rPr>
              <a:t>,… Quan </a:t>
            </a:r>
            <a:r>
              <a:rPr lang="en-US" sz="3800" dirty="0" err="1">
                <a:latin typeface="Arial" panose="020B0604020202020204" pitchFamily="34" charset="0"/>
                <a:cs typeface="Arial" panose="020B0604020202020204" pitchFamily="34" charset="0"/>
              </a:rPr>
              <a:t>sát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mỗi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tưởng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rồi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nghe</a:t>
            </a:r>
            <a:r>
              <a:rPr lang="en-US" sz="3800" dirty="0">
                <a:latin typeface="Arial" panose="020B0604020202020204" pitchFamily="34" charset="0"/>
                <a:cs typeface="Arial" panose="020B0604020202020204" pitchFamily="34" charset="0"/>
              </a:rPr>
              <a:t>.</a:t>
            </a:r>
          </a:p>
          <a:p>
            <a:pPr algn="just"/>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năm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tuổi</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mấy</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gỗ</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vui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sướng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chúng</a:t>
            </a:r>
            <a:r>
              <a:rPr lang="en-US" sz="3800" dirty="0">
                <a:latin typeface="Arial" panose="020B0604020202020204" pitchFamily="34" charset="0"/>
                <a:cs typeface="Arial" panose="020B0604020202020204" pitchFamily="34" charset="0"/>
              </a:rPr>
              <a:t> di </a:t>
            </a:r>
            <a:r>
              <a:rPr lang="en-US" sz="3800" dirty="0" err="1">
                <a:latin typeface="Arial" panose="020B0604020202020204" pitchFamily="34" charset="0"/>
                <a:cs typeface="Arial" panose="020B0604020202020204" pitchFamily="34" charset="0"/>
              </a:rPr>
              <a:t>chuyển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lắc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lư</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trò</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cùng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Cha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liền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khấu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ngoài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may </a:t>
            </a:r>
            <a:r>
              <a:rPr lang="en-US" sz="3800" dirty="0" err="1">
                <a:latin typeface="Arial" panose="020B0604020202020204" pitchFamily="34" charset="0"/>
                <a:cs typeface="Arial" panose="020B0604020202020204" pitchFamily="34" charset="0"/>
              </a:rPr>
              <a:t>quần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gỗ</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diễn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nọ</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khấu</a:t>
            </a:r>
            <a:r>
              <a:rPr lang="en-US" sz="3800" dirty="0">
                <a:latin typeface="Arial" panose="020B0604020202020204" pitchFamily="34" charset="0"/>
                <a:cs typeface="Arial" panose="020B0604020202020204" pitchFamily="34" charset="0"/>
              </a:rPr>
              <a:t>, ca </a:t>
            </a:r>
            <a:r>
              <a:rPr lang="en-US" sz="3800" dirty="0" err="1">
                <a:latin typeface="Arial" panose="020B0604020202020204" pitchFamily="34" charset="0"/>
                <a:cs typeface="Arial" panose="020B0604020202020204" pitchFamily="34" charset="0"/>
              </a:rPr>
              <a:t>hát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chổi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vụt</a:t>
            </a:r>
            <a:r>
              <a:rPr lang="en-US" sz="3800" dirty="0">
                <a:latin typeface="Arial" panose="020B0604020202020204" pitchFamily="34" charset="0"/>
                <a:cs typeface="Arial" panose="020B0604020202020204" pitchFamily="34" charset="0"/>
              </a:rPr>
              <a:t> qua </a:t>
            </a:r>
            <a:r>
              <a:rPr lang="en-US" sz="3800" dirty="0" err="1">
                <a:latin typeface="Arial" panose="020B0604020202020204" pitchFamily="34" charset="0"/>
                <a:cs typeface="Arial" panose="020B0604020202020204" pitchFamily="34" charset="0"/>
              </a:rPr>
              <a:t>bầu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bởi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i="1" dirty="0">
                <a:latin typeface="Arial" panose="020B0604020202020204" pitchFamily="34" charset="0"/>
                <a:cs typeface="Arial" panose="020B0604020202020204" pitchFamily="34" charset="0"/>
              </a:rPr>
              <a:t>Sao </a:t>
            </a:r>
            <a:r>
              <a:rPr lang="en-US" sz="3800" i="1" dirty="0" err="1">
                <a:latin typeface="Arial" panose="020B0604020202020204" pitchFamily="34" charset="0"/>
                <a:cs typeface="Arial" panose="020B0604020202020204" pitchFamily="34" charset="0"/>
              </a:rPr>
              <a:t>chổi</a:t>
            </a:r>
            <a:r>
              <a:rPr lang="en-US" sz="3800" i="1"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27" name="Freeform 3">
            <a:extLst>
              <a:ext uri="{FF2B5EF4-FFF2-40B4-BE49-F238E27FC236}">
                <a16:creationId xmlns:a16="http://schemas.microsoft.com/office/drawing/2014/main" id="{DE255E89-C689-9CB6-D91D-C6C5B705888F}"/>
              </a:ext>
            </a:extLst>
          </p:cNvPr>
          <p:cNvSpPr/>
          <p:nvPr/>
        </p:nvSpPr>
        <p:spPr>
          <a:xfrm>
            <a:off x="16306800" y="6819900"/>
            <a:ext cx="4044631" cy="3437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6"/>
            <a:stretch>
              <a:fillRect/>
            </a:stretch>
          </a:blipFill>
        </p:spPr>
      </p:sp>
      <p:sp>
        <p:nvSpPr>
          <p:cNvPr id="28" name="Freeform 8">
            <a:extLst>
              <a:ext uri="{FF2B5EF4-FFF2-40B4-BE49-F238E27FC236}">
                <a16:creationId xmlns:a16="http://schemas.microsoft.com/office/drawing/2014/main" id="{407B557D-ABF8-26DD-33CE-FC1D3B8BD0C9}"/>
              </a:ext>
            </a:extLst>
          </p:cNvPr>
          <p:cNvSpPr/>
          <p:nvPr/>
        </p:nvSpPr>
        <p:spPr>
          <a:xfrm>
            <a:off x="15011400" y="7444366"/>
            <a:ext cx="2057400" cy="28426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29" name="Oval 28">
            <a:extLst>
              <a:ext uri="{FF2B5EF4-FFF2-40B4-BE49-F238E27FC236}">
                <a16:creationId xmlns:a16="http://schemas.microsoft.com/office/drawing/2014/main" id="{56F2672B-626A-3A97-E21E-CC8C2791121C}"/>
              </a:ext>
            </a:extLst>
          </p:cNvPr>
          <p:cNvSpPr/>
          <p:nvPr/>
        </p:nvSpPr>
        <p:spPr>
          <a:xfrm>
            <a:off x="152584" y="1473226"/>
            <a:ext cx="688188" cy="69405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1</a:t>
            </a:r>
          </a:p>
        </p:txBody>
      </p:sp>
      <p:sp>
        <p:nvSpPr>
          <p:cNvPr id="30" name="Oval 29">
            <a:extLst>
              <a:ext uri="{FF2B5EF4-FFF2-40B4-BE49-F238E27FC236}">
                <a16:creationId xmlns:a16="http://schemas.microsoft.com/office/drawing/2014/main" id="{52847A6A-EB9B-C698-F0D1-F6CADEDE3F78}"/>
              </a:ext>
            </a:extLst>
          </p:cNvPr>
          <p:cNvSpPr/>
          <p:nvPr/>
        </p:nvSpPr>
        <p:spPr>
          <a:xfrm>
            <a:off x="226212" y="4601850"/>
            <a:ext cx="688188" cy="69405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2</a:t>
            </a:r>
          </a:p>
        </p:txBody>
      </p:sp>
      <p:pic>
        <p:nvPicPr>
          <p:cNvPr id="3" name="Picture 2">
            <a:extLst>
              <a:ext uri="{FF2B5EF4-FFF2-40B4-BE49-F238E27FC236}">
                <a16:creationId xmlns:a16="http://schemas.microsoft.com/office/drawing/2014/main" id="{A9805881-34DD-5CB3-3CDE-5928DDAAF6F1}"/>
              </a:ext>
            </a:extLst>
          </p:cNvPr>
          <p:cNvPicPr>
            <a:picLocks noChangeAspect="1"/>
          </p:cNvPicPr>
          <p:nvPr/>
        </p:nvPicPr>
        <p:blipFill>
          <a:blip r:embed="rId8"/>
          <a:stretch>
            <a:fillRect/>
          </a:stretch>
        </p:blipFill>
        <p:spPr>
          <a:xfrm>
            <a:off x="8229600" y="-291567"/>
            <a:ext cx="7933801" cy="2224748"/>
          </a:xfrm>
          <a:prstGeom prst="rect">
            <a:avLst/>
          </a:prstGeom>
        </p:spPr>
      </p:pic>
      <p:grpSp>
        <p:nvGrpSpPr>
          <p:cNvPr id="8" name="Group 7">
            <a:extLst>
              <a:ext uri="{FF2B5EF4-FFF2-40B4-BE49-F238E27FC236}">
                <a16:creationId xmlns:a16="http://schemas.microsoft.com/office/drawing/2014/main" id="{C5736D81-0C80-FA6A-4228-FCAE37526FDE}"/>
              </a:ext>
            </a:extLst>
          </p:cNvPr>
          <p:cNvGrpSpPr/>
          <p:nvPr/>
        </p:nvGrpSpPr>
        <p:grpSpPr>
          <a:xfrm>
            <a:off x="0" y="316800"/>
            <a:ext cx="6108738" cy="834426"/>
            <a:chOff x="819078" y="212308"/>
            <a:chExt cx="855059" cy="1351233"/>
          </a:xfrm>
        </p:grpSpPr>
        <p:sp>
          <p:nvSpPr>
            <p:cNvPr id="9" name="Rounded Rectangle 13">
              <a:extLst>
                <a:ext uri="{FF2B5EF4-FFF2-40B4-BE49-F238E27FC236}">
                  <a16:creationId xmlns:a16="http://schemas.microsoft.com/office/drawing/2014/main" id="{CD42CE18-845B-1C8A-C8D0-0541F35D07AB}"/>
                </a:ext>
              </a:extLst>
            </p:cNvPr>
            <p:cNvSpPr/>
            <p:nvPr/>
          </p:nvSpPr>
          <p:spPr>
            <a:xfrm>
              <a:off x="843297" y="212308"/>
              <a:ext cx="830840" cy="135123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 name="TextBox 10">
              <a:extLst>
                <a:ext uri="{FF2B5EF4-FFF2-40B4-BE49-F238E27FC236}">
                  <a16:creationId xmlns:a16="http://schemas.microsoft.com/office/drawing/2014/main" id="{B7C765BB-982F-A92E-18EF-48B431DF580B}"/>
                </a:ext>
              </a:extLst>
            </p:cNvPr>
            <p:cNvSpPr txBox="1"/>
            <p:nvPr/>
          </p:nvSpPr>
          <p:spPr>
            <a:xfrm>
              <a:off x="819078" y="301209"/>
              <a:ext cx="830840" cy="1003289"/>
            </a:xfrm>
            <a:prstGeom prst="rect">
              <a:avLst/>
            </a:prstGeom>
            <a:noFill/>
          </p:spPr>
          <p:txBody>
            <a:bodyPr wrap="square" rtlCol="0">
              <a:spAutoFit/>
            </a:bodyPr>
            <a:lstStyle/>
            <a:p>
              <a:pPr algn="ctr"/>
              <a:r>
                <a:rPr lang="en-US" sz="4800" b="1" dirty="0" err="1">
                  <a:solidFill>
                    <a:srgbClr val="00B050"/>
                  </a:solidFill>
                  <a:latin typeface="UTM Avo" pitchFamily="18" charset="0"/>
                </a:rPr>
                <a:t>Luyện</a:t>
              </a:r>
              <a:r>
                <a:rPr lang="en-US" sz="4800" b="1" dirty="0">
                  <a:solidFill>
                    <a:srgbClr val="00B050"/>
                  </a:solidFill>
                  <a:latin typeface="UTM Avo" pitchFamily="18" charset="0"/>
                </a:rPr>
                <a:t> </a:t>
              </a:r>
              <a:r>
                <a:rPr lang="en-US" sz="4800" b="1" dirty="0" err="1">
                  <a:solidFill>
                    <a:srgbClr val="00B050"/>
                  </a:solidFill>
                  <a:latin typeface="UTM Avo" pitchFamily="18" charset="0"/>
                </a:rPr>
                <a:t>đọc</a:t>
              </a:r>
              <a:r>
                <a:rPr lang="en-US" sz="4800" b="1" dirty="0">
                  <a:solidFill>
                    <a:srgbClr val="00B050"/>
                  </a:solidFill>
                  <a:latin typeface="UTM Avo" pitchFamily="18" charset="0"/>
                </a:rPr>
                <a:t> </a:t>
              </a:r>
              <a:r>
                <a:rPr lang="en-US" sz="4800" b="1" dirty="0" err="1">
                  <a:solidFill>
                    <a:srgbClr val="00B050"/>
                  </a:solidFill>
                  <a:latin typeface="UTM Avo" pitchFamily="18" charset="0"/>
                </a:rPr>
                <a:t>nhóm</a:t>
              </a:r>
              <a:endParaRPr lang="en-US" sz="4800" b="1" dirty="0">
                <a:solidFill>
                  <a:srgbClr val="00B050"/>
                </a:solidFill>
                <a:latin typeface="UTM Avo" pitchFamily="18" charset="0"/>
              </a:endParaRPr>
            </a:p>
          </p:txBody>
        </p:sp>
      </p:grpSp>
      <p:pic>
        <p:nvPicPr>
          <p:cNvPr id="12" name="Picture 11">
            <a:extLst>
              <a:ext uri="{FF2B5EF4-FFF2-40B4-BE49-F238E27FC236}">
                <a16:creationId xmlns:a16="http://schemas.microsoft.com/office/drawing/2014/main" id="{68733B8D-066A-AC43-44D9-EFDF699E92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668" y="-72794"/>
            <a:ext cx="2550141" cy="1452385"/>
          </a:xfrm>
          <a:prstGeom prst="rect">
            <a:avLst/>
          </a:prstGeom>
        </p:spPr>
      </p:pic>
    </p:spTree>
    <p:extLst>
      <p:ext uri="{BB962C8B-B14F-4D97-AF65-F5344CB8AC3E}">
        <p14:creationId xmlns:p14="http://schemas.microsoft.com/office/powerpoint/2010/main" val="417817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3" name="Freeform 3"/>
          <p:cNvSpPr/>
          <p:nvPr/>
        </p:nvSpPr>
        <p:spPr>
          <a:xfrm>
            <a:off x="16306800" y="6819900"/>
            <a:ext cx="4044631" cy="3437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685800" y="84707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8" name="Freeform 8"/>
          <p:cNvSpPr/>
          <p:nvPr/>
        </p:nvSpPr>
        <p:spPr>
          <a:xfrm>
            <a:off x="15011400" y="7444366"/>
            <a:ext cx="2057400" cy="28426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18" name="TextBox 17">
            <a:extLst>
              <a:ext uri="{FF2B5EF4-FFF2-40B4-BE49-F238E27FC236}">
                <a16:creationId xmlns:a16="http://schemas.microsoft.com/office/drawing/2014/main" id="{CE2724D5-88F2-FA35-2213-BFB9CC1D51A2}"/>
              </a:ext>
            </a:extLst>
          </p:cNvPr>
          <p:cNvSpPr txBox="1"/>
          <p:nvPr/>
        </p:nvSpPr>
        <p:spPr>
          <a:xfrm>
            <a:off x="152400" y="1411486"/>
            <a:ext cx="17565590" cy="7771358"/>
          </a:xfrm>
          <a:prstGeom prst="rect">
            <a:avLst/>
          </a:prstGeom>
          <a:noFill/>
        </p:spPr>
        <p:txBody>
          <a:bodyPr wrap="square" rtlCol="0">
            <a:spAutoFit/>
          </a:bodyPr>
          <a:lstStyle/>
          <a:p>
            <a:pPr algn="just">
              <a:spcBef>
                <a:spcPts val="600"/>
              </a:spcBef>
            </a:pP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Cô</a:t>
            </a:r>
            <a:r>
              <a:rPr lang="en-US" sz="3800" dirty="0">
                <a:latin typeface="Arial" panose="020B0604020202020204" pitchFamily="34" charset="0"/>
                <a:cs typeface="Arial" panose="020B0604020202020204" pitchFamily="34" charset="0"/>
              </a:rPr>
              <a:t>-pen-ha-</a:t>
            </a:r>
            <a:r>
              <a:rPr lang="en-US" sz="3800" dirty="0" err="1">
                <a:latin typeface="Arial" panose="020B0604020202020204" pitchFamily="34" charset="0"/>
                <a:cs typeface="Arial" panose="020B0604020202020204" pitchFamily="34" charset="0"/>
              </a:rPr>
              <a:t>ghen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kiếm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việc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luôn</a:t>
            </a:r>
            <a:r>
              <a:rPr lang="en-US" sz="3800" dirty="0">
                <a:latin typeface="Arial" panose="020B0604020202020204" pitchFamily="34" charset="0"/>
                <a:cs typeface="Arial" panose="020B0604020202020204" pitchFamily="34" charset="0"/>
              </a:rPr>
              <a:t> say </a:t>
            </a:r>
            <a:r>
              <a:rPr lang="en-US" sz="3800" dirty="0" err="1">
                <a:latin typeface="Arial" panose="020B0604020202020204" pitchFamily="34" charset="0"/>
                <a:cs typeface="Arial" panose="020B0604020202020204" pitchFamily="34" charset="0"/>
              </a:rPr>
              <a:t>mê</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xuất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bản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Quốc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thích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gọi</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hỏi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tâm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nói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nghiệm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Quốc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tặng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tiền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thỏa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nguyện</a:t>
            </a:r>
            <a:r>
              <a:rPr lang="en-US" sz="3800" dirty="0">
                <a:latin typeface="Arial" panose="020B0604020202020204" pitchFamily="34" charset="0"/>
                <a:cs typeface="Arial" panose="020B0604020202020204" pitchFamily="34" charset="0"/>
              </a:rPr>
              <a:t>.</a:t>
            </a:r>
          </a:p>
          <a:p>
            <a:pPr algn="just">
              <a:spcBef>
                <a:spcPts val="600"/>
              </a:spcBef>
            </a:pPr>
            <a:r>
              <a:rPr lang="en-US" sz="3800" dirty="0">
                <a:latin typeface="Arial" panose="020B0604020202020204" pitchFamily="34" charset="0"/>
                <a:cs typeface="Arial" panose="020B0604020202020204" pitchFamily="34" charset="0"/>
              </a:rPr>
              <a:t>     Trong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chu du </a:t>
            </a:r>
            <a:r>
              <a:rPr lang="en-US" sz="3800" dirty="0" err="1">
                <a:latin typeface="Arial" panose="020B0604020202020204" pitchFamily="34" charset="0"/>
                <a:cs typeface="Arial" panose="020B0604020202020204" pitchFamily="34" charset="0"/>
              </a:rPr>
              <a:t>khắp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quen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tầng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lớp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coi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nghèo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bao </a:t>
            </a:r>
            <a:r>
              <a:rPr lang="en-US" sz="3800" dirty="0" err="1">
                <a:latin typeface="Arial" panose="020B0604020202020204" pitchFamily="34" charset="0"/>
                <a:cs typeface="Arial" panose="020B0604020202020204" pitchFamily="34" charset="0"/>
              </a:rPr>
              <a:t>thân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phận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thiếu</a:t>
            </a:r>
            <a:r>
              <a:rPr lang="en-US" sz="3800" dirty="0">
                <a:latin typeface="Arial" panose="020B0604020202020204" pitchFamily="34" charset="0"/>
                <a:cs typeface="Arial" panose="020B0604020202020204" pitchFamily="34" charset="0"/>
              </a:rPr>
              <a:t> may </a:t>
            </a:r>
            <a:r>
              <a:rPr lang="en-US" sz="3800" dirty="0" err="1">
                <a:latin typeface="Arial" panose="020B0604020202020204" pitchFamily="34" charset="0"/>
                <a:cs typeface="Arial" panose="020B0604020202020204" pitchFamily="34" charset="0"/>
              </a:rPr>
              <a:t>mắn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trọng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tâm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hồn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nghiệm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loạt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phẩm</a:t>
            </a:r>
            <a:r>
              <a:rPr lang="en-US" sz="3800"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Vịt</a:t>
            </a:r>
            <a:r>
              <a:rPr lang="en-US" sz="3800" i="1" dirty="0">
                <a:latin typeface="Arial" panose="020B0604020202020204" pitchFamily="34" charset="0"/>
                <a:cs typeface="Arial" panose="020B0604020202020204" pitchFamily="34" charset="0"/>
              </a:rPr>
              <a:t> con </a:t>
            </a:r>
            <a:r>
              <a:rPr lang="en-US" sz="3800" i="1" dirty="0" err="1">
                <a:latin typeface="Arial" panose="020B0604020202020204" pitchFamily="34" charset="0"/>
                <a:cs typeface="Arial" panose="020B0604020202020204" pitchFamily="34" charset="0"/>
              </a:rPr>
              <a:t>xấu</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xí</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Cô</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bé</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bán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diêm</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Nàng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tiên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cá</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Chú</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lính</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chì</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dũng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cảm</a:t>
            </a:r>
            <a:r>
              <a:rPr lang="en-US" sz="3800" i="1" dirty="0">
                <a:latin typeface="Arial" panose="020B0604020202020204" pitchFamily="34" charset="0"/>
                <a:cs typeface="Arial" panose="020B0604020202020204" pitchFamily="34" charset="0"/>
              </a:rPr>
              <a: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Đây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em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giới</a:t>
            </a:r>
            <a:r>
              <a:rPr lang="en-US" sz="3800" dirty="0">
                <a:latin typeface="Arial" panose="020B0604020202020204" pitchFamily="34" charset="0"/>
                <a:cs typeface="Arial" panose="020B0604020202020204" pitchFamily="34" charset="0"/>
              </a:rPr>
              <a:t>.</a:t>
            </a:r>
          </a:p>
          <a:p>
            <a:pPr algn="just"/>
            <a:r>
              <a:rPr lang="en-US" sz="3800" dirty="0">
                <a:latin typeface="Arial" panose="020B0604020202020204" pitchFamily="34" charset="0"/>
                <a:cs typeface="Arial" panose="020B0604020202020204" pitchFamily="34" charset="0"/>
              </a:rPr>
              <a:t>									(Phan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Quân</a:t>
            </a:r>
            <a:r>
              <a:rPr lang="en-US" sz="3800"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tổng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hợp</a:t>
            </a:r>
            <a:r>
              <a:rPr lang="en-US" sz="3800" dirty="0">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D0E58A5A-79BE-B6D0-F168-AF4EECCD57E1}"/>
              </a:ext>
            </a:extLst>
          </p:cNvPr>
          <p:cNvPicPr>
            <a:picLocks noChangeAspect="1"/>
          </p:cNvPicPr>
          <p:nvPr/>
        </p:nvPicPr>
        <p:blipFill>
          <a:blip r:embed="rId8"/>
          <a:stretch>
            <a:fillRect/>
          </a:stretch>
        </p:blipFill>
        <p:spPr>
          <a:xfrm>
            <a:off x="8458200" y="-342900"/>
            <a:ext cx="7933801" cy="2224748"/>
          </a:xfrm>
          <a:prstGeom prst="rect">
            <a:avLst/>
          </a:prstGeom>
        </p:spPr>
      </p:pic>
      <p:sp>
        <p:nvSpPr>
          <p:cNvPr id="13" name="Oval 12">
            <a:extLst>
              <a:ext uri="{FF2B5EF4-FFF2-40B4-BE49-F238E27FC236}">
                <a16:creationId xmlns:a16="http://schemas.microsoft.com/office/drawing/2014/main" id="{5BA18FBF-FB59-1DBC-0A83-00EB15A44086}"/>
              </a:ext>
            </a:extLst>
          </p:cNvPr>
          <p:cNvSpPr/>
          <p:nvPr/>
        </p:nvSpPr>
        <p:spPr>
          <a:xfrm>
            <a:off x="77338" y="1364383"/>
            <a:ext cx="765685" cy="72946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3</a:t>
            </a:r>
          </a:p>
        </p:txBody>
      </p:sp>
      <p:sp>
        <p:nvSpPr>
          <p:cNvPr id="14" name="Oval 13">
            <a:extLst>
              <a:ext uri="{FF2B5EF4-FFF2-40B4-BE49-F238E27FC236}">
                <a16:creationId xmlns:a16="http://schemas.microsoft.com/office/drawing/2014/main" id="{D16F3C88-1E6C-935E-C25C-2B45FFCBF356}"/>
              </a:ext>
            </a:extLst>
          </p:cNvPr>
          <p:cNvSpPr/>
          <p:nvPr/>
        </p:nvSpPr>
        <p:spPr>
          <a:xfrm>
            <a:off x="234163" y="4381500"/>
            <a:ext cx="680237" cy="6858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4</a:t>
            </a:r>
          </a:p>
        </p:txBody>
      </p:sp>
      <p:grpSp>
        <p:nvGrpSpPr>
          <p:cNvPr id="9" name="Group 8">
            <a:extLst>
              <a:ext uri="{FF2B5EF4-FFF2-40B4-BE49-F238E27FC236}">
                <a16:creationId xmlns:a16="http://schemas.microsoft.com/office/drawing/2014/main" id="{0F0D5198-CC25-8D47-273D-9FB6A9AA5947}"/>
              </a:ext>
            </a:extLst>
          </p:cNvPr>
          <p:cNvGrpSpPr/>
          <p:nvPr/>
        </p:nvGrpSpPr>
        <p:grpSpPr>
          <a:xfrm>
            <a:off x="0" y="316800"/>
            <a:ext cx="6108738" cy="834426"/>
            <a:chOff x="819078" y="212308"/>
            <a:chExt cx="855059" cy="1351233"/>
          </a:xfrm>
        </p:grpSpPr>
        <p:sp>
          <p:nvSpPr>
            <p:cNvPr id="11" name="Rounded Rectangle 13">
              <a:extLst>
                <a:ext uri="{FF2B5EF4-FFF2-40B4-BE49-F238E27FC236}">
                  <a16:creationId xmlns:a16="http://schemas.microsoft.com/office/drawing/2014/main" id="{C5C211D7-2F6A-C732-DA30-AF33AAEA83F8}"/>
                </a:ext>
              </a:extLst>
            </p:cNvPr>
            <p:cNvSpPr/>
            <p:nvPr/>
          </p:nvSpPr>
          <p:spPr>
            <a:xfrm>
              <a:off x="843297" y="212308"/>
              <a:ext cx="830840" cy="135123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 name="TextBox 11">
              <a:extLst>
                <a:ext uri="{FF2B5EF4-FFF2-40B4-BE49-F238E27FC236}">
                  <a16:creationId xmlns:a16="http://schemas.microsoft.com/office/drawing/2014/main" id="{07F7E17F-5992-35E0-A07E-116C7C952C83}"/>
                </a:ext>
              </a:extLst>
            </p:cNvPr>
            <p:cNvSpPr txBox="1"/>
            <p:nvPr/>
          </p:nvSpPr>
          <p:spPr>
            <a:xfrm>
              <a:off x="819078" y="301209"/>
              <a:ext cx="830840" cy="1003289"/>
            </a:xfrm>
            <a:prstGeom prst="rect">
              <a:avLst/>
            </a:prstGeom>
            <a:noFill/>
          </p:spPr>
          <p:txBody>
            <a:bodyPr wrap="square" rtlCol="0">
              <a:spAutoFit/>
            </a:bodyPr>
            <a:lstStyle/>
            <a:p>
              <a:pPr algn="ctr"/>
              <a:r>
                <a:rPr lang="en-US" sz="4800" b="1" dirty="0" err="1">
                  <a:solidFill>
                    <a:srgbClr val="00B050"/>
                  </a:solidFill>
                  <a:latin typeface="UTM Avo" pitchFamily="18" charset="0"/>
                </a:rPr>
                <a:t>Luyện</a:t>
              </a:r>
              <a:r>
                <a:rPr lang="en-US" sz="4800" b="1" dirty="0">
                  <a:solidFill>
                    <a:srgbClr val="00B050"/>
                  </a:solidFill>
                  <a:latin typeface="UTM Avo" pitchFamily="18" charset="0"/>
                </a:rPr>
                <a:t> </a:t>
              </a:r>
              <a:r>
                <a:rPr lang="en-US" sz="4800" b="1" dirty="0" err="1">
                  <a:solidFill>
                    <a:srgbClr val="00B050"/>
                  </a:solidFill>
                  <a:latin typeface="UTM Avo" pitchFamily="18" charset="0"/>
                </a:rPr>
                <a:t>đọc</a:t>
              </a:r>
              <a:r>
                <a:rPr lang="en-US" sz="4800" b="1" dirty="0">
                  <a:solidFill>
                    <a:srgbClr val="00B050"/>
                  </a:solidFill>
                  <a:latin typeface="UTM Avo" pitchFamily="18" charset="0"/>
                </a:rPr>
                <a:t> </a:t>
              </a:r>
              <a:r>
                <a:rPr lang="en-US" sz="4800" b="1" dirty="0" err="1">
                  <a:solidFill>
                    <a:srgbClr val="00B050"/>
                  </a:solidFill>
                  <a:latin typeface="UTM Avo" pitchFamily="18" charset="0"/>
                </a:rPr>
                <a:t>nhóm</a:t>
              </a:r>
              <a:endParaRPr lang="en-US" sz="4800" b="1" dirty="0">
                <a:solidFill>
                  <a:srgbClr val="00B050"/>
                </a:solidFill>
                <a:latin typeface="UTM Avo" pitchFamily="18" charset="0"/>
              </a:endParaRPr>
            </a:p>
          </p:txBody>
        </p:sp>
      </p:grpSp>
      <p:pic>
        <p:nvPicPr>
          <p:cNvPr id="17" name="Picture 16">
            <a:extLst>
              <a:ext uri="{FF2B5EF4-FFF2-40B4-BE49-F238E27FC236}">
                <a16:creationId xmlns:a16="http://schemas.microsoft.com/office/drawing/2014/main" id="{5C3C742D-3D62-B5C7-A5B1-D3AC0B83CC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668" y="-72794"/>
            <a:ext cx="2550141" cy="1452385"/>
          </a:xfrm>
          <a:prstGeom prst="rect">
            <a:avLst/>
          </a:prstGeom>
        </p:spPr>
      </p:pic>
    </p:spTree>
    <p:extLst>
      <p:ext uri="{BB962C8B-B14F-4D97-AF65-F5344CB8AC3E}">
        <p14:creationId xmlns:p14="http://schemas.microsoft.com/office/powerpoint/2010/main" val="64652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31501" t="-30917"/>
            </a:stretch>
          </a:blipFill>
        </p:spPr>
      </p:sp>
      <p:sp>
        <p:nvSpPr>
          <p:cNvPr id="3" name="Freeform 3"/>
          <p:cNvSpPr/>
          <p:nvPr/>
        </p:nvSpPr>
        <p:spPr>
          <a:xfrm>
            <a:off x="13541116" y="470822"/>
            <a:ext cx="5256455" cy="5518588"/>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4968807" y="67943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5759444" y="3230117"/>
            <a:ext cx="3516528" cy="58144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9" name="Freeform 9"/>
          <p:cNvSpPr/>
          <p:nvPr/>
        </p:nvSpPr>
        <p:spPr>
          <a:xfrm>
            <a:off x="-526406" y="5925660"/>
            <a:ext cx="3998921" cy="4891646"/>
          </a:xfrm>
          <a:custGeom>
            <a:avLst/>
            <a:gdLst/>
            <a:ahLst/>
            <a:cxnLst/>
            <a:rect l="l" t="t" r="r" b="b"/>
            <a:pathLst>
              <a:path w="3998921" h="4891646">
                <a:moveTo>
                  <a:pt x="0" y="0"/>
                </a:moveTo>
                <a:lnTo>
                  <a:pt x="3998921" y="0"/>
                </a:lnTo>
                <a:lnTo>
                  <a:pt x="3998921" y="4891646"/>
                </a:lnTo>
                <a:lnTo>
                  <a:pt x="0" y="4891646"/>
                </a:lnTo>
                <a:lnTo>
                  <a:pt x="0" y="0"/>
                </a:lnTo>
                <a:close/>
              </a:path>
            </a:pathLst>
          </a:custGeom>
          <a:blipFill>
            <a:blip r:embed="rId8"/>
            <a:stretch>
              <a:fillRect/>
            </a:stretch>
          </a:blipFill>
        </p:spPr>
      </p:sp>
      <p:pic>
        <p:nvPicPr>
          <p:cNvPr id="15" name="Picture 14">
            <a:extLst>
              <a:ext uri="{FF2B5EF4-FFF2-40B4-BE49-F238E27FC236}">
                <a16:creationId xmlns:a16="http://schemas.microsoft.com/office/drawing/2014/main" id="{B2F74E05-E0EF-458D-8567-8217A269509A}"/>
              </a:ext>
            </a:extLst>
          </p:cNvPr>
          <p:cNvPicPr>
            <a:picLocks noChangeAspect="1"/>
          </p:cNvPicPr>
          <p:nvPr/>
        </p:nvPicPr>
        <p:blipFill>
          <a:blip r:embed="rId9"/>
          <a:stretch>
            <a:fillRect/>
          </a:stretch>
        </p:blipFill>
        <p:spPr>
          <a:xfrm>
            <a:off x="1349120" y="2101139"/>
            <a:ext cx="12723905" cy="3294215"/>
          </a:xfrm>
          <a:prstGeom prst="rect">
            <a:avLst/>
          </a:prstGeom>
        </p:spPr>
      </p:pic>
    </p:spTree>
    <p:extLst>
      <p:ext uri="{BB962C8B-B14F-4D97-AF65-F5344CB8AC3E}">
        <p14:creationId xmlns:p14="http://schemas.microsoft.com/office/powerpoint/2010/main" val="3276093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4" name="Freeform 4"/>
          <p:cNvSpPr/>
          <p:nvPr/>
        </p:nvSpPr>
        <p:spPr>
          <a:xfrm>
            <a:off x="-685800" y="8420100"/>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3"/>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8" name="TextBox 17">
            <a:extLst>
              <a:ext uri="{FF2B5EF4-FFF2-40B4-BE49-F238E27FC236}">
                <a16:creationId xmlns:a16="http://schemas.microsoft.com/office/drawing/2014/main" id="{CE2724D5-88F2-FA35-2213-BFB9CC1D51A2}"/>
              </a:ext>
            </a:extLst>
          </p:cNvPr>
          <p:cNvSpPr txBox="1"/>
          <p:nvPr/>
        </p:nvSpPr>
        <p:spPr>
          <a:xfrm>
            <a:off x="304800" y="1662419"/>
            <a:ext cx="17068800" cy="6524863"/>
          </a:xfrm>
          <a:prstGeom prst="rect">
            <a:avLst/>
          </a:prstGeom>
          <a:noFill/>
        </p:spPr>
        <p:txBody>
          <a:bodyPr wrap="square" rtlCol="0">
            <a:spAutoFit/>
          </a:bodyPr>
          <a:lstStyle/>
          <a:p>
            <a:pPr algn="just"/>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sinh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giày</a:t>
            </a:r>
            <a:r>
              <a:rPr lang="en-US" sz="3800" dirty="0">
                <a:latin typeface="Arial" panose="020B0604020202020204" pitchFamily="34" charset="0"/>
                <a:cs typeface="Arial" panose="020B0604020202020204" pitchFamily="34" charset="0"/>
              </a:rPr>
              <a:t> ở </a:t>
            </a:r>
            <a:r>
              <a:rPr lang="en-US" sz="3800" dirty="0" err="1">
                <a:latin typeface="Arial" panose="020B0604020202020204" pitchFamily="34" charset="0"/>
                <a:cs typeface="Arial" panose="020B0604020202020204" pitchFamily="34" charset="0"/>
              </a:rPr>
              <a:t>Đan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Mạch</a:t>
            </a:r>
            <a:r>
              <a:rPr lang="en-US" sz="3800" dirty="0">
                <a:latin typeface="Arial" panose="020B0604020202020204" pitchFamily="34" charset="0"/>
                <a:cs typeface="Arial" panose="020B0604020202020204" pitchFamily="34" charset="0"/>
              </a:rPr>
              <a:t>. Khi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còn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nhỏ</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đồng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chiếc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kính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nhìn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xa.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chóc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hồ</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núi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làng</a:t>
            </a:r>
            <a:r>
              <a:rPr lang="en-US" sz="3800" dirty="0">
                <a:latin typeface="Arial" panose="020B0604020202020204" pitchFamily="34" charset="0"/>
                <a:cs typeface="Arial" panose="020B0604020202020204" pitchFamily="34" charset="0"/>
              </a:rPr>
              <a:t>,… Quan </a:t>
            </a:r>
            <a:r>
              <a:rPr lang="en-US" sz="3800" dirty="0" err="1">
                <a:latin typeface="Arial" panose="020B0604020202020204" pitchFamily="34" charset="0"/>
                <a:cs typeface="Arial" panose="020B0604020202020204" pitchFamily="34" charset="0"/>
              </a:rPr>
              <a:t>sát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mỗi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tưởng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rồi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nghe</a:t>
            </a:r>
            <a:r>
              <a:rPr lang="en-US" sz="3800" dirty="0">
                <a:latin typeface="Arial" panose="020B0604020202020204" pitchFamily="34" charset="0"/>
                <a:cs typeface="Arial" panose="020B0604020202020204" pitchFamily="34" charset="0"/>
              </a:rPr>
              <a:t>.</a:t>
            </a:r>
          </a:p>
          <a:p>
            <a:pPr algn="just"/>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năm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tuổi</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mấy</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gỗ</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vui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sướng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chúng</a:t>
            </a:r>
            <a:r>
              <a:rPr lang="en-US" sz="3800" dirty="0">
                <a:latin typeface="Arial" panose="020B0604020202020204" pitchFamily="34" charset="0"/>
                <a:cs typeface="Arial" panose="020B0604020202020204" pitchFamily="34" charset="0"/>
              </a:rPr>
              <a:t> di </a:t>
            </a:r>
            <a:r>
              <a:rPr lang="en-US" sz="3800" dirty="0" err="1">
                <a:latin typeface="Arial" panose="020B0604020202020204" pitchFamily="34" charset="0"/>
                <a:cs typeface="Arial" panose="020B0604020202020204" pitchFamily="34" charset="0"/>
              </a:rPr>
              <a:t>chuyển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lắc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lư</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trò</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cùng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Cha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liền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khấu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ngoài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may </a:t>
            </a:r>
            <a:r>
              <a:rPr lang="en-US" sz="3800" dirty="0" err="1">
                <a:latin typeface="Arial" panose="020B0604020202020204" pitchFamily="34" charset="0"/>
                <a:cs typeface="Arial" panose="020B0604020202020204" pitchFamily="34" charset="0"/>
              </a:rPr>
              <a:t>quần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gỗ</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diễn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nọ</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khấu</a:t>
            </a:r>
            <a:r>
              <a:rPr lang="en-US" sz="3800" dirty="0">
                <a:latin typeface="Arial" panose="020B0604020202020204" pitchFamily="34" charset="0"/>
                <a:cs typeface="Arial" panose="020B0604020202020204" pitchFamily="34" charset="0"/>
              </a:rPr>
              <a:t>, ca </a:t>
            </a:r>
            <a:r>
              <a:rPr lang="en-US" sz="3800" dirty="0" err="1">
                <a:latin typeface="Arial" panose="020B0604020202020204" pitchFamily="34" charset="0"/>
                <a:cs typeface="Arial" panose="020B0604020202020204" pitchFamily="34" charset="0"/>
              </a:rPr>
              <a:t>hát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chổi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vụt</a:t>
            </a:r>
            <a:r>
              <a:rPr lang="en-US" sz="3800" dirty="0">
                <a:latin typeface="Arial" panose="020B0604020202020204" pitchFamily="34" charset="0"/>
                <a:cs typeface="Arial" panose="020B0604020202020204" pitchFamily="34" charset="0"/>
              </a:rPr>
              <a:t> qua </a:t>
            </a:r>
            <a:r>
              <a:rPr lang="en-US" sz="3800" dirty="0" err="1">
                <a:latin typeface="Arial" panose="020B0604020202020204" pitchFamily="34" charset="0"/>
                <a:cs typeface="Arial" panose="020B0604020202020204" pitchFamily="34" charset="0"/>
              </a:rPr>
              <a:t>bầu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bởi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i="1" dirty="0">
                <a:latin typeface="Arial" panose="020B0604020202020204" pitchFamily="34" charset="0"/>
                <a:cs typeface="Arial" panose="020B0604020202020204" pitchFamily="34" charset="0"/>
              </a:rPr>
              <a:t>Sao </a:t>
            </a:r>
            <a:r>
              <a:rPr lang="en-US" sz="3800" i="1" dirty="0" err="1">
                <a:latin typeface="Arial" panose="020B0604020202020204" pitchFamily="34" charset="0"/>
                <a:cs typeface="Arial" panose="020B0604020202020204" pitchFamily="34" charset="0"/>
              </a:rPr>
              <a:t>chổi</a:t>
            </a:r>
            <a:r>
              <a:rPr lang="en-US" sz="3800" i="1"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27" name="Freeform 3">
            <a:extLst>
              <a:ext uri="{FF2B5EF4-FFF2-40B4-BE49-F238E27FC236}">
                <a16:creationId xmlns:a16="http://schemas.microsoft.com/office/drawing/2014/main" id="{DE255E89-C689-9CB6-D91D-C6C5B705888F}"/>
              </a:ext>
            </a:extLst>
          </p:cNvPr>
          <p:cNvSpPr/>
          <p:nvPr/>
        </p:nvSpPr>
        <p:spPr>
          <a:xfrm>
            <a:off x="16306800" y="6819900"/>
            <a:ext cx="4044631" cy="3437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6"/>
            <a:stretch>
              <a:fillRect/>
            </a:stretch>
          </a:blipFill>
        </p:spPr>
      </p:sp>
      <p:sp>
        <p:nvSpPr>
          <p:cNvPr id="28" name="Freeform 8">
            <a:extLst>
              <a:ext uri="{FF2B5EF4-FFF2-40B4-BE49-F238E27FC236}">
                <a16:creationId xmlns:a16="http://schemas.microsoft.com/office/drawing/2014/main" id="{407B557D-ABF8-26DD-33CE-FC1D3B8BD0C9}"/>
              </a:ext>
            </a:extLst>
          </p:cNvPr>
          <p:cNvSpPr/>
          <p:nvPr/>
        </p:nvSpPr>
        <p:spPr>
          <a:xfrm>
            <a:off x="15011400" y="7444366"/>
            <a:ext cx="2057400" cy="28426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29" name="Oval 28">
            <a:extLst>
              <a:ext uri="{FF2B5EF4-FFF2-40B4-BE49-F238E27FC236}">
                <a16:creationId xmlns:a16="http://schemas.microsoft.com/office/drawing/2014/main" id="{56F2672B-626A-3A97-E21E-CC8C2791121C}"/>
              </a:ext>
            </a:extLst>
          </p:cNvPr>
          <p:cNvSpPr/>
          <p:nvPr/>
        </p:nvSpPr>
        <p:spPr>
          <a:xfrm>
            <a:off x="152584" y="1473226"/>
            <a:ext cx="688188" cy="69405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1</a:t>
            </a:r>
          </a:p>
        </p:txBody>
      </p:sp>
      <p:sp>
        <p:nvSpPr>
          <p:cNvPr id="30" name="Oval 29">
            <a:extLst>
              <a:ext uri="{FF2B5EF4-FFF2-40B4-BE49-F238E27FC236}">
                <a16:creationId xmlns:a16="http://schemas.microsoft.com/office/drawing/2014/main" id="{52847A6A-EB9B-C698-F0D1-F6CADEDE3F78}"/>
              </a:ext>
            </a:extLst>
          </p:cNvPr>
          <p:cNvSpPr/>
          <p:nvPr/>
        </p:nvSpPr>
        <p:spPr>
          <a:xfrm>
            <a:off x="226212" y="4601850"/>
            <a:ext cx="688188" cy="69405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2</a:t>
            </a:r>
          </a:p>
        </p:txBody>
      </p:sp>
      <p:pic>
        <p:nvPicPr>
          <p:cNvPr id="3" name="Picture 2">
            <a:extLst>
              <a:ext uri="{FF2B5EF4-FFF2-40B4-BE49-F238E27FC236}">
                <a16:creationId xmlns:a16="http://schemas.microsoft.com/office/drawing/2014/main" id="{A9805881-34DD-5CB3-3CDE-5928DDAAF6F1}"/>
              </a:ext>
            </a:extLst>
          </p:cNvPr>
          <p:cNvPicPr>
            <a:picLocks noChangeAspect="1"/>
          </p:cNvPicPr>
          <p:nvPr/>
        </p:nvPicPr>
        <p:blipFill>
          <a:blip r:embed="rId8"/>
          <a:stretch>
            <a:fillRect/>
          </a:stretch>
        </p:blipFill>
        <p:spPr>
          <a:xfrm>
            <a:off x="8229600" y="-291567"/>
            <a:ext cx="7933801" cy="2224748"/>
          </a:xfrm>
          <a:prstGeom prst="rect">
            <a:avLst/>
          </a:prstGeom>
        </p:spPr>
      </p:pic>
      <p:grpSp>
        <p:nvGrpSpPr>
          <p:cNvPr id="2" name="Group 1">
            <a:extLst>
              <a:ext uri="{FF2B5EF4-FFF2-40B4-BE49-F238E27FC236}">
                <a16:creationId xmlns:a16="http://schemas.microsoft.com/office/drawing/2014/main" id="{DB2C13BC-25DE-0440-645B-EE141236847D}"/>
              </a:ext>
            </a:extLst>
          </p:cNvPr>
          <p:cNvGrpSpPr/>
          <p:nvPr/>
        </p:nvGrpSpPr>
        <p:grpSpPr>
          <a:xfrm>
            <a:off x="574281" y="290306"/>
            <a:ext cx="7647355" cy="834426"/>
            <a:chOff x="827182" y="212308"/>
            <a:chExt cx="1070424" cy="1351233"/>
          </a:xfrm>
        </p:grpSpPr>
        <p:sp>
          <p:nvSpPr>
            <p:cNvPr id="13" name="Rounded Rectangle 13">
              <a:extLst>
                <a:ext uri="{FF2B5EF4-FFF2-40B4-BE49-F238E27FC236}">
                  <a16:creationId xmlns:a16="http://schemas.microsoft.com/office/drawing/2014/main" id="{5D169F72-44F5-85EC-18B4-85119CE4811C}"/>
                </a:ext>
              </a:extLst>
            </p:cNvPr>
            <p:cNvSpPr/>
            <p:nvPr/>
          </p:nvSpPr>
          <p:spPr>
            <a:xfrm>
              <a:off x="843297" y="212308"/>
              <a:ext cx="1046205" cy="135123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 name="TextBox 13">
              <a:extLst>
                <a:ext uri="{FF2B5EF4-FFF2-40B4-BE49-F238E27FC236}">
                  <a16:creationId xmlns:a16="http://schemas.microsoft.com/office/drawing/2014/main" id="{172184FB-D5FC-4727-4613-6F5A7CD11DAD}"/>
                </a:ext>
              </a:extLst>
            </p:cNvPr>
            <p:cNvSpPr txBox="1"/>
            <p:nvPr/>
          </p:nvSpPr>
          <p:spPr>
            <a:xfrm>
              <a:off x="827182" y="301209"/>
              <a:ext cx="1070424" cy="1146320"/>
            </a:xfrm>
            <a:prstGeom prst="rect">
              <a:avLst/>
            </a:prstGeom>
            <a:noFill/>
          </p:spPr>
          <p:txBody>
            <a:bodyPr wrap="square" rtlCol="0">
              <a:spAutoFit/>
            </a:bodyPr>
            <a:lstStyle/>
            <a:p>
              <a:pPr algn="ctr"/>
              <a:r>
                <a:rPr lang="en-US" sz="4000" b="1" dirty="0" err="1">
                  <a:solidFill>
                    <a:srgbClr val="00B050"/>
                  </a:solidFill>
                  <a:latin typeface="UTM Avo" pitchFamily="18" charset="0"/>
                </a:rPr>
                <a:t>Đọc</a:t>
              </a:r>
              <a:r>
                <a:rPr lang="en-US" sz="4000" b="1" dirty="0">
                  <a:solidFill>
                    <a:srgbClr val="00B050"/>
                  </a:solidFill>
                  <a:latin typeface="UTM Avo" pitchFamily="18" charset="0"/>
                </a:rPr>
                <a:t> </a:t>
              </a:r>
              <a:r>
                <a:rPr lang="en-US" sz="4000" b="1" dirty="0" err="1">
                  <a:solidFill>
                    <a:srgbClr val="00B050"/>
                  </a:solidFill>
                  <a:latin typeface="UTM Avo" pitchFamily="18" charset="0"/>
                </a:rPr>
                <a:t>thầm</a:t>
              </a:r>
              <a:r>
                <a:rPr lang="en-US" sz="4000" b="1" dirty="0">
                  <a:solidFill>
                    <a:srgbClr val="00B050"/>
                  </a:solidFill>
                  <a:latin typeface="UTM Avo" pitchFamily="18" charset="0"/>
                </a:rPr>
                <a:t> </a:t>
              </a:r>
              <a:r>
                <a:rPr lang="en-US" sz="4000" b="1" dirty="0" err="1">
                  <a:solidFill>
                    <a:srgbClr val="00B050"/>
                  </a:solidFill>
                  <a:latin typeface="UTM Avo" pitchFamily="18" charset="0"/>
                </a:rPr>
                <a:t>và</a:t>
              </a:r>
              <a:r>
                <a:rPr lang="en-US" sz="4000" b="1" dirty="0">
                  <a:solidFill>
                    <a:srgbClr val="00B050"/>
                  </a:solidFill>
                  <a:latin typeface="UTM Avo" pitchFamily="18" charset="0"/>
                </a:rPr>
                <a:t> </a:t>
              </a:r>
              <a:r>
                <a:rPr lang="en-US" sz="4000" b="1" dirty="0" err="1">
                  <a:solidFill>
                    <a:srgbClr val="00B050"/>
                  </a:solidFill>
                  <a:latin typeface="UTM Avo" pitchFamily="18" charset="0"/>
                </a:rPr>
                <a:t>trả</a:t>
              </a:r>
              <a:r>
                <a:rPr lang="en-US" sz="4000" b="1" dirty="0">
                  <a:solidFill>
                    <a:srgbClr val="00B050"/>
                  </a:solidFill>
                  <a:latin typeface="UTM Avo" pitchFamily="18" charset="0"/>
                </a:rPr>
                <a:t> </a:t>
              </a:r>
              <a:r>
                <a:rPr lang="en-US" sz="4000" b="1" dirty="0" err="1">
                  <a:solidFill>
                    <a:srgbClr val="00B050"/>
                  </a:solidFill>
                  <a:latin typeface="UTM Avo" pitchFamily="18" charset="0"/>
                </a:rPr>
                <a:t>lời</a:t>
              </a:r>
              <a:r>
                <a:rPr lang="en-US" sz="4000" b="1" dirty="0">
                  <a:solidFill>
                    <a:srgbClr val="00B050"/>
                  </a:solidFill>
                  <a:latin typeface="UTM Avo" pitchFamily="18" charset="0"/>
                </a:rPr>
                <a:t> </a:t>
              </a:r>
              <a:r>
                <a:rPr lang="en-US" sz="4000" b="1" dirty="0" err="1">
                  <a:solidFill>
                    <a:srgbClr val="00B050"/>
                  </a:solidFill>
                  <a:latin typeface="UTM Avo" pitchFamily="18" charset="0"/>
                </a:rPr>
                <a:t>câu</a:t>
              </a:r>
              <a:r>
                <a:rPr lang="en-US" sz="4000" b="1" dirty="0">
                  <a:solidFill>
                    <a:srgbClr val="00B050"/>
                  </a:solidFill>
                  <a:latin typeface="UTM Avo" pitchFamily="18" charset="0"/>
                </a:rPr>
                <a:t> </a:t>
              </a:r>
              <a:r>
                <a:rPr lang="en-US" sz="4000" b="1" dirty="0" err="1">
                  <a:solidFill>
                    <a:srgbClr val="00B050"/>
                  </a:solidFill>
                  <a:latin typeface="UTM Avo" pitchFamily="18" charset="0"/>
                </a:rPr>
                <a:t>hỏi</a:t>
              </a:r>
              <a:endParaRPr lang="en-US" sz="4000" b="1" dirty="0">
                <a:solidFill>
                  <a:srgbClr val="00B050"/>
                </a:solidFill>
                <a:latin typeface="UTM Avo" pitchFamily="18" charset="0"/>
              </a:endParaRPr>
            </a:p>
          </p:txBody>
        </p:sp>
      </p:grpSp>
    </p:spTree>
    <p:extLst>
      <p:ext uri="{BB962C8B-B14F-4D97-AF65-F5344CB8AC3E}">
        <p14:creationId xmlns:p14="http://schemas.microsoft.com/office/powerpoint/2010/main" val="3098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3" name="Freeform 3"/>
          <p:cNvSpPr/>
          <p:nvPr/>
        </p:nvSpPr>
        <p:spPr>
          <a:xfrm>
            <a:off x="16306800" y="6819900"/>
            <a:ext cx="4044631" cy="3437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685800" y="84707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8" name="Freeform 8"/>
          <p:cNvSpPr/>
          <p:nvPr/>
        </p:nvSpPr>
        <p:spPr>
          <a:xfrm>
            <a:off x="15011400" y="7444366"/>
            <a:ext cx="2057400" cy="28426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18" name="TextBox 17">
            <a:extLst>
              <a:ext uri="{FF2B5EF4-FFF2-40B4-BE49-F238E27FC236}">
                <a16:creationId xmlns:a16="http://schemas.microsoft.com/office/drawing/2014/main" id="{CE2724D5-88F2-FA35-2213-BFB9CC1D51A2}"/>
              </a:ext>
            </a:extLst>
          </p:cNvPr>
          <p:cNvSpPr txBox="1"/>
          <p:nvPr/>
        </p:nvSpPr>
        <p:spPr>
          <a:xfrm>
            <a:off x="152400" y="1411486"/>
            <a:ext cx="17565590" cy="7771358"/>
          </a:xfrm>
          <a:prstGeom prst="rect">
            <a:avLst/>
          </a:prstGeom>
          <a:noFill/>
        </p:spPr>
        <p:txBody>
          <a:bodyPr wrap="square" rtlCol="0">
            <a:spAutoFit/>
          </a:bodyPr>
          <a:lstStyle/>
          <a:p>
            <a:pPr algn="just">
              <a:spcBef>
                <a:spcPts val="600"/>
              </a:spcBef>
            </a:pP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Cô</a:t>
            </a:r>
            <a:r>
              <a:rPr lang="en-US" sz="3800" dirty="0">
                <a:latin typeface="Arial" panose="020B0604020202020204" pitchFamily="34" charset="0"/>
                <a:cs typeface="Arial" panose="020B0604020202020204" pitchFamily="34" charset="0"/>
              </a:rPr>
              <a:t>-pen-ha-</a:t>
            </a:r>
            <a:r>
              <a:rPr lang="en-US" sz="3800" dirty="0" err="1">
                <a:latin typeface="Arial" panose="020B0604020202020204" pitchFamily="34" charset="0"/>
                <a:cs typeface="Arial" panose="020B0604020202020204" pitchFamily="34" charset="0"/>
              </a:rPr>
              <a:t>ghen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kiếm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việc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luôn</a:t>
            </a:r>
            <a:r>
              <a:rPr lang="en-US" sz="3800" dirty="0">
                <a:latin typeface="Arial" panose="020B0604020202020204" pitchFamily="34" charset="0"/>
                <a:cs typeface="Arial" panose="020B0604020202020204" pitchFamily="34" charset="0"/>
              </a:rPr>
              <a:t> say </a:t>
            </a:r>
            <a:r>
              <a:rPr lang="en-US" sz="3800" dirty="0" err="1">
                <a:latin typeface="Arial" panose="020B0604020202020204" pitchFamily="34" charset="0"/>
                <a:cs typeface="Arial" panose="020B0604020202020204" pitchFamily="34" charset="0"/>
              </a:rPr>
              <a:t>mê</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xuất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bản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Quốc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thích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gọi</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hỏi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tâm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nói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nghiệm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Quốc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tặng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tiền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thỏa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nguyện</a:t>
            </a:r>
            <a:r>
              <a:rPr lang="en-US" sz="3800" dirty="0">
                <a:latin typeface="Arial" panose="020B0604020202020204" pitchFamily="34" charset="0"/>
                <a:cs typeface="Arial" panose="020B0604020202020204" pitchFamily="34" charset="0"/>
              </a:rPr>
              <a:t>.</a:t>
            </a:r>
          </a:p>
          <a:p>
            <a:pPr algn="just">
              <a:spcBef>
                <a:spcPts val="600"/>
              </a:spcBef>
            </a:pPr>
            <a:r>
              <a:rPr lang="en-US" sz="3800" dirty="0">
                <a:latin typeface="Arial" panose="020B0604020202020204" pitchFamily="34" charset="0"/>
                <a:cs typeface="Arial" panose="020B0604020202020204" pitchFamily="34" charset="0"/>
              </a:rPr>
              <a:t>     Trong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chu du </a:t>
            </a:r>
            <a:r>
              <a:rPr lang="en-US" sz="3800" dirty="0" err="1">
                <a:latin typeface="Arial" panose="020B0604020202020204" pitchFamily="34" charset="0"/>
                <a:cs typeface="Arial" panose="020B0604020202020204" pitchFamily="34" charset="0"/>
              </a:rPr>
              <a:t>khắp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quen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tầng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lớp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coi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nghèo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bao </a:t>
            </a:r>
            <a:r>
              <a:rPr lang="en-US" sz="3800" dirty="0" err="1">
                <a:latin typeface="Arial" panose="020B0604020202020204" pitchFamily="34" charset="0"/>
                <a:cs typeface="Arial" panose="020B0604020202020204" pitchFamily="34" charset="0"/>
              </a:rPr>
              <a:t>thân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phận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thiếu</a:t>
            </a:r>
            <a:r>
              <a:rPr lang="en-US" sz="3800" dirty="0">
                <a:latin typeface="Arial" panose="020B0604020202020204" pitchFamily="34" charset="0"/>
                <a:cs typeface="Arial" panose="020B0604020202020204" pitchFamily="34" charset="0"/>
              </a:rPr>
              <a:t> may </a:t>
            </a:r>
            <a:r>
              <a:rPr lang="en-US" sz="3800" dirty="0" err="1">
                <a:latin typeface="Arial" panose="020B0604020202020204" pitchFamily="34" charset="0"/>
                <a:cs typeface="Arial" panose="020B0604020202020204" pitchFamily="34" charset="0"/>
              </a:rPr>
              <a:t>mắn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trọng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tâm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hồn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nghiệm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loạt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phẩm</a:t>
            </a:r>
            <a:r>
              <a:rPr lang="en-US" sz="3800"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Vịt</a:t>
            </a:r>
            <a:r>
              <a:rPr lang="en-US" sz="3800" i="1" dirty="0">
                <a:latin typeface="Arial" panose="020B0604020202020204" pitchFamily="34" charset="0"/>
                <a:cs typeface="Arial" panose="020B0604020202020204" pitchFamily="34" charset="0"/>
              </a:rPr>
              <a:t> con </a:t>
            </a:r>
            <a:r>
              <a:rPr lang="en-US" sz="3800" i="1" dirty="0" err="1">
                <a:latin typeface="Arial" panose="020B0604020202020204" pitchFamily="34" charset="0"/>
                <a:cs typeface="Arial" panose="020B0604020202020204" pitchFamily="34" charset="0"/>
              </a:rPr>
              <a:t>xấu</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xí</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Cô</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bé</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bán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diêm</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Nàng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tiên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cá</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Chú</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lính</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chì</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dũng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cảm</a:t>
            </a:r>
            <a:r>
              <a:rPr lang="en-US" sz="3800" i="1" dirty="0">
                <a:latin typeface="Arial" panose="020B0604020202020204" pitchFamily="34" charset="0"/>
                <a:cs typeface="Arial" panose="020B0604020202020204" pitchFamily="34" charset="0"/>
              </a:rPr>
              <a: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Đây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em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giới</a:t>
            </a:r>
            <a:r>
              <a:rPr lang="en-US" sz="3800" dirty="0">
                <a:latin typeface="Arial" panose="020B0604020202020204" pitchFamily="34" charset="0"/>
                <a:cs typeface="Arial" panose="020B0604020202020204" pitchFamily="34" charset="0"/>
              </a:rPr>
              <a:t>.</a:t>
            </a:r>
          </a:p>
          <a:p>
            <a:pPr algn="just"/>
            <a:r>
              <a:rPr lang="en-US" sz="3800" dirty="0">
                <a:latin typeface="Arial" panose="020B0604020202020204" pitchFamily="34" charset="0"/>
                <a:cs typeface="Arial" panose="020B0604020202020204" pitchFamily="34" charset="0"/>
              </a:rPr>
              <a:t>									(Phan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Quân</a:t>
            </a:r>
            <a:r>
              <a:rPr lang="en-US" sz="3800"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tổng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hợp</a:t>
            </a:r>
            <a:r>
              <a:rPr lang="en-US" sz="3800" dirty="0">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D0E58A5A-79BE-B6D0-F168-AF4EECCD57E1}"/>
              </a:ext>
            </a:extLst>
          </p:cNvPr>
          <p:cNvPicPr>
            <a:picLocks noChangeAspect="1"/>
          </p:cNvPicPr>
          <p:nvPr/>
        </p:nvPicPr>
        <p:blipFill>
          <a:blip r:embed="rId8"/>
          <a:stretch>
            <a:fillRect/>
          </a:stretch>
        </p:blipFill>
        <p:spPr>
          <a:xfrm>
            <a:off x="8458200" y="-342900"/>
            <a:ext cx="7933801" cy="2224748"/>
          </a:xfrm>
          <a:prstGeom prst="rect">
            <a:avLst/>
          </a:prstGeom>
        </p:spPr>
      </p:pic>
      <p:sp>
        <p:nvSpPr>
          <p:cNvPr id="13" name="Oval 12">
            <a:extLst>
              <a:ext uri="{FF2B5EF4-FFF2-40B4-BE49-F238E27FC236}">
                <a16:creationId xmlns:a16="http://schemas.microsoft.com/office/drawing/2014/main" id="{5BA18FBF-FB59-1DBC-0A83-00EB15A44086}"/>
              </a:ext>
            </a:extLst>
          </p:cNvPr>
          <p:cNvSpPr/>
          <p:nvPr/>
        </p:nvSpPr>
        <p:spPr>
          <a:xfrm>
            <a:off x="77338" y="1364383"/>
            <a:ext cx="765685" cy="72946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3</a:t>
            </a:r>
          </a:p>
        </p:txBody>
      </p:sp>
      <p:sp>
        <p:nvSpPr>
          <p:cNvPr id="14" name="Oval 13">
            <a:extLst>
              <a:ext uri="{FF2B5EF4-FFF2-40B4-BE49-F238E27FC236}">
                <a16:creationId xmlns:a16="http://schemas.microsoft.com/office/drawing/2014/main" id="{D16F3C88-1E6C-935E-C25C-2B45FFCBF356}"/>
              </a:ext>
            </a:extLst>
          </p:cNvPr>
          <p:cNvSpPr/>
          <p:nvPr/>
        </p:nvSpPr>
        <p:spPr>
          <a:xfrm>
            <a:off x="234163" y="4381500"/>
            <a:ext cx="680237" cy="6858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4</a:t>
            </a:r>
          </a:p>
        </p:txBody>
      </p:sp>
      <p:grpSp>
        <p:nvGrpSpPr>
          <p:cNvPr id="15" name="Group 14">
            <a:extLst>
              <a:ext uri="{FF2B5EF4-FFF2-40B4-BE49-F238E27FC236}">
                <a16:creationId xmlns:a16="http://schemas.microsoft.com/office/drawing/2014/main" id="{80BD4C2E-2862-D3CA-E167-98776AAE3A07}"/>
              </a:ext>
            </a:extLst>
          </p:cNvPr>
          <p:cNvGrpSpPr/>
          <p:nvPr/>
        </p:nvGrpSpPr>
        <p:grpSpPr>
          <a:xfrm>
            <a:off x="574281" y="290306"/>
            <a:ext cx="7647355" cy="834426"/>
            <a:chOff x="827182" y="212308"/>
            <a:chExt cx="1070424" cy="1351233"/>
          </a:xfrm>
        </p:grpSpPr>
        <p:sp>
          <p:nvSpPr>
            <p:cNvPr id="19" name="Rounded Rectangle 13">
              <a:extLst>
                <a:ext uri="{FF2B5EF4-FFF2-40B4-BE49-F238E27FC236}">
                  <a16:creationId xmlns:a16="http://schemas.microsoft.com/office/drawing/2014/main" id="{B289BEBD-B9E8-F027-E1DB-B5D38D4124CD}"/>
                </a:ext>
              </a:extLst>
            </p:cNvPr>
            <p:cNvSpPr/>
            <p:nvPr/>
          </p:nvSpPr>
          <p:spPr>
            <a:xfrm>
              <a:off x="843297" y="212308"/>
              <a:ext cx="1046205" cy="135123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0" name="TextBox 19">
              <a:extLst>
                <a:ext uri="{FF2B5EF4-FFF2-40B4-BE49-F238E27FC236}">
                  <a16:creationId xmlns:a16="http://schemas.microsoft.com/office/drawing/2014/main" id="{8F2B146C-2851-DB9A-8E66-F9E2C376FEEF}"/>
                </a:ext>
              </a:extLst>
            </p:cNvPr>
            <p:cNvSpPr txBox="1"/>
            <p:nvPr/>
          </p:nvSpPr>
          <p:spPr>
            <a:xfrm>
              <a:off x="827182" y="301209"/>
              <a:ext cx="1070424" cy="1146320"/>
            </a:xfrm>
            <a:prstGeom prst="rect">
              <a:avLst/>
            </a:prstGeom>
            <a:noFill/>
          </p:spPr>
          <p:txBody>
            <a:bodyPr wrap="square" rtlCol="0">
              <a:spAutoFit/>
            </a:bodyPr>
            <a:lstStyle/>
            <a:p>
              <a:pPr algn="ctr"/>
              <a:r>
                <a:rPr lang="en-US" sz="4000" b="1" dirty="0" err="1">
                  <a:solidFill>
                    <a:srgbClr val="00B050"/>
                  </a:solidFill>
                  <a:latin typeface="UTM Avo" pitchFamily="18" charset="0"/>
                </a:rPr>
                <a:t>Đọc</a:t>
              </a:r>
              <a:r>
                <a:rPr lang="en-US" sz="4000" b="1" dirty="0">
                  <a:solidFill>
                    <a:srgbClr val="00B050"/>
                  </a:solidFill>
                  <a:latin typeface="UTM Avo" pitchFamily="18" charset="0"/>
                </a:rPr>
                <a:t> </a:t>
              </a:r>
              <a:r>
                <a:rPr lang="en-US" sz="4000" b="1" dirty="0" err="1">
                  <a:solidFill>
                    <a:srgbClr val="00B050"/>
                  </a:solidFill>
                  <a:latin typeface="UTM Avo" pitchFamily="18" charset="0"/>
                </a:rPr>
                <a:t>thầm</a:t>
              </a:r>
              <a:r>
                <a:rPr lang="en-US" sz="4000" b="1" dirty="0">
                  <a:solidFill>
                    <a:srgbClr val="00B050"/>
                  </a:solidFill>
                  <a:latin typeface="UTM Avo" pitchFamily="18" charset="0"/>
                </a:rPr>
                <a:t> </a:t>
              </a:r>
              <a:r>
                <a:rPr lang="en-US" sz="4000" b="1" dirty="0" err="1">
                  <a:solidFill>
                    <a:srgbClr val="00B050"/>
                  </a:solidFill>
                  <a:latin typeface="UTM Avo" pitchFamily="18" charset="0"/>
                </a:rPr>
                <a:t>và</a:t>
              </a:r>
              <a:r>
                <a:rPr lang="en-US" sz="4000" b="1" dirty="0">
                  <a:solidFill>
                    <a:srgbClr val="00B050"/>
                  </a:solidFill>
                  <a:latin typeface="UTM Avo" pitchFamily="18" charset="0"/>
                </a:rPr>
                <a:t> </a:t>
              </a:r>
              <a:r>
                <a:rPr lang="en-US" sz="4000" b="1" dirty="0" err="1">
                  <a:solidFill>
                    <a:srgbClr val="00B050"/>
                  </a:solidFill>
                  <a:latin typeface="UTM Avo" pitchFamily="18" charset="0"/>
                </a:rPr>
                <a:t>trả</a:t>
              </a:r>
              <a:r>
                <a:rPr lang="en-US" sz="4000" b="1" dirty="0">
                  <a:solidFill>
                    <a:srgbClr val="00B050"/>
                  </a:solidFill>
                  <a:latin typeface="UTM Avo" pitchFamily="18" charset="0"/>
                </a:rPr>
                <a:t> </a:t>
              </a:r>
              <a:r>
                <a:rPr lang="en-US" sz="4000" b="1" dirty="0" err="1">
                  <a:solidFill>
                    <a:srgbClr val="00B050"/>
                  </a:solidFill>
                  <a:latin typeface="UTM Avo" pitchFamily="18" charset="0"/>
                </a:rPr>
                <a:t>lời</a:t>
              </a:r>
              <a:r>
                <a:rPr lang="en-US" sz="4000" b="1" dirty="0">
                  <a:solidFill>
                    <a:srgbClr val="00B050"/>
                  </a:solidFill>
                  <a:latin typeface="UTM Avo" pitchFamily="18" charset="0"/>
                </a:rPr>
                <a:t> </a:t>
              </a:r>
              <a:r>
                <a:rPr lang="en-US" sz="4000" b="1" dirty="0" err="1">
                  <a:solidFill>
                    <a:srgbClr val="00B050"/>
                  </a:solidFill>
                  <a:latin typeface="UTM Avo" pitchFamily="18" charset="0"/>
                </a:rPr>
                <a:t>câu</a:t>
              </a:r>
              <a:r>
                <a:rPr lang="en-US" sz="4000" b="1" dirty="0">
                  <a:solidFill>
                    <a:srgbClr val="00B050"/>
                  </a:solidFill>
                  <a:latin typeface="UTM Avo" pitchFamily="18" charset="0"/>
                </a:rPr>
                <a:t> </a:t>
              </a:r>
              <a:r>
                <a:rPr lang="en-US" sz="4000" b="1" dirty="0" err="1">
                  <a:solidFill>
                    <a:srgbClr val="00B050"/>
                  </a:solidFill>
                  <a:latin typeface="UTM Avo" pitchFamily="18" charset="0"/>
                </a:rPr>
                <a:t>hỏi</a:t>
              </a:r>
              <a:endParaRPr lang="en-US" sz="4000" b="1" dirty="0">
                <a:solidFill>
                  <a:srgbClr val="00B050"/>
                </a:solidFill>
                <a:latin typeface="UTM Avo" pitchFamily="18" charset="0"/>
              </a:endParaRPr>
            </a:p>
          </p:txBody>
        </p:sp>
      </p:grpSp>
    </p:spTree>
    <p:extLst>
      <p:ext uri="{BB962C8B-B14F-4D97-AF65-F5344CB8AC3E}">
        <p14:creationId xmlns:p14="http://schemas.microsoft.com/office/powerpoint/2010/main" val="94858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937" y="7180106"/>
            <a:ext cx="5862063" cy="3106894"/>
            <a:chOff x="0" y="0"/>
            <a:chExt cx="7816084" cy="4142525"/>
          </a:xfrm>
        </p:grpSpPr>
        <p:sp>
          <p:nvSpPr>
            <p:cNvPr id="3" name="Freeform 3"/>
            <p:cNvSpPr/>
            <p:nvPr/>
          </p:nvSpPr>
          <p:spPr>
            <a:xfrm>
              <a:off x="0" y="0"/>
              <a:ext cx="7816084" cy="4142525"/>
            </a:xfrm>
            <a:custGeom>
              <a:avLst/>
              <a:gdLst/>
              <a:ahLst/>
              <a:cxnLst/>
              <a:rect l="l" t="t" r="r" b="b"/>
              <a:pathLst>
                <a:path w="7816084" h="4142525">
                  <a:moveTo>
                    <a:pt x="0" y="0"/>
                  </a:moveTo>
                  <a:lnTo>
                    <a:pt x="7816084" y="0"/>
                  </a:lnTo>
                  <a:lnTo>
                    <a:pt x="7816084" y="4142525"/>
                  </a:lnTo>
                  <a:lnTo>
                    <a:pt x="0" y="4142525"/>
                  </a:lnTo>
                  <a:lnTo>
                    <a:pt x="0" y="0"/>
                  </a:lnTo>
                  <a:close/>
                </a:path>
              </a:pathLst>
            </a:custGeom>
            <a:blipFill>
              <a:blip r:embed="rId2"/>
              <a:stretch>
                <a:fillRect/>
              </a:stretch>
            </a:blipFill>
          </p:spPr>
        </p:sp>
        <p:sp>
          <p:nvSpPr>
            <p:cNvPr id="4" name="Freeform 4"/>
            <p:cNvSpPr/>
            <p:nvPr/>
          </p:nvSpPr>
          <p:spPr>
            <a:xfrm flipH="1">
              <a:off x="4041620" y="808891"/>
              <a:ext cx="2141860" cy="3333634"/>
            </a:xfrm>
            <a:custGeom>
              <a:avLst/>
              <a:gdLst/>
              <a:ahLst/>
              <a:cxnLst/>
              <a:rect l="l" t="t" r="r" b="b"/>
              <a:pathLst>
                <a:path w="2141860" h="3333634">
                  <a:moveTo>
                    <a:pt x="2141860" y="0"/>
                  </a:moveTo>
                  <a:lnTo>
                    <a:pt x="0" y="0"/>
                  </a:lnTo>
                  <a:lnTo>
                    <a:pt x="0" y="3333634"/>
                  </a:lnTo>
                  <a:lnTo>
                    <a:pt x="2141860" y="3333634"/>
                  </a:lnTo>
                  <a:lnTo>
                    <a:pt x="214186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5" name="Freeform 5"/>
          <p:cNvSpPr/>
          <p:nvPr/>
        </p:nvSpPr>
        <p:spPr>
          <a:xfrm flipH="1">
            <a:off x="-1408157" y="5899892"/>
            <a:ext cx="7751999" cy="4896679"/>
          </a:xfrm>
          <a:custGeom>
            <a:avLst/>
            <a:gdLst/>
            <a:ahLst/>
            <a:cxnLst/>
            <a:rect l="l" t="t" r="r" b="b"/>
            <a:pathLst>
              <a:path w="7751999" h="4896679">
                <a:moveTo>
                  <a:pt x="7751999" y="0"/>
                </a:moveTo>
                <a:lnTo>
                  <a:pt x="0" y="0"/>
                </a:lnTo>
                <a:lnTo>
                  <a:pt x="0" y="4896679"/>
                </a:lnTo>
                <a:lnTo>
                  <a:pt x="7751999" y="4896679"/>
                </a:lnTo>
                <a:lnTo>
                  <a:pt x="7751999" y="0"/>
                </a:lnTo>
                <a:close/>
              </a:path>
            </a:pathLst>
          </a:custGeom>
          <a:blipFill>
            <a:blip r:embed="rId5"/>
            <a:stretch>
              <a:fillRect/>
            </a:stretch>
          </a:blipFill>
        </p:spPr>
      </p:sp>
      <p:sp>
        <p:nvSpPr>
          <p:cNvPr id="6" name="Freeform 10">
            <a:extLst>
              <a:ext uri="{FF2B5EF4-FFF2-40B4-BE49-F238E27FC236}">
                <a16:creationId xmlns:a16="http://schemas.microsoft.com/office/drawing/2014/main" id="{8C1F78AC-E935-B1A0-0A23-BA8A90B4DE0A}"/>
              </a:ext>
            </a:extLst>
          </p:cNvPr>
          <p:cNvSpPr/>
          <p:nvPr/>
        </p:nvSpPr>
        <p:spPr>
          <a:xfrm>
            <a:off x="-1143000" y="-220214"/>
            <a:ext cx="20221602" cy="3516383"/>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6"/>
            <a:stretch>
              <a:fillRect t="-252947"/>
            </a:stretch>
          </a:blipFill>
        </p:spPr>
      </p:sp>
      <p:grpSp>
        <p:nvGrpSpPr>
          <p:cNvPr id="7" name="Group 6">
            <a:extLst>
              <a:ext uri="{FF2B5EF4-FFF2-40B4-BE49-F238E27FC236}">
                <a16:creationId xmlns:a16="http://schemas.microsoft.com/office/drawing/2014/main" id="{BEA8A741-3F05-6EBD-D581-07464CCB091F}"/>
              </a:ext>
            </a:extLst>
          </p:cNvPr>
          <p:cNvGrpSpPr/>
          <p:nvPr/>
        </p:nvGrpSpPr>
        <p:grpSpPr>
          <a:xfrm>
            <a:off x="891661" y="853429"/>
            <a:ext cx="13805293" cy="1755364"/>
            <a:chOff x="767622" y="303870"/>
            <a:chExt cx="962988" cy="461800"/>
          </a:xfrm>
        </p:grpSpPr>
        <p:sp>
          <p:nvSpPr>
            <p:cNvPr id="8" name="Rounded Rectangle 13">
              <a:extLst>
                <a:ext uri="{FF2B5EF4-FFF2-40B4-BE49-F238E27FC236}">
                  <a16:creationId xmlns:a16="http://schemas.microsoft.com/office/drawing/2014/main" id="{7E7A2A65-F5D6-2658-3011-DA1B8E776335}"/>
                </a:ext>
              </a:extLst>
            </p:cNvPr>
            <p:cNvSpPr/>
            <p:nvPr/>
          </p:nvSpPr>
          <p:spPr>
            <a:xfrm>
              <a:off x="767622" y="303870"/>
              <a:ext cx="962988" cy="461800"/>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
              </a:endParaRPr>
            </a:p>
          </p:txBody>
        </p:sp>
        <p:sp>
          <p:nvSpPr>
            <p:cNvPr id="9" name="TextBox 8">
              <a:extLst>
                <a:ext uri="{FF2B5EF4-FFF2-40B4-BE49-F238E27FC236}">
                  <a16:creationId xmlns:a16="http://schemas.microsoft.com/office/drawing/2014/main" id="{025EC1CB-B2AB-C5C0-5C97-BE95F6564FD9}"/>
                </a:ext>
              </a:extLst>
            </p:cNvPr>
            <p:cNvSpPr txBox="1"/>
            <p:nvPr/>
          </p:nvSpPr>
          <p:spPr>
            <a:xfrm>
              <a:off x="772450" y="351621"/>
              <a:ext cx="935207" cy="380557"/>
            </a:xfrm>
            <a:prstGeom prst="rect">
              <a:avLst/>
            </a:prstGeom>
            <a:noFill/>
          </p:spPr>
          <p:txBody>
            <a:bodyPr wrap="square" rtlCol="0">
              <a:spAutoFit/>
            </a:bodyPr>
            <a:lstStyle/>
            <a:p>
              <a:pPr algn="ctr"/>
              <a:r>
                <a:rPr lang="en-US" sz="4400" b="1" dirty="0">
                  <a:solidFill>
                    <a:srgbClr val="FF0000"/>
                  </a:solidFill>
                  <a:latin typeface="Arial "/>
                </a:rPr>
                <a:t>1. </a:t>
              </a:r>
              <a:r>
                <a:rPr lang="vi-VN" sz="4400" b="1" dirty="0">
                  <a:solidFill>
                    <a:srgbClr val="FF0000"/>
                  </a:solidFill>
                  <a:latin typeface="Arial "/>
                </a:rPr>
                <a:t>Những trải nghiệm nào ngày thơ ấu đã hun </a:t>
              </a:r>
            </a:p>
            <a:p>
              <a:pPr algn="ctr"/>
              <a:r>
                <a:rPr lang="vi-VN" sz="4400" b="1" dirty="0">
                  <a:solidFill>
                    <a:srgbClr val="FF0000"/>
                  </a:solidFill>
                  <a:latin typeface="Arial "/>
                </a:rPr>
                <a:t>đúc nên tài năng của An-đéc-xen? </a:t>
              </a:r>
              <a:endParaRPr lang="en-US" sz="4400" b="1" dirty="0">
                <a:solidFill>
                  <a:srgbClr val="FF0000"/>
                </a:solidFill>
                <a:latin typeface="Arial "/>
              </a:endParaRPr>
            </a:p>
          </p:txBody>
        </p:sp>
      </p:grpSp>
      <p:sp>
        <p:nvSpPr>
          <p:cNvPr id="10" name="TextBox 9">
            <a:extLst>
              <a:ext uri="{FF2B5EF4-FFF2-40B4-BE49-F238E27FC236}">
                <a16:creationId xmlns:a16="http://schemas.microsoft.com/office/drawing/2014/main" id="{581CA8BE-8CD2-136E-E809-AEAA2074FE5B}"/>
              </a:ext>
            </a:extLst>
          </p:cNvPr>
          <p:cNvSpPr txBox="1"/>
          <p:nvPr/>
        </p:nvSpPr>
        <p:spPr>
          <a:xfrm>
            <a:off x="4114800" y="2928614"/>
            <a:ext cx="12115800" cy="4832092"/>
          </a:xfrm>
          <a:prstGeom prst="rect">
            <a:avLst/>
          </a:prstGeom>
          <a:noFill/>
        </p:spPr>
        <p:txBody>
          <a:bodyPr wrap="square" rtlCol="0">
            <a:spAutoFit/>
          </a:bodyPr>
          <a:lstStyle/>
          <a:p>
            <a:pPr algn="just"/>
            <a:r>
              <a:rPr lang="vi-VN" sz="4400" dirty="0">
                <a:latin typeface="Arial "/>
              </a:rPr>
              <a:t>Nhiều trải nghiệm tuổi thơ đã hun đúc nên tài năng của An-đéc-xen: được cha đưa ra đồng cỏ chơi; được cha làm cho chiếc kính có thể nhìn ra xa, để thấy chim chóc trên trời, dãy núi phía cuối làng..., được chơi cùng rối gỗ, được cha làm cho cái sân</a:t>
            </a:r>
            <a:r>
              <a:rPr lang="en-US" sz="4400" dirty="0">
                <a:latin typeface="Arial "/>
              </a:rPr>
              <a:t> </a:t>
            </a:r>
            <a:r>
              <a:rPr lang="vi-VN" sz="4400" dirty="0">
                <a:latin typeface="Arial "/>
              </a:rPr>
              <a:t>khấu ngoài sân để biểu diễn cùng rối gỗ,...</a:t>
            </a:r>
            <a:endParaRPr lang="en-US" sz="4400" dirty="0">
              <a:solidFill>
                <a:srgbClr val="FF0000"/>
              </a:solidFill>
              <a:latin typeface="Arial "/>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57749">
            <a:off x="226714" y="6411258"/>
            <a:ext cx="3719095" cy="4612831"/>
          </a:xfrm>
          <a:custGeom>
            <a:avLst/>
            <a:gdLst/>
            <a:ahLst/>
            <a:cxnLst/>
            <a:rect l="l" t="t" r="r" b="b"/>
            <a:pathLst>
              <a:path w="3719095" h="4612831">
                <a:moveTo>
                  <a:pt x="0" y="0"/>
                </a:moveTo>
                <a:lnTo>
                  <a:pt x="3719095" y="0"/>
                </a:lnTo>
                <a:lnTo>
                  <a:pt x="3719095" y="4612830"/>
                </a:lnTo>
                <a:lnTo>
                  <a:pt x="0" y="4612830"/>
                </a:lnTo>
                <a:lnTo>
                  <a:pt x="0" y="0"/>
                </a:lnTo>
                <a:close/>
              </a:path>
            </a:pathLst>
          </a:custGeom>
          <a:blipFill>
            <a:blip r:embed="rId2"/>
            <a:stretch>
              <a:fillRect/>
            </a:stretch>
          </a:blipFill>
        </p:spPr>
      </p:sp>
      <p:sp>
        <p:nvSpPr>
          <p:cNvPr id="6" name="Freeform 10">
            <a:extLst>
              <a:ext uri="{FF2B5EF4-FFF2-40B4-BE49-F238E27FC236}">
                <a16:creationId xmlns:a16="http://schemas.microsoft.com/office/drawing/2014/main" id="{AB1236AE-E693-06F7-609E-48CF004DF37A}"/>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3"/>
            <a:stretch>
              <a:fillRect t="-387353" b="1"/>
            </a:stretch>
          </a:blipFill>
        </p:spPr>
      </p:sp>
      <p:grpSp>
        <p:nvGrpSpPr>
          <p:cNvPr id="3" name="Group 3"/>
          <p:cNvGrpSpPr/>
          <p:nvPr/>
        </p:nvGrpSpPr>
        <p:grpSpPr>
          <a:xfrm rot="-730236">
            <a:off x="15725879" y="0"/>
            <a:ext cx="3503076" cy="3350011"/>
            <a:chOff x="0" y="0"/>
            <a:chExt cx="4670768" cy="4466682"/>
          </a:xfrm>
        </p:grpSpPr>
        <p:sp>
          <p:nvSpPr>
            <p:cNvPr id="4" name="Freeform 4"/>
            <p:cNvSpPr/>
            <p:nvPr/>
          </p:nvSpPr>
          <p:spPr>
            <a:xfrm>
              <a:off x="0" y="2615890"/>
              <a:ext cx="4670768" cy="1850792"/>
            </a:xfrm>
            <a:custGeom>
              <a:avLst/>
              <a:gdLst/>
              <a:ahLst/>
              <a:cxnLst/>
              <a:rect l="l" t="t" r="r" b="b"/>
              <a:pathLst>
                <a:path w="4670768" h="1850792">
                  <a:moveTo>
                    <a:pt x="0" y="0"/>
                  </a:moveTo>
                  <a:lnTo>
                    <a:pt x="4670768" y="0"/>
                  </a:lnTo>
                  <a:lnTo>
                    <a:pt x="4670768" y="1850792"/>
                  </a:lnTo>
                  <a:lnTo>
                    <a:pt x="0" y="1850792"/>
                  </a:lnTo>
                  <a:lnTo>
                    <a:pt x="0" y="0"/>
                  </a:lnTo>
                  <a:close/>
                </a:path>
              </a:pathLst>
            </a:custGeom>
            <a:blipFill>
              <a:blip r:embed="rId4"/>
              <a:stretch>
                <a:fillRect/>
              </a:stretch>
            </a:blipFill>
          </p:spPr>
        </p:sp>
        <p:sp>
          <p:nvSpPr>
            <p:cNvPr id="5" name="Freeform 5"/>
            <p:cNvSpPr/>
            <p:nvPr/>
          </p:nvSpPr>
          <p:spPr>
            <a:xfrm>
              <a:off x="0" y="0"/>
              <a:ext cx="3933103" cy="4039130"/>
            </a:xfrm>
            <a:custGeom>
              <a:avLst/>
              <a:gdLst/>
              <a:ahLst/>
              <a:cxnLst/>
              <a:rect l="l" t="t" r="r" b="b"/>
              <a:pathLst>
                <a:path w="3933103" h="4039130">
                  <a:moveTo>
                    <a:pt x="0" y="0"/>
                  </a:moveTo>
                  <a:lnTo>
                    <a:pt x="3933103" y="0"/>
                  </a:lnTo>
                  <a:lnTo>
                    <a:pt x="3933103" y="4039130"/>
                  </a:lnTo>
                  <a:lnTo>
                    <a:pt x="0" y="40391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pSp>
        <p:nvGrpSpPr>
          <p:cNvPr id="7" name="Group 6">
            <a:extLst>
              <a:ext uri="{FF2B5EF4-FFF2-40B4-BE49-F238E27FC236}">
                <a16:creationId xmlns:a16="http://schemas.microsoft.com/office/drawing/2014/main" id="{546A1F0D-C6A0-BF70-0B8C-F2389D8D64B6}"/>
              </a:ext>
            </a:extLst>
          </p:cNvPr>
          <p:cNvGrpSpPr/>
          <p:nvPr/>
        </p:nvGrpSpPr>
        <p:grpSpPr>
          <a:xfrm>
            <a:off x="-88247" y="2227363"/>
            <a:ext cx="15913980" cy="1755365"/>
            <a:chOff x="727510" y="536375"/>
            <a:chExt cx="1052986" cy="461800"/>
          </a:xfrm>
        </p:grpSpPr>
        <p:sp>
          <p:nvSpPr>
            <p:cNvPr id="8" name="Rounded Rectangle 13">
              <a:extLst>
                <a:ext uri="{FF2B5EF4-FFF2-40B4-BE49-F238E27FC236}">
                  <a16:creationId xmlns:a16="http://schemas.microsoft.com/office/drawing/2014/main" id="{6F25EC9C-B78A-C03A-2A04-CF9807FC94EC}"/>
                </a:ext>
              </a:extLst>
            </p:cNvPr>
            <p:cNvSpPr/>
            <p:nvPr/>
          </p:nvSpPr>
          <p:spPr>
            <a:xfrm>
              <a:off x="739663" y="536375"/>
              <a:ext cx="1040833" cy="461800"/>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
              </a:endParaRPr>
            </a:p>
          </p:txBody>
        </p:sp>
        <p:sp>
          <p:nvSpPr>
            <p:cNvPr id="9" name="TextBox 8">
              <a:extLst>
                <a:ext uri="{FF2B5EF4-FFF2-40B4-BE49-F238E27FC236}">
                  <a16:creationId xmlns:a16="http://schemas.microsoft.com/office/drawing/2014/main" id="{4900D7B1-59AB-72A2-C0E5-9BFCE235CB18}"/>
                </a:ext>
              </a:extLst>
            </p:cNvPr>
            <p:cNvSpPr txBox="1"/>
            <p:nvPr/>
          </p:nvSpPr>
          <p:spPr>
            <a:xfrm>
              <a:off x="727510" y="557462"/>
              <a:ext cx="1052986" cy="380557"/>
            </a:xfrm>
            <a:prstGeom prst="rect">
              <a:avLst/>
            </a:prstGeom>
            <a:noFill/>
          </p:spPr>
          <p:txBody>
            <a:bodyPr wrap="square" rtlCol="0">
              <a:spAutoFit/>
            </a:bodyPr>
            <a:lstStyle/>
            <a:p>
              <a:pPr algn="ctr"/>
              <a:r>
                <a:rPr lang="en-US" sz="4400" b="1" dirty="0">
                  <a:solidFill>
                    <a:srgbClr val="FF0000"/>
                  </a:solidFill>
                  <a:latin typeface="Arial "/>
                </a:rPr>
                <a:t>2. </a:t>
              </a:r>
              <a:r>
                <a:rPr lang="vi-VN" sz="4400" b="1" dirty="0">
                  <a:solidFill>
                    <a:srgbClr val="FF0000"/>
                  </a:solidFill>
                  <a:latin typeface="Arial "/>
                </a:rPr>
                <a:t>Tìm những chi tiết cho thấy An-đéc-xen bộc </a:t>
              </a:r>
            </a:p>
            <a:p>
              <a:pPr algn="ctr"/>
              <a:r>
                <a:rPr lang="vi-VN" sz="4400" b="1" dirty="0">
                  <a:solidFill>
                    <a:srgbClr val="FF0000"/>
                  </a:solidFill>
                  <a:latin typeface="Arial "/>
                </a:rPr>
                <a:t>lộ năng khiếu sáng tác nghệ thuật ngay từ khi</a:t>
              </a:r>
              <a:r>
                <a:rPr lang="en-US" sz="4400" b="1" dirty="0">
                  <a:solidFill>
                    <a:srgbClr val="FF0000"/>
                  </a:solidFill>
                  <a:latin typeface="Arial "/>
                </a:rPr>
                <a:t> </a:t>
              </a:r>
              <a:r>
                <a:rPr lang="vi-VN" sz="4400" b="1" dirty="0">
                  <a:solidFill>
                    <a:srgbClr val="FF0000"/>
                  </a:solidFill>
                  <a:latin typeface="Arial "/>
                </a:rPr>
                <a:t>còn nhỏ.</a:t>
              </a:r>
              <a:endParaRPr lang="en-US" sz="4400" b="1" dirty="0">
                <a:solidFill>
                  <a:srgbClr val="FF0000"/>
                </a:solidFill>
                <a:latin typeface="Arial "/>
              </a:endParaRPr>
            </a:p>
          </p:txBody>
        </p:sp>
      </p:grpSp>
      <p:sp>
        <p:nvSpPr>
          <p:cNvPr id="10" name="TextBox 9">
            <a:extLst>
              <a:ext uri="{FF2B5EF4-FFF2-40B4-BE49-F238E27FC236}">
                <a16:creationId xmlns:a16="http://schemas.microsoft.com/office/drawing/2014/main" id="{2353E0A2-6E95-4F0B-649E-6317720579C1}"/>
              </a:ext>
            </a:extLst>
          </p:cNvPr>
          <p:cNvSpPr txBox="1"/>
          <p:nvPr/>
        </p:nvSpPr>
        <p:spPr>
          <a:xfrm>
            <a:off x="4343400" y="4470967"/>
            <a:ext cx="13106400" cy="4154984"/>
          </a:xfrm>
          <a:prstGeom prst="rect">
            <a:avLst/>
          </a:prstGeom>
          <a:noFill/>
        </p:spPr>
        <p:txBody>
          <a:bodyPr wrap="square" rtlCol="0">
            <a:spAutoFit/>
          </a:bodyPr>
          <a:lstStyle/>
          <a:p>
            <a:pPr algn="just"/>
            <a:r>
              <a:rPr lang="en-US" sz="4400" b="1" i="1" dirty="0">
                <a:latin typeface="Arial "/>
              </a:rPr>
              <a:t>* </a:t>
            </a:r>
            <a:r>
              <a:rPr lang="vi-VN" sz="4400" b="1" i="1" dirty="0">
                <a:latin typeface="Arial "/>
              </a:rPr>
              <a:t>Khi còn bé tí: </a:t>
            </a:r>
            <a:r>
              <a:rPr lang="vi-VN" sz="4400" dirty="0">
                <a:latin typeface="Arial "/>
              </a:rPr>
              <a:t>nhìn mỗi sự vật, lại liên tưởng đến một câu chuyện kì diệu, rồi kể cho cha nghe. </a:t>
            </a:r>
            <a:endParaRPr lang="en-US" sz="4400" dirty="0">
              <a:latin typeface="Arial "/>
            </a:endParaRPr>
          </a:p>
          <a:p>
            <a:pPr algn="just"/>
            <a:r>
              <a:rPr lang="en-US" sz="4400" b="1" i="1" dirty="0">
                <a:latin typeface="Arial "/>
              </a:rPr>
              <a:t>* </a:t>
            </a:r>
            <a:r>
              <a:rPr lang="vi-VN" sz="4400" b="1" i="1" dirty="0">
                <a:latin typeface="Arial "/>
              </a:rPr>
              <a:t>Lên năm tuổi: </a:t>
            </a:r>
            <a:r>
              <a:rPr lang="vi-VN" sz="4400" dirty="0">
                <a:latin typeface="Arial "/>
              </a:rPr>
              <a:t>cho các con rối lắc lư cái đầu, </a:t>
            </a:r>
            <a:r>
              <a:rPr lang="en-US" sz="4400" dirty="0">
                <a:latin typeface="Arial "/>
              </a:rPr>
              <a:t>t</a:t>
            </a:r>
            <a:r>
              <a:rPr lang="vi-VN" sz="4400" dirty="0">
                <a:latin typeface="Arial "/>
              </a:rPr>
              <a:t>âm sự cùng nhau, đưa rối lên biểu diễn trên sân khấu;</a:t>
            </a:r>
            <a:r>
              <a:rPr lang="en-US" sz="4400" dirty="0">
                <a:latin typeface="Arial "/>
              </a:rPr>
              <a:t> </a:t>
            </a:r>
            <a:r>
              <a:rPr lang="vi-VN" sz="4400" dirty="0">
                <a:latin typeface="Arial "/>
              </a:rPr>
              <a:t>biết ca hát, đọc thơ; viết câu chuyện Sao chổi</a:t>
            </a:r>
            <a:r>
              <a:rPr lang="en-US" sz="4400" dirty="0">
                <a:latin typeface="Arial "/>
              </a:rPr>
              <a:t> </a:t>
            </a:r>
            <a:r>
              <a:rPr lang="vi-VN" sz="4400" dirty="0">
                <a:latin typeface="Arial "/>
              </a:rPr>
              <a:t>sau khi nhìn thấy ngôi sao chổi vụt qua bầu trời..</a:t>
            </a:r>
            <a:endParaRPr lang="en-US" sz="4400" dirty="0">
              <a:solidFill>
                <a:srgbClr val="FF0000"/>
              </a:solidFill>
              <a:latin typeface="Arial "/>
            </a:endParaRPr>
          </a:p>
        </p:txBody>
      </p:sp>
      <p:sp>
        <p:nvSpPr>
          <p:cNvPr id="11" name="Freeform 4">
            <a:extLst>
              <a:ext uri="{FF2B5EF4-FFF2-40B4-BE49-F238E27FC236}">
                <a16:creationId xmlns:a16="http://schemas.microsoft.com/office/drawing/2014/main" id="{F8D9075E-565B-A406-1CC1-33FE6F6A26FF}"/>
              </a:ext>
            </a:extLst>
          </p:cNvPr>
          <p:cNvSpPr/>
          <p:nvPr/>
        </p:nvSpPr>
        <p:spPr>
          <a:xfrm rot="21368362">
            <a:off x="2142142" y="9276688"/>
            <a:ext cx="5498178" cy="1845201"/>
          </a:xfrm>
          <a:custGeom>
            <a:avLst/>
            <a:gdLst/>
            <a:ahLst/>
            <a:cxnLst/>
            <a:rect l="l" t="t" r="r" b="b"/>
            <a:pathLst>
              <a:path w="4670768" h="1850792">
                <a:moveTo>
                  <a:pt x="0" y="0"/>
                </a:moveTo>
                <a:lnTo>
                  <a:pt x="4670768" y="0"/>
                </a:lnTo>
                <a:lnTo>
                  <a:pt x="4670768" y="1850792"/>
                </a:lnTo>
                <a:lnTo>
                  <a:pt x="0" y="1850792"/>
                </a:lnTo>
                <a:lnTo>
                  <a:pt x="0" y="0"/>
                </a:lnTo>
                <a:close/>
              </a:path>
            </a:pathLst>
          </a:custGeom>
          <a:blipFill>
            <a:blip r:embed="rId4"/>
            <a:stretch>
              <a:fillRect/>
            </a:stretch>
          </a:blipFill>
        </p:spPr>
      </p:sp>
      <p:sp>
        <p:nvSpPr>
          <p:cNvPr id="12" name="Freeform 4">
            <a:extLst>
              <a:ext uri="{FF2B5EF4-FFF2-40B4-BE49-F238E27FC236}">
                <a16:creationId xmlns:a16="http://schemas.microsoft.com/office/drawing/2014/main" id="{C75595C7-6CF2-3B36-ECDE-EE76A71B66D6}"/>
              </a:ext>
            </a:extLst>
          </p:cNvPr>
          <p:cNvSpPr/>
          <p:nvPr/>
        </p:nvSpPr>
        <p:spPr>
          <a:xfrm rot="21368362">
            <a:off x="6394911" y="9297192"/>
            <a:ext cx="5498178" cy="1845201"/>
          </a:xfrm>
          <a:custGeom>
            <a:avLst/>
            <a:gdLst/>
            <a:ahLst/>
            <a:cxnLst/>
            <a:rect l="l" t="t" r="r" b="b"/>
            <a:pathLst>
              <a:path w="4670768" h="1850792">
                <a:moveTo>
                  <a:pt x="0" y="0"/>
                </a:moveTo>
                <a:lnTo>
                  <a:pt x="4670768" y="0"/>
                </a:lnTo>
                <a:lnTo>
                  <a:pt x="4670768" y="1850792"/>
                </a:lnTo>
                <a:lnTo>
                  <a:pt x="0" y="1850792"/>
                </a:lnTo>
                <a:lnTo>
                  <a:pt x="0" y="0"/>
                </a:lnTo>
                <a:close/>
              </a:path>
            </a:pathLst>
          </a:custGeom>
          <a:blipFill>
            <a:blip r:embed="rId4"/>
            <a:stretch>
              <a:fillRect/>
            </a:stretch>
          </a:blipFill>
        </p:spPr>
      </p:sp>
      <p:sp>
        <p:nvSpPr>
          <p:cNvPr id="13" name="Freeform 4">
            <a:extLst>
              <a:ext uri="{FF2B5EF4-FFF2-40B4-BE49-F238E27FC236}">
                <a16:creationId xmlns:a16="http://schemas.microsoft.com/office/drawing/2014/main" id="{A27586D2-4FF5-8B9E-EC22-6300947EAFA6}"/>
              </a:ext>
            </a:extLst>
          </p:cNvPr>
          <p:cNvSpPr/>
          <p:nvPr/>
        </p:nvSpPr>
        <p:spPr>
          <a:xfrm rot="21368362">
            <a:off x="11181080" y="9284536"/>
            <a:ext cx="5498178" cy="1845201"/>
          </a:xfrm>
          <a:custGeom>
            <a:avLst/>
            <a:gdLst/>
            <a:ahLst/>
            <a:cxnLst/>
            <a:rect l="l" t="t" r="r" b="b"/>
            <a:pathLst>
              <a:path w="4670768" h="1850792">
                <a:moveTo>
                  <a:pt x="0" y="0"/>
                </a:moveTo>
                <a:lnTo>
                  <a:pt x="4670768" y="0"/>
                </a:lnTo>
                <a:lnTo>
                  <a:pt x="4670768" y="1850792"/>
                </a:lnTo>
                <a:lnTo>
                  <a:pt x="0" y="1850792"/>
                </a:lnTo>
                <a:lnTo>
                  <a:pt x="0" y="0"/>
                </a:lnTo>
                <a:close/>
              </a:path>
            </a:pathLst>
          </a:custGeom>
          <a:blipFill>
            <a:blip r:embed="rId4"/>
            <a:stretch>
              <a:fillRect/>
            </a:stretch>
          </a:blipFill>
        </p:spPr>
      </p:sp>
      <p:sp>
        <p:nvSpPr>
          <p:cNvPr id="14" name="Freeform 4">
            <a:extLst>
              <a:ext uri="{FF2B5EF4-FFF2-40B4-BE49-F238E27FC236}">
                <a16:creationId xmlns:a16="http://schemas.microsoft.com/office/drawing/2014/main" id="{ED9AD146-EB01-120B-CC7F-93DB2BDF2F6A}"/>
              </a:ext>
            </a:extLst>
          </p:cNvPr>
          <p:cNvSpPr/>
          <p:nvPr/>
        </p:nvSpPr>
        <p:spPr>
          <a:xfrm rot="21368362">
            <a:off x="14097654" y="9364399"/>
            <a:ext cx="5498178" cy="1845201"/>
          </a:xfrm>
          <a:custGeom>
            <a:avLst/>
            <a:gdLst/>
            <a:ahLst/>
            <a:cxnLst/>
            <a:rect l="l" t="t" r="r" b="b"/>
            <a:pathLst>
              <a:path w="4670768" h="1850792">
                <a:moveTo>
                  <a:pt x="0" y="0"/>
                </a:moveTo>
                <a:lnTo>
                  <a:pt x="4670768" y="0"/>
                </a:lnTo>
                <a:lnTo>
                  <a:pt x="4670768" y="1850792"/>
                </a:lnTo>
                <a:lnTo>
                  <a:pt x="0" y="1850792"/>
                </a:lnTo>
                <a:lnTo>
                  <a:pt x="0" y="0"/>
                </a:lnTo>
                <a:close/>
              </a:path>
            </a:pathLst>
          </a:custGeom>
          <a:blipFill>
            <a:blip r:embed="rId4"/>
            <a:stretch>
              <a:fillRect/>
            </a:stretch>
          </a:blipFill>
        </p:spPr>
      </p:sp>
      <p:pic>
        <p:nvPicPr>
          <p:cNvPr id="16" name="Picture 15">
            <a:extLst>
              <a:ext uri="{FF2B5EF4-FFF2-40B4-BE49-F238E27FC236}">
                <a16:creationId xmlns:a16="http://schemas.microsoft.com/office/drawing/2014/main" id="{80AFE29E-409B-B27C-12BD-D9EB416640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8505" y="4249921"/>
            <a:ext cx="7733387" cy="4351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42" presetClass="path" presetSubtype="0" accel="50000" decel="50000" autoRev="1" fill="hold" nodeType="withEffect">
                                  <p:stCondLst>
                                    <p:cond delay="0"/>
                                  </p:stCondLst>
                                  <p:childTnLst>
                                    <p:animMotion origin="layout" path="M -3.33333E-6 2.96296E-6 L -3.33333E-6 0.09027 " pathEditMode="relative" rAng="0" ptsTypes="AA">
                                      <p:cBhvr>
                                        <p:cTn id="8" dur="2000" fill="hold"/>
                                        <p:tgtEl>
                                          <p:spTgt spid="16"/>
                                        </p:tgtEl>
                                        <p:attrNameLst>
                                          <p:attrName>ppt_x</p:attrName>
                                          <p:attrName>ppt_y</p:attrName>
                                        </p:attrNameLst>
                                      </p:cBhvr>
                                      <p:rCtr x="0" y="4506"/>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31501" t="-30917"/>
            </a:stretch>
          </a:blipFill>
        </p:spPr>
      </p:sp>
      <p:sp>
        <p:nvSpPr>
          <p:cNvPr id="3" name="Freeform 3"/>
          <p:cNvSpPr/>
          <p:nvPr/>
        </p:nvSpPr>
        <p:spPr>
          <a:xfrm>
            <a:off x="13541116" y="470822"/>
            <a:ext cx="5256455" cy="5518588"/>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4968807" y="67943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5759444" y="3230117"/>
            <a:ext cx="3516528" cy="58144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9" name="Freeform 9"/>
          <p:cNvSpPr/>
          <p:nvPr/>
        </p:nvSpPr>
        <p:spPr>
          <a:xfrm>
            <a:off x="-526406" y="5925660"/>
            <a:ext cx="3998921" cy="4891646"/>
          </a:xfrm>
          <a:custGeom>
            <a:avLst/>
            <a:gdLst/>
            <a:ahLst/>
            <a:cxnLst/>
            <a:rect l="l" t="t" r="r" b="b"/>
            <a:pathLst>
              <a:path w="3998921" h="4891646">
                <a:moveTo>
                  <a:pt x="0" y="0"/>
                </a:moveTo>
                <a:lnTo>
                  <a:pt x="3998921" y="0"/>
                </a:lnTo>
                <a:lnTo>
                  <a:pt x="3998921" y="4891646"/>
                </a:lnTo>
                <a:lnTo>
                  <a:pt x="0" y="4891646"/>
                </a:lnTo>
                <a:lnTo>
                  <a:pt x="0" y="0"/>
                </a:lnTo>
                <a:close/>
              </a:path>
            </a:pathLst>
          </a:custGeom>
          <a:blipFill>
            <a:blip r:embed="rId8"/>
            <a:stretch>
              <a:fillRect/>
            </a:stretch>
          </a:blipFill>
        </p:spPr>
      </p:sp>
      <p:pic>
        <p:nvPicPr>
          <p:cNvPr id="10" name="Picture 9">
            <a:extLst>
              <a:ext uri="{FF2B5EF4-FFF2-40B4-BE49-F238E27FC236}">
                <a16:creationId xmlns:a16="http://schemas.microsoft.com/office/drawing/2014/main" id="{5E6E7B53-A500-4669-175E-CDE3330B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172" y="266700"/>
            <a:ext cx="1937445" cy="1937445"/>
          </a:xfrm>
          <a:prstGeom prst="rect">
            <a:avLst/>
          </a:prstGeom>
        </p:spPr>
      </p:pic>
      <p:pic>
        <p:nvPicPr>
          <p:cNvPr id="17" name="Picture 16">
            <a:extLst>
              <a:ext uri="{FF2B5EF4-FFF2-40B4-BE49-F238E27FC236}">
                <a16:creationId xmlns:a16="http://schemas.microsoft.com/office/drawing/2014/main" id="{CEE3B4DA-AEE5-1098-AC99-4BE186DD7575}"/>
              </a:ext>
            </a:extLst>
          </p:cNvPr>
          <p:cNvPicPr>
            <a:picLocks noChangeAspect="1"/>
          </p:cNvPicPr>
          <p:nvPr/>
        </p:nvPicPr>
        <p:blipFill>
          <a:blip r:embed="rId10"/>
          <a:stretch>
            <a:fillRect/>
          </a:stretch>
        </p:blipFill>
        <p:spPr>
          <a:xfrm>
            <a:off x="13013317" y="-103512"/>
            <a:ext cx="5256455" cy="2237580"/>
          </a:xfrm>
          <a:prstGeom prst="rect">
            <a:avLst/>
          </a:prstGeom>
        </p:spPr>
      </p:pic>
      <p:pic>
        <p:nvPicPr>
          <p:cNvPr id="18" name="Picture 17">
            <a:extLst>
              <a:ext uri="{FF2B5EF4-FFF2-40B4-BE49-F238E27FC236}">
                <a16:creationId xmlns:a16="http://schemas.microsoft.com/office/drawing/2014/main" id="{BC96ABEA-7CF7-B206-8F6B-FC5A05C705DA}"/>
              </a:ext>
            </a:extLst>
          </p:cNvPr>
          <p:cNvPicPr>
            <a:picLocks noChangeAspect="1"/>
          </p:cNvPicPr>
          <p:nvPr/>
        </p:nvPicPr>
        <p:blipFill>
          <a:blip r:embed="rId11"/>
          <a:stretch>
            <a:fillRect/>
          </a:stretch>
        </p:blipFill>
        <p:spPr>
          <a:xfrm>
            <a:off x="2497154" y="1625189"/>
            <a:ext cx="2078429" cy="1157912"/>
          </a:xfrm>
          <a:prstGeom prst="rect">
            <a:avLst/>
          </a:prstGeom>
        </p:spPr>
      </p:pic>
      <p:pic>
        <p:nvPicPr>
          <p:cNvPr id="30" name="Picture 29">
            <a:extLst>
              <a:ext uri="{FF2B5EF4-FFF2-40B4-BE49-F238E27FC236}">
                <a16:creationId xmlns:a16="http://schemas.microsoft.com/office/drawing/2014/main" id="{49AC3214-8D6B-EB9D-5C2E-E81861208E70}"/>
              </a:ext>
            </a:extLst>
          </p:cNvPr>
          <p:cNvPicPr>
            <a:picLocks noChangeAspect="1"/>
          </p:cNvPicPr>
          <p:nvPr/>
        </p:nvPicPr>
        <p:blipFill>
          <a:blip r:embed="rId12"/>
          <a:stretch>
            <a:fillRect/>
          </a:stretch>
        </p:blipFill>
        <p:spPr>
          <a:xfrm>
            <a:off x="-526405" y="1962467"/>
            <a:ext cx="17012238" cy="4542149"/>
          </a:xfrm>
          <a:prstGeom prst="rect">
            <a:avLst/>
          </a:prstGeom>
        </p:spPr>
      </p:pic>
      <p:pic>
        <p:nvPicPr>
          <p:cNvPr id="34" name="Picture 33">
            <a:extLst>
              <a:ext uri="{FF2B5EF4-FFF2-40B4-BE49-F238E27FC236}">
                <a16:creationId xmlns:a16="http://schemas.microsoft.com/office/drawing/2014/main" id="{26BE1326-A018-947D-39B0-E75DC37A7EB1}"/>
              </a:ext>
            </a:extLst>
          </p:cNvPr>
          <p:cNvPicPr>
            <a:picLocks noChangeAspect="1"/>
          </p:cNvPicPr>
          <p:nvPr/>
        </p:nvPicPr>
        <p:blipFill>
          <a:blip r:embed="rId13"/>
          <a:stretch>
            <a:fillRect/>
          </a:stretch>
        </p:blipFill>
        <p:spPr>
          <a:xfrm>
            <a:off x="11375877" y="5221241"/>
            <a:ext cx="4767549" cy="24639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3374184"/>
          </a:xfrm>
          <a:custGeom>
            <a:avLst/>
            <a:gdLst/>
            <a:ahLst/>
            <a:cxnLst/>
            <a:rect l="l" t="t" r="r" b="b"/>
            <a:pathLst>
              <a:path w="18288000" h="3374184">
                <a:moveTo>
                  <a:pt x="0" y="0"/>
                </a:moveTo>
                <a:lnTo>
                  <a:pt x="18288000" y="0"/>
                </a:lnTo>
                <a:lnTo>
                  <a:pt x="18288000" y="3374184"/>
                </a:lnTo>
                <a:lnTo>
                  <a:pt x="0" y="3374184"/>
                </a:lnTo>
                <a:lnTo>
                  <a:pt x="0" y="0"/>
                </a:lnTo>
                <a:close/>
              </a:path>
            </a:pathLst>
          </a:custGeom>
          <a:blipFill>
            <a:blip r:embed="rId2"/>
            <a:stretch>
              <a:fillRect t="-199453"/>
            </a:stretch>
          </a:blipFill>
        </p:spPr>
      </p:sp>
      <p:sp>
        <p:nvSpPr>
          <p:cNvPr id="3" name="Freeform 3"/>
          <p:cNvSpPr/>
          <p:nvPr/>
        </p:nvSpPr>
        <p:spPr>
          <a:xfrm rot="3682469" flipH="1" flipV="1">
            <a:off x="48456" y="-5463590"/>
            <a:ext cx="9370057" cy="10927180"/>
          </a:xfrm>
          <a:custGeom>
            <a:avLst/>
            <a:gdLst/>
            <a:ahLst/>
            <a:cxnLst/>
            <a:rect l="l" t="t" r="r" b="b"/>
            <a:pathLst>
              <a:path w="9370057" h="10927180">
                <a:moveTo>
                  <a:pt x="9370057" y="10927180"/>
                </a:moveTo>
                <a:lnTo>
                  <a:pt x="0" y="10927180"/>
                </a:lnTo>
                <a:lnTo>
                  <a:pt x="0" y="0"/>
                </a:lnTo>
                <a:lnTo>
                  <a:pt x="9370057" y="0"/>
                </a:lnTo>
                <a:lnTo>
                  <a:pt x="9370057" y="10927180"/>
                </a:lnTo>
                <a:close/>
              </a:path>
            </a:pathLst>
          </a:custGeom>
          <a:blipFill>
            <a:blip r:embed="rId3"/>
            <a:stretch>
              <a:fillRect/>
            </a:stretch>
          </a:blipFill>
        </p:spPr>
      </p:sp>
      <p:sp>
        <p:nvSpPr>
          <p:cNvPr id="4" name="Freeform 4"/>
          <p:cNvSpPr/>
          <p:nvPr/>
        </p:nvSpPr>
        <p:spPr>
          <a:xfrm>
            <a:off x="-1388601" y="9489226"/>
            <a:ext cx="5722604" cy="829778"/>
          </a:xfrm>
          <a:custGeom>
            <a:avLst/>
            <a:gdLst/>
            <a:ahLst/>
            <a:cxnLst/>
            <a:rect l="l" t="t" r="r" b="b"/>
            <a:pathLst>
              <a:path w="5722604" h="829778">
                <a:moveTo>
                  <a:pt x="0" y="0"/>
                </a:moveTo>
                <a:lnTo>
                  <a:pt x="5722604" y="0"/>
                </a:lnTo>
                <a:lnTo>
                  <a:pt x="5722604" y="829778"/>
                </a:lnTo>
                <a:lnTo>
                  <a:pt x="0" y="829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5">
            <a:extLst>
              <a:ext uri="{FF2B5EF4-FFF2-40B4-BE49-F238E27FC236}">
                <a16:creationId xmlns:a16="http://schemas.microsoft.com/office/drawing/2014/main" id="{B937B9ED-A7BE-C110-12B1-BCBAE5DD69E8}"/>
              </a:ext>
            </a:extLst>
          </p:cNvPr>
          <p:cNvGrpSpPr/>
          <p:nvPr/>
        </p:nvGrpSpPr>
        <p:grpSpPr>
          <a:xfrm>
            <a:off x="0" y="2845545"/>
            <a:ext cx="14662590" cy="2363064"/>
            <a:chOff x="727510" y="536375"/>
            <a:chExt cx="1052986" cy="621673"/>
          </a:xfrm>
        </p:grpSpPr>
        <p:sp>
          <p:nvSpPr>
            <p:cNvPr id="7" name="Rounded Rectangle 13">
              <a:extLst>
                <a:ext uri="{FF2B5EF4-FFF2-40B4-BE49-F238E27FC236}">
                  <a16:creationId xmlns:a16="http://schemas.microsoft.com/office/drawing/2014/main" id="{6FC4797D-3588-41DA-6C5F-4C01EA8F9711}"/>
                </a:ext>
              </a:extLst>
            </p:cNvPr>
            <p:cNvSpPr/>
            <p:nvPr/>
          </p:nvSpPr>
          <p:spPr>
            <a:xfrm>
              <a:off x="739663" y="536375"/>
              <a:ext cx="1040833" cy="62167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
              </a:endParaRPr>
            </a:p>
          </p:txBody>
        </p:sp>
        <p:sp>
          <p:nvSpPr>
            <p:cNvPr id="8" name="TextBox 7">
              <a:extLst>
                <a:ext uri="{FF2B5EF4-FFF2-40B4-BE49-F238E27FC236}">
                  <a16:creationId xmlns:a16="http://schemas.microsoft.com/office/drawing/2014/main" id="{85D8DB50-7147-038F-5F8F-E141351D156F}"/>
                </a:ext>
              </a:extLst>
            </p:cNvPr>
            <p:cNvSpPr txBox="1"/>
            <p:nvPr/>
          </p:nvSpPr>
          <p:spPr>
            <a:xfrm>
              <a:off x="727510" y="557462"/>
              <a:ext cx="1052986" cy="558690"/>
            </a:xfrm>
            <a:prstGeom prst="rect">
              <a:avLst/>
            </a:prstGeom>
            <a:noFill/>
          </p:spPr>
          <p:txBody>
            <a:bodyPr wrap="square" rtlCol="0">
              <a:spAutoFit/>
            </a:bodyPr>
            <a:lstStyle/>
            <a:p>
              <a:pPr algn="ctr"/>
              <a:r>
                <a:rPr lang="en-US" sz="4400" b="1" dirty="0">
                  <a:solidFill>
                    <a:srgbClr val="FF0000"/>
                  </a:solidFill>
                  <a:latin typeface="Arial "/>
                </a:rPr>
                <a:t>3. </a:t>
              </a:r>
              <a:r>
                <a:rPr lang="vi-VN" sz="4400" b="1" dirty="0">
                  <a:solidFill>
                    <a:srgbClr val="FF0000"/>
                  </a:solidFill>
                  <a:latin typeface="Arial "/>
                </a:rPr>
                <a:t>An-đéc-xen đã thể hiện tâm nguyện gì với Quốc vương Đan Mạch? Theo em, vì sao Quốc vương ủng hộ tâm nguyện của An-đéc-xen</a:t>
              </a:r>
              <a:r>
                <a:rPr lang="en-US" sz="4400" b="1" dirty="0">
                  <a:solidFill>
                    <a:srgbClr val="FF0000"/>
                  </a:solidFill>
                  <a:latin typeface="Arial "/>
                </a:rPr>
                <a:t>?</a:t>
              </a:r>
            </a:p>
          </p:txBody>
        </p:sp>
      </p:grpSp>
      <p:sp>
        <p:nvSpPr>
          <p:cNvPr id="9" name="TextBox 8">
            <a:extLst>
              <a:ext uri="{FF2B5EF4-FFF2-40B4-BE49-F238E27FC236}">
                <a16:creationId xmlns:a16="http://schemas.microsoft.com/office/drawing/2014/main" id="{BA628391-9A74-F942-0D78-3458EF36BC2B}"/>
              </a:ext>
            </a:extLst>
          </p:cNvPr>
          <p:cNvSpPr txBox="1"/>
          <p:nvPr/>
        </p:nvSpPr>
        <p:spPr>
          <a:xfrm>
            <a:off x="2927790" y="5524924"/>
            <a:ext cx="11734800" cy="3970318"/>
          </a:xfrm>
          <a:prstGeom prst="rect">
            <a:avLst/>
          </a:prstGeom>
          <a:noFill/>
        </p:spPr>
        <p:txBody>
          <a:bodyPr wrap="square" rtlCol="0">
            <a:spAutoFit/>
          </a:bodyPr>
          <a:lstStyle/>
          <a:p>
            <a:pPr algn="just"/>
            <a:r>
              <a:rPr lang="vi-VN" sz="4200" dirty="0">
                <a:latin typeface="Arial "/>
              </a:rPr>
              <a:t>Tâm nguyện của An-đéc-xen: được đến nhiều</a:t>
            </a:r>
            <a:r>
              <a:rPr lang="en-US" sz="4200" dirty="0">
                <a:latin typeface="Arial "/>
              </a:rPr>
              <a:t> </a:t>
            </a:r>
            <a:r>
              <a:rPr lang="vi-VN" sz="4200" dirty="0">
                <a:latin typeface="Arial "/>
              </a:rPr>
              <a:t>nơi để trải nghiệm cuộc sống. Quốc vương ủng hộ tâm nguyện của An-đéc-xen vì muốn An</a:t>
            </a:r>
            <a:r>
              <a:rPr lang="en-US" sz="4200" dirty="0">
                <a:latin typeface="Arial "/>
              </a:rPr>
              <a:t>-</a:t>
            </a:r>
            <a:r>
              <a:rPr lang="vi-VN" sz="4200" dirty="0">
                <a:latin typeface="Arial "/>
              </a:rPr>
              <a:t>đéc-xen trải nghiệm nhiều sẽ sáng tác được nhiều tác phẩm hay./... vì Quốc vương yêu quý An-đéc</a:t>
            </a:r>
            <a:r>
              <a:rPr lang="en-US" sz="4200" dirty="0">
                <a:latin typeface="Arial "/>
              </a:rPr>
              <a:t>-</a:t>
            </a:r>
            <a:r>
              <a:rPr lang="vi-VN" sz="4200" dirty="0">
                <a:latin typeface="Arial "/>
              </a:rPr>
              <a:t>xen nên đáp ứng tâm</a:t>
            </a:r>
            <a:r>
              <a:rPr lang="en-US" sz="4200" dirty="0">
                <a:latin typeface="Arial "/>
              </a:rPr>
              <a:t> </a:t>
            </a:r>
            <a:r>
              <a:rPr lang="vi-VN" sz="4200" dirty="0">
                <a:latin typeface="Arial "/>
              </a:rPr>
              <a:t>nguyện của ông…</a:t>
            </a:r>
            <a:endParaRPr lang="en-US" sz="4200" dirty="0">
              <a:solidFill>
                <a:srgbClr val="FF0000"/>
              </a:solidFill>
              <a:latin typeface="Arial "/>
            </a:endParaRPr>
          </a:p>
        </p:txBody>
      </p:sp>
      <p:sp>
        <p:nvSpPr>
          <p:cNvPr id="10" name="Freeform 3">
            <a:extLst>
              <a:ext uri="{FF2B5EF4-FFF2-40B4-BE49-F238E27FC236}">
                <a16:creationId xmlns:a16="http://schemas.microsoft.com/office/drawing/2014/main" id="{A31670F7-858F-0E18-7FC0-784721A1A874}"/>
              </a:ext>
            </a:extLst>
          </p:cNvPr>
          <p:cNvSpPr/>
          <p:nvPr/>
        </p:nvSpPr>
        <p:spPr>
          <a:xfrm>
            <a:off x="14831818" y="-1028700"/>
            <a:ext cx="5516931" cy="11089703"/>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6"/>
            <a:stretch>
              <a:fillRect/>
            </a:stretch>
          </a:blipFill>
        </p:spPr>
      </p:sp>
      <p:sp>
        <p:nvSpPr>
          <p:cNvPr id="11" name="Freeform 8">
            <a:extLst>
              <a:ext uri="{FF2B5EF4-FFF2-40B4-BE49-F238E27FC236}">
                <a16:creationId xmlns:a16="http://schemas.microsoft.com/office/drawing/2014/main" id="{47CBECAF-6022-8392-4C80-99252221DBB9}"/>
              </a:ext>
            </a:extLst>
          </p:cNvPr>
          <p:cNvSpPr/>
          <p:nvPr/>
        </p:nvSpPr>
        <p:spPr>
          <a:xfrm flipH="1">
            <a:off x="-1224500" y="4965713"/>
            <a:ext cx="3522248" cy="5237643"/>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pic>
        <p:nvPicPr>
          <p:cNvPr id="13" name="Picture 12">
            <a:extLst>
              <a:ext uri="{FF2B5EF4-FFF2-40B4-BE49-F238E27FC236}">
                <a16:creationId xmlns:a16="http://schemas.microsoft.com/office/drawing/2014/main" id="{29D87779-9D89-CDDE-D244-FDAAE37D3D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04552" y="5671049"/>
            <a:ext cx="4806451" cy="4806451"/>
          </a:xfrm>
          <a:prstGeom prst="rect">
            <a:avLst/>
          </a:prstGeom>
        </p:spPr>
      </p:pic>
      <p:pic>
        <p:nvPicPr>
          <p:cNvPr id="18" name="Picture 17">
            <a:extLst>
              <a:ext uri="{FF2B5EF4-FFF2-40B4-BE49-F238E27FC236}">
                <a16:creationId xmlns:a16="http://schemas.microsoft.com/office/drawing/2014/main" id="{57DF0852-AE93-A8D5-982F-10ECE049CD23}"/>
              </a:ext>
            </a:extLst>
          </p:cNvPr>
          <p:cNvPicPr>
            <a:picLocks noChangeAspect="1"/>
          </p:cNvPicPr>
          <p:nvPr/>
        </p:nvPicPr>
        <p:blipFill>
          <a:blip r:embed="rId9"/>
          <a:stretch>
            <a:fillRect/>
          </a:stretch>
        </p:blipFill>
        <p:spPr>
          <a:xfrm>
            <a:off x="10656983" y="526535"/>
            <a:ext cx="6303810"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75C2F5FB-4662-E38C-1FD1-BD250B199D05}"/>
              </a:ext>
            </a:extLst>
          </p:cNvPr>
          <p:cNvSpPr/>
          <p:nvPr/>
        </p:nvSpPr>
        <p:spPr>
          <a:xfrm>
            <a:off x="-1524000" y="-1713053"/>
            <a:ext cx="20221602" cy="42230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l="2402" t="-166140" r="-2402" b="-27748"/>
            </a:stretch>
          </a:blipFill>
        </p:spPr>
      </p:sp>
      <p:sp>
        <p:nvSpPr>
          <p:cNvPr id="3" name="Freeform 3">
            <a:extLst>
              <a:ext uri="{FF2B5EF4-FFF2-40B4-BE49-F238E27FC236}">
                <a16:creationId xmlns:a16="http://schemas.microsoft.com/office/drawing/2014/main" id="{FC70C5B2-BE9A-2467-1D6D-AE3DD4F1A906}"/>
              </a:ext>
            </a:extLst>
          </p:cNvPr>
          <p:cNvSpPr/>
          <p:nvPr/>
        </p:nvSpPr>
        <p:spPr>
          <a:xfrm>
            <a:off x="16306800" y="6819900"/>
            <a:ext cx="4044631" cy="3437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4012D6B6-0C2B-A966-9F92-00409FF56851}"/>
              </a:ext>
            </a:extLst>
          </p:cNvPr>
          <p:cNvSpPr/>
          <p:nvPr/>
        </p:nvSpPr>
        <p:spPr>
          <a:xfrm>
            <a:off x="-685800" y="84707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grpSp>
        <p:nvGrpSpPr>
          <p:cNvPr id="5" name="Group 4">
            <a:extLst>
              <a:ext uri="{FF2B5EF4-FFF2-40B4-BE49-F238E27FC236}">
                <a16:creationId xmlns:a16="http://schemas.microsoft.com/office/drawing/2014/main" id="{83A74AAE-4822-3ACF-D4DE-1426E96E6FC8}"/>
              </a:ext>
            </a:extLst>
          </p:cNvPr>
          <p:cNvGrpSpPr/>
          <p:nvPr/>
        </p:nvGrpSpPr>
        <p:grpSpPr>
          <a:xfrm>
            <a:off x="609600" y="983259"/>
            <a:ext cx="14662590" cy="1841571"/>
            <a:chOff x="727510" y="536375"/>
            <a:chExt cx="1052986" cy="484479"/>
          </a:xfrm>
        </p:grpSpPr>
        <p:sp>
          <p:nvSpPr>
            <p:cNvPr id="6" name="Rounded Rectangle 13">
              <a:extLst>
                <a:ext uri="{FF2B5EF4-FFF2-40B4-BE49-F238E27FC236}">
                  <a16:creationId xmlns:a16="http://schemas.microsoft.com/office/drawing/2014/main" id="{5B83B6ED-32F4-F8B6-D26B-5734A82CEDC0}"/>
                </a:ext>
              </a:extLst>
            </p:cNvPr>
            <p:cNvSpPr/>
            <p:nvPr/>
          </p:nvSpPr>
          <p:spPr>
            <a:xfrm>
              <a:off x="739663" y="536375"/>
              <a:ext cx="1040833" cy="484479"/>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
              </a:endParaRPr>
            </a:p>
          </p:txBody>
        </p:sp>
        <p:sp>
          <p:nvSpPr>
            <p:cNvPr id="7" name="TextBox 6">
              <a:extLst>
                <a:ext uri="{FF2B5EF4-FFF2-40B4-BE49-F238E27FC236}">
                  <a16:creationId xmlns:a16="http://schemas.microsoft.com/office/drawing/2014/main" id="{2FB72390-8160-6200-858B-D86A1E47C317}"/>
                </a:ext>
              </a:extLst>
            </p:cNvPr>
            <p:cNvSpPr txBox="1"/>
            <p:nvPr/>
          </p:nvSpPr>
          <p:spPr>
            <a:xfrm>
              <a:off x="727510" y="557462"/>
              <a:ext cx="1052986" cy="380557"/>
            </a:xfrm>
            <a:prstGeom prst="rect">
              <a:avLst/>
            </a:prstGeom>
            <a:noFill/>
          </p:spPr>
          <p:txBody>
            <a:bodyPr wrap="square" rtlCol="0">
              <a:spAutoFit/>
            </a:bodyPr>
            <a:lstStyle/>
            <a:p>
              <a:pPr algn="ctr"/>
              <a:r>
                <a:rPr lang="en-US" sz="4400" b="1" dirty="0">
                  <a:solidFill>
                    <a:srgbClr val="FF0000"/>
                  </a:solidFill>
                  <a:latin typeface="Arial "/>
                </a:rPr>
                <a:t>4. Th</a:t>
              </a:r>
              <a:r>
                <a:rPr lang="vi-VN" sz="4400" b="1" dirty="0">
                  <a:solidFill>
                    <a:srgbClr val="FF0000"/>
                  </a:solidFill>
                  <a:latin typeface="Arial "/>
                </a:rPr>
                <a:t>eo em, nhờ đâu An-đéc-xen viết được </a:t>
              </a:r>
            </a:p>
            <a:p>
              <a:pPr algn="ctr"/>
              <a:r>
                <a:rPr lang="vi-VN" sz="4400" b="1" dirty="0">
                  <a:solidFill>
                    <a:srgbClr val="FF0000"/>
                  </a:solidFill>
                  <a:latin typeface="Arial "/>
                </a:rPr>
                <a:t>nhiều tác phẩm hay?</a:t>
              </a:r>
              <a:endParaRPr lang="en-US" sz="4400" b="1" dirty="0">
                <a:solidFill>
                  <a:srgbClr val="FF0000"/>
                </a:solidFill>
                <a:latin typeface="Arial "/>
              </a:endParaRPr>
            </a:p>
          </p:txBody>
        </p:sp>
      </p:grpSp>
      <p:sp>
        <p:nvSpPr>
          <p:cNvPr id="8" name="TextBox 7">
            <a:extLst>
              <a:ext uri="{FF2B5EF4-FFF2-40B4-BE49-F238E27FC236}">
                <a16:creationId xmlns:a16="http://schemas.microsoft.com/office/drawing/2014/main" id="{813A6805-129C-1688-40F0-D75A1FA302AF}"/>
              </a:ext>
            </a:extLst>
          </p:cNvPr>
          <p:cNvSpPr txBox="1"/>
          <p:nvPr/>
        </p:nvSpPr>
        <p:spPr>
          <a:xfrm>
            <a:off x="3276600" y="3327651"/>
            <a:ext cx="13030200" cy="5509200"/>
          </a:xfrm>
          <a:prstGeom prst="rect">
            <a:avLst/>
          </a:prstGeom>
          <a:noFill/>
        </p:spPr>
        <p:txBody>
          <a:bodyPr wrap="square" rtlCol="0">
            <a:spAutoFit/>
          </a:bodyPr>
          <a:lstStyle/>
          <a:p>
            <a:pPr algn="just"/>
            <a:r>
              <a:rPr lang="vi-VN" sz="4400" dirty="0">
                <a:latin typeface="Arial "/>
              </a:rPr>
              <a:t>An-đéc-xen viết được nhiều tác phẩm hay là nhờ trải nghiệm nhiều/ nhờ hiểu biết nhiều về cuộc sống/ nhờ trí tưởng tượng phong phú/ nhờ khả năng quan sát thực tế/ nhờ tâm hồn trong sáng/ nhờ tình yêu thương trẻ em/ nhờ tuổi thơ gắn với nhiều trải nghiệm/ nhờ người cha luôn quan tâm, chăm sóc/ nhờ Quốc vương Đan Mạch ủng hộ, động viên /...</a:t>
            </a:r>
            <a:endParaRPr lang="en-US" sz="4400" dirty="0">
              <a:solidFill>
                <a:srgbClr val="FF0000"/>
              </a:solidFill>
              <a:latin typeface="Arial "/>
            </a:endParaRPr>
          </a:p>
        </p:txBody>
      </p:sp>
      <p:pic>
        <p:nvPicPr>
          <p:cNvPr id="9" name="Picture 8">
            <a:extLst>
              <a:ext uri="{FF2B5EF4-FFF2-40B4-BE49-F238E27FC236}">
                <a16:creationId xmlns:a16="http://schemas.microsoft.com/office/drawing/2014/main" id="{0B731EAB-870C-8CB7-CA37-B4076A9543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9319" y="3642518"/>
            <a:ext cx="6077521" cy="3419919"/>
          </a:xfrm>
          <a:prstGeom prst="rect">
            <a:avLst/>
          </a:prstGeom>
        </p:spPr>
      </p:pic>
    </p:spTree>
    <p:extLst>
      <p:ext uri="{BB962C8B-B14F-4D97-AF65-F5344CB8AC3E}">
        <p14:creationId xmlns:p14="http://schemas.microsoft.com/office/powerpoint/2010/main" val="36503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64" presetClass="path" presetSubtype="0" repeatCount="indefinite" accel="50000" decel="50000" autoRev="1" fill="hold" nodeType="withEffect">
                                  <p:stCondLst>
                                    <p:cond delay="0"/>
                                  </p:stCondLst>
                                  <p:childTnLst>
                                    <p:animMotion origin="layout" path="M 0.00304 0.04012 L 0.00339 0.00308 " pathEditMode="relative" rAng="0" ptsTypes="AA">
                                      <p:cBhvr>
                                        <p:cTn id="10" dur="1000" fill="hold"/>
                                        <p:tgtEl>
                                          <p:spTgt spid="9"/>
                                        </p:tgtEl>
                                        <p:attrNameLst>
                                          <p:attrName>ppt_x</p:attrName>
                                          <p:attrName>ppt_y</p:attrName>
                                        </p:attrNameLst>
                                      </p:cBhvr>
                                      <p:rCtr x="17" y="-185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id="{0F0321F1-BFA1-5150-7446-72783CF8069E}"/>
              </a:ext>
            </a:extLst>
          </p:cNvPr>
          <p:cNvSpPr/>
          <p:nvPr/>
        </p:nvSpPr>
        <p:spPr>
          <a:xfrm>
            <a:off x="-1524000" y="-1713053"/>
            <a:ext cx="20221602" cy="42230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l="2402" t="-166140" r="-2402" b="-27748"/>
            </a:stretch>
          </a:blipFill>
        </p:spPr>
      </p:sp>
      <p:grpSp>
        <p:nvGrpSpPr>
          <p:cNvPr id="2" name="Group 2"/>
          <p:cNvGrpSpPr/>
          <p:nvPr/>
        </p:nvGrpSpPr>
        <p:grpSpPr>
          <a:xfrm>
            <a:off x="-1828800" y="1333500"/>
            <a:ext cx="5920509" cy="8953500"/>
            <a:chOff x="0" y="0"/>
            <a:chExt cx="5743947" cy="8790314"/>
          </a:xfrm>
        </p:grpSpPr>
        <p:sp>
          <p:nvSpPr>
            <p:cNvPr id="3" name="Freeform 3"/>
            <p:cNvSpPr/>
            <p:nvPr/>
          </p:nvSpPr>
          <p:spPr>
            <a:xfrm>
              <a:off x="0" y="0"/>
              <a:ext cx="5387434" cy="4388514"/>
            </a:xfrm>
            <a:custGeom>
              <a:avLst/>
              <a:gdLst/>
              <a:ahLst/>
              <a:cxnLst/>
              <a:rect l="l" t="t" r="r" b="b"/>
              <a:pathLst>
                <a:path w="5387434" h="4388514">
                  <a:moveTo>
                    <a:pt x="0" y="0"/>
                  </a:moveTo>
                  <a:lnTo>
                    <a:pt x="5387434" y="0"/>
                  </a:lnTo>
                  <a:lnTo>
                    <a:pt x="5387434" y="4388514"/>
                  </a:lnTo>
                  <a:lnTo>
                    <a:pt x="0" y="4388514"/>
                  </a:lnTo>
                  <a:lnTo>
                    <a:pt x="0" y="0"/>
                  </a:lnTo>
                  <a:close/>
                </a:path>
              </a:pathLst>
            </a:custGeom>
            <a:blipFill>
              <a:blip r:embed="rId3"/>
              <a:stretch>
                <a:fillRect/>
              </a:stretch>
            </a:blipFill>
          </p:spPr>
        </p:sp>
        <p:sp>
          <p:nvSpPr>
            <p:cNvPr id="4" name="Freeform 4"/>
            <p:cNvSpPr/>
            <p:nvPr/>
          </p:nvSpPr>
          <p:spPr>
            <a:xfrm>
              <a:off x="0" y="454303"/>
              <a:ext cx="5743947" cy="7868420"/>
            </a:xfrm>
            <a:custGeom>
              <a:avLst/>
              <a:gdLst/>
              <a:ahLst/>
              <a:cxnLst/>
              <a:rect l="l" t="t" r="r" b="b"/>
              <a:pathLst>
                <a:path w="5743947" h="7868420">
                  <a:moveTo>
                    <a:pt x="0" y="0"/>
                  </a:moveTo>
                  <a:lnTo>
                    <a:pt x="5743947" y="0"/>
                  </a:lnTo>
                  <a:lnTo>
                    <a:pt x="5743947" y="7868421"/>
                  </a:lnTo>
                  <a:lnTo>
                    <a:pt x="0" y="7868421"/>
                  </a:lnTo>
                  <a:lnTo>
                    <a:pt x="0" y="0"/>
                  </a:lnTo>
                  <a:close/>
                </a:path>
              </a:pathLst>
            </a:custGeom>
            <a:blipFill>
              <a:blip r:embed="rId4"/>
              <a:stretch>
                <a:fillRect/>
              </a:stretch>
            </a:blipFill>
          </p:spPr>
        </p:sp>
        <p:sp>
          <p:nvSpPr>
            <p:cNvPr id="5" name="Freeform 5"/>
            <p:cNvSpPr/>
            <p:nvPr/>
          </p:nvSpPr>
          <p:spPr>
            <a:xfrm>
              <a:off x="1730837" y="5642352"/>
              <a:ext cx="2282273" cy="3147962"/>
            </a:xfrm>
            <a:custGeom>
              <a:avLst/>
              <a:gdLst/>
              <a:ahLst/>
              <a:cxnLst/>
              <a:rect l="l" t="t" r="r" b="b"/>
              <a:pathLst>
                <a:path w="2282273" h="3147962">
                  <a:moveTo>
                    <a:pt x="0" y="0"/>
                  </a:moveTo>
                  <a:lnTo>
                    <a:pt x="2282273" y="0"/>
                  </a:lnTo>
                  <a:lnTo>
                    <a:pt x="2282273" y="3147962"/>
                  </a:lnTo>
                  <a:lnTo>
                    <a:pt x="0" y="3147962"/>
                  </a:lnTo>
                  <a:lnTo>
                    <a:pt x="0" y="0"/>
                  </a:lnTo>
                  <a:close/>
                </a:path>
              </a:pathLst>
            </a:custGeom>
            <a:blipFill>
              <a:blip r:embed="rId5"/>
              <a:stretch>
                <a:fillRect/>
              </a:stretch>
            </a:blipFill>
          </p:spPr>
        </p:sp>
      </p:grpSp>
      <p:grpSp>
        <p:nvGrpSpPr>
          <p:cNvPr id="9" name="Group 8">
            <a:extLst>
              <a:ext uri="{FF2B5EF4-FFF2-40B4-BE49-F238E27FC236}">
                <a16:creationId xmlns:a16="http://schemas.microsoft.com/office/drawing/2014/main" id="{C6E99E37-2E26-9285-65F6-F707EFF8699A}"/>
              </a:ext>
            </a:extLst>
          </p:cNvPr>
          <p:cNvGrpSpPr/>
          <p:nvPr/>
        </p:nvGrpSpPr>
        <p:grpSpPr>
          <a:xfrm>
            <a:off x="1600200" y="398455"/>
            <a:ext cx="15855859" cy="2246548"/>
            <a:chOff x="690739" y="536375"/>
            <a:chExt cx="1138680" cy="591020"/>
          </a:xfrm>
        </p:grpSpPr>
        <p:sp>
          <p:nvSpPr>
            <p:cNvPr id="10" name="Rounded Rectangle 13">
              <a:extLst>
                <a:ext uri="{FF2B5EF4-FFF2-40B4-BE49-F238E27FC236}">
                  <a16:creationId xmlns:a16="http://schemas.microsoft.com/office/drawing/2014/main" id="{50439839-CBD4-2A95-3C2F-42257D2C39D6}"/>
                </a:ext>
              </a:extLst>
            </p:cNvPr>
            <p:cNvSpPr/>
            <p:nvPr/>
          </p:nvSpPr>
          <p:spPr>
            <a:xfrm>
              <a:off x="739663" y="536375"/>
              <a:ext cx="1040833" cy="591020"/>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
              </a:endParaRPr>
            </a:p>
          </p:txBody>
        </p:sp>
        <p:sp>
          <p:nvSpPr>
            <p:cNvPr id="11" name="TextBox 10">
              <a:extLst>
                <a:ext uri="{FF2B5EF4-FFF2-40B4-BE49-F238E27FC236}">
                  <a16:creationId xmlns:a16="http://schemas.microsoft.com/office/drawing/2014/main" id="{21FD3218-BB6D-8814-3AF5-6026BB48ECDA}"/>
                </a:ext>
              </a:extLst>
            </p:cNvPr>
            <p:cNvSpPr txBox="1"/>
            <p:nvPr/>
          </p:nvSpPr>
          <p:spPr>
            <a:xfrm>
              <a:off x="690739" y="568705"/>
              <a:ext cx="1138680" cy="558690"/>
            </a:xfrm>
            <a:prstGeom prst="rect">
              <a:avLst/>
            </a:prstGeom>
            <a:noFill/>
          </p:spPr>
          <p:txBody>
            <a:bodyPr wrap="square" rtlCol="0">
              <a:spAutoFit/>
            </a:bodyPr>
            <a:lstStyle/>
            <a:p>
              <a:pPr algn="ctr"/>
              <a:r>
                <a:rPr lang="en-US" sz="4400" b="1" dirty="0">
                  <a:solidFill>
                    <a:srgbClr val="FF0000"/>
                  </a:solidFill>
                  <a:latin typeface="Arial "/>
                </a:rPr>
                <a:t>5. </a:t>
              </a:r>
              <a:r>
                <a:rPr lang="vi-VN" sz="4400" b="1" dirty="0">
                  <a:solidFill>
                    <a:srgbClr val="FF0000"/>
                  </a:solidFill>
                  <a:latin typeface="Arial "/>
                </a:rPr>
                <a:t>Câu chuyện “Trải nghiệm để sáng tạo” muốn </a:t>
              </a:r>
            </a:p>
            <a:p>
              <a:pPr algn="ctr"/>
              <a:r>
                <a:rPr lang="vi-VN" sz="4400" b="1" dirty="0">
                  <a:solidFill>
                    <a:srgbClr val="FF0000"/>
                  </a:solidFill>
                  <a:latin typeface="Arial "/>
                </a:rPr>
                <a:t>nói với chúng ta điều gì? Chọn câu trả lời dưới đây </a:t>
              </a:r>
            </a:p>
            <a:p>
              <a:pPr algn="ctr"/>
              <a:r>
                <a:rPr lang="vi-VN" sz="4400" b="1" dirty="0">
                  <a:solidFill>
                    <a:srgbClr val="FF0000"/>
                  </a:solidFill>
                  <a:latin typeface="Arial "/>
                </a:rPr>
                <a:t>hoặc nêu ý kiến của em</a:t>
              </a:r>
              <a:r>
                <a:rPr lang="en-US" sz="4400" b="1" dirty="0">
                  <a:solidFill>
                    <a:srgbClr val="FF0000"/>
                  </a:solidFill>
                  <a:latin typeface="Arial "/>
                </a:rPr>
                <a:t>.</a:t>
              </a:r>
            </a:p>
          </p:txBody>
        </p:sp>
      </p:grpSp>
      <p:sp>
        <p:nvSpPr>
          <p:cNvPr id="12" name="TextBox 11">
            <a:extLst>
              <a:ext uri="{FF2B5EF4-FFF2-40B4-BE49-F238E27FC236}">
                <a16:creationId xmlns:a16="http://schemas.microsoft.com/office/drawing/2014/main" id="{E2793E85-CA1A-EA06-1102-F9F9BB74258E}"/>
              </a:ext>
            </a:extLst>
          </p:cNvPr>
          <p:cNvSpPr txBox="1"/>
          <p:nvPr/>
        </p:nvSpPr>
        <p:spPr>
          <a:xfrm>
            <a:off x="4484666" y="3596296"/>
            <a:ext cx="11473574" cy="1446550"/>
          </a:xfrm>
          <a:prstGeom prst="rect">
            <a:avLst/>
          </a:prstGeom>
          <a:noFill/>
        </p:spPr>
        <p:txBody>
          <a:bodyPr wrap="square" rtlCol="0">
            <a:spAutoFit/>
          </a:bodyPr>
          <a:lstStyle/>
          <a:p>
            <a:pPr marL="742950" indent="-742950" algn="ctr">
              <a:buAutoNum type="alphaUcPeriod"/>
            </a:pPr>
            <a:r>
              <a:rPr lang="en-US" sz="4400" dirty="0" err="1">
                <a:solidFill>
                  <a:srgbClr val="666699"/>
                </a:solidFill>
                <a:latin typeface="Arial "/>
              </a:rPr>
              <a:t>Muốn</a:t>
            </a:r>
            <a:r>
              <a:rPr lang="en-US" sz="4400" dirty="0">
                <a:solidFill>
                  <a:srgbClr val="666699"/>
                </a:solidFill>
                <a:latin typeface="Arial "/>
              </a:rPr>
              <a:t> </a:t>
            </a:r>
            <a:r>
              <a:rPr lang="en-US" sz="4400" dirty="0" err="1">
                <a:solidFill>
                  <a:srgbClr val="666699"/>
                </a:solidFill>
                <a:latin typeface="Arial "/>
              </a:rPr>
              <a:t>sáng</a:t>
            </a:r>
            <a:r>
              <a:rPr lang="en-US" sz="4400" dirty="0">
                <a:solidFill>
                  <a:srgbClr val="666699"/>
                </a:solidFill>
                <a:latin typeface="Arial "/>
              </a:rPr>
              <a:t> </a:t>
            </a:r>
            <a:r>
              <a:rPr lang="en-US" sz="4400" dirty="0" err="1">
                <a:solidFill>
                  <a:srgbClr val="666699"/>
                </a:solidFill>
                <a:latin typeface="Arial "/>
              </a:rPr>
              <a:t>tạo</a:t>
            </a:r>
            <a:r>
              <a:rPr lang="en-US" sz="4400" dirty="0">
                <a:solidFill>
                  <a:srgbClr val="666699"/>
                </a:solidFill>
                <a:latin typeface="Arial "/>
              </a:rPr>
              <a:t> </a:t>
            </a:r>
            <a:r>
              <a:rPr lang="en-US" sz="4400" dirty="0" err="1">
                <a:solidFill>
                  <a:srgbClr val="666699"/>
                </a:solidFill>
                <a:latin typeface="Arial "/>
              </a:rPr>
              <a:t>nghệ</a:t>
            </a:r>
            <a:r>
              <a:rPr lang="en-US" sz="4400" dirty="0">
                <a:solidFill>
                  <a:srgbClr val="666699"/>
                </a:solidFill>
                <a:latin typeface="Arial "/>
              </a:rPr>
              <a:t> </a:t>
            </a:r>
            <a:r>
              <a:rPr lang="en-US" sz="4400" dirty="0" err="1">
                <a:solidFill>
                  <a:srgbClr val="666699"/>
                </a:solidFill>
                <a:latin typeface="Arial "/>
              </a:rPr>
              <a:t>thuật</a:t>
            </a:r>
            <a:r>
              <a:rPr lang="en-US" sz="4400" dirty="0">
                <a:solidFill>
                  <a:srgbClr val="666699"/>
                </a:solidFill>
                <a:latin typeface="Arial "/>
              </a:rPr>
              <a:t>, </a:t>
            </a:r>
            <a:r>
              <a:rPr lang="en-US" sz="4400" dirty="0" err="1">
                <a:solidFill>
                  <a:srgbClr val="666699"/>
                </a:solidFill>
                <a:latin typeface="Arial "/>
              </a:rPr>
              <a:t>phải</a:t>
            </a:r>
            <a:r>
              <a:rPr lang="en-US" sz="4400" dirty="0">
                <a:solidFill>
                  <a:srgbClr val="666699"/>
                </a:solidFill>
                <a:latin typeface="Arial "/>
              </a:rPr>
              <a:t> </a:t>
            </a:r>
            <a:r>
              <a:rPr lang="en-US" sz="4400" dirty="0" err="1">
                <a:solidFill>
                  <a:srgbClr val="666699"/>
                </a:solidFill>
                <a:latin typeface="Arial "/>
              </a:rPr>
              <a:t>có</a:t>
            </a:r>
            <a:r>
              <a:rPr lang="en-US" sz="4400" dirty="0">
                <a:solidFill>
                  <a:srgbClr val="666699"/>
                </a:solidFill>
                <a:latin typeface="Arial "/>
              </a:rPr>
              <a:t> </a:t>
            </a:r>
            <a:r>
              <a:rPr lang="en-US" sz="4400" dirty="0" err="1">
                <a:solidFill>
                  <a:srgbClr val="666699"/>
                </a:solidFill>
                <a:latin typeface="Arial "/>
              </a:rPr>
              <a:t>nhiều</a:t>
            </a:r>
            <a:r>
              <a:rPr lang="en-US" sz="4400" dirty="0">
                <a:solidFill>
                  <a:srgbClr val="666699"/>
                </a:solidFill>
                <a:latin typeface="Arial "/>
              </a:rPr>
              <a:t> </a:t>
            </a:r>
          </a:p>
          <a:p>
            <a:pPr algn="ctr"/>
            <a:r>
              <a:rPr lang="en-US" sz="4400" dirty="0" err="1">
                <a:solidFill>
                  <a:srgbClr val="666699"/>
                </a:solidFill>
                <a:latin typeface="Arial "/>
              </a:rPr>
              <a:t>trải</a:t>
            </a:r>
            <a:r>
              <a:rPr lang="en-US" sz="4400" dirty="0">
                <a:solidFill>
                  <a:srgbClr val="666699"/>
                </a:solidFill>
                <a:latin typeface="Arial "/>
              </a:rPr>
              <a:t> </a:t>
            </a:r>
            <a:r>
              <a:rPr lang="en-US" sz="4400" dirty="0" err="1">
                <a:solidFill>
                  <a:srgbClr val="666699"/>
                </a:solidFill>
                <a:latin typeface="Arial "/>
              </a:rPr>
              <a:t>nghiệm</a:t>
            </a:r>
            <a:r>
              <a:rPr lang="en-US" sz="4400" dirty="0">
                <a:solidFill>
                  <a:srgbClr val="666699"/>
                </a:solidFill>
                <a:latin typeface="Arial "/>
              </a:rPr>
              <a:t> </a:t>
            </a:r>
            <a:r>
              <a:rPr lang="en-US" sz="4400" dirty="0" err="1">
                <a:solidFill>
                  <a:srgbClr val="666699"/>
                </a:solidFill>
                <a:latin typeface="Arial "/>
              </a:rPr>
              <a:t>thực</a:t>
            </a:r>
            <a:r>
              <a:rPr lang="en-US" sz="4400" dirty="0">
                <a:solidFill>
                  <a:srgbClr val="666699"/>
                </a:solidFill>
                <a:latin typeface="Arial "/>
              </a:rPr>
              <a:t> </a:t>
            </a:r>
            <a:r>
              <a:rPr lang="en-US" sz="4400" dirty="0" err="1">
                <a:solidFill>
                  <a:srgbClr val="666699"/>
                </a:solidFill>
                <a:latin typeface="Arial "/>
              </a:rPr>
              <a:t>tế</a:t>
            </a:r>
            <a:r>
              <a:rPr lang="en-US" sz="4400" dirty="0">
                <a:solidFill>
                  <a:srgbClr val="666699"/>
                </a:solidFill>
                <a:latin typeface="Arial "/>
              </a:rPr>
              <a:t>.</a:t>
            </a:r>
          </a:p>
        </p:txBody>
      </p:sp>
      <p:sp>
        <p:nvSpPr>
          <p:cNvPr id="13" name="TextBox 12">
            <a:extLst>
              <a:ext uri="{FF2B5EF4-FFF2-40B4-BE49-F238E27FC236}">
                <a16:creationId xmlns:a16="http://schemas.microsoft.com/office/drawing/2014/main" id="{B56AA142-A48D-A799-E8BC-A94431439AE9}"/>
              </a:ext>
            </a:extLst>
          </p:cNvPr>
          <p:cNvSpPr txBox="1"/>
          <p:nvPr/>
        </p:nvSpPr>
        <p:spPr>
          <a:xfrm>
            <a:off x="4329004" y="5504591"/>
            <a:ext cx="10565435" cy="1446550"/>
          </a:xfrm>
          <a:prstGeom prst="rect">
            <a:avLst/>
          </a:prstGeom>
          <a:noFill/>
        </p:spPr>
        <p:txBody>
          <a:bodyPr wrap="square" rtlCol="0">
            <a:spAutoFit/>
          </a:bodyPr>
          <a:lstStyle/>
          <a:p>
            <a:pPr algn="ctr"/>
            <a:r>
              <a:rPr lang="en-US" sz="4400" dirty="0">
                <a:solidFill>
                  <a:srgbClr val="FF0066"/>
                </a:solidFill>
                <a:latin typeface="Arial "/>
              </a:rPr>
              <a:t>B. Th</a:t>
            </a:r>
            <a:r>
              <a:rPr lang="vi-VN" sz="4400" dirty="0">
                <a:solidFill>
                  <a:srgbClr val="FF0066"/>
                </a:solidFill>
                <a:latin typeface="Arial "/>
              </a:rPr>
              <a:t>ành công sẽ đến khi chúng ta biết nỗ lực vượt khó khăn.</a:t>
            </a:r>
            <a:endParaRPr lang="en-US" sz="4400" dirty="0">
              <a:solidFill>
                <a:srgbClr val="FF0066"/>
              </a:solidFill>
              <a:latin typeface="Arial "/>
            </a:endParaRPr>
          </a:p>
        </p:txBody>
      </p:sp>
      <p:sp>
        <p:nvSpPr>
          <p:cNvPr id="14" name="TextBox 13">
            <a:extLst>
              <a:ext uri="{FF2B5EF4-FFF2-40B4-BE49-F238E27FC236}">
                <a16:creationId xmlns:a16="http://schemas.microsoft.com/office/drawing/2014/main" id="{4D6A2B78-7798-C9C0-A64D-0C84C0EC66B2}"/>
              </a:ext>
            </a:extLst>
          </p:cNvPr>
          <p:cNvSpPr txBox="1"/>
          <p:nvPr/>
        </p:nvSpPr>
        <p:spPr>
          <a:xfrm>
            <a:off x="4161819" y="7440690"/>
            <a:ext cx="10732620" cy="1446550"/>
          </a:xfrm>
          <a:prstGeom prst="rect">
            <a:avLst/>
          </a:prstGeom>
          <a:noFill/>
        </p:spPr>
        <p:txBody>
          <a:bodyPr wrap="square" rtlCol="0">
            <a:spAutoFit/>
          </a:bodyPr>
          <a:lstStyle/>
          <a:p>
            <a:pPr algn="ctr"/>
            <a:r>
              <a:rPr lang="en-US" sz="4400" dirty="0">
                <a:solidFill>
                  <a:srgbClr val="00B050"/>
                </a:solidFill>
                <a:latin typeface="Arial "/>
              </a:rPr>
              <a:t>C. </a:t>
            </a:r>
            <a:r>
              <a:rPr lang="en-US" sz="4400" dirty="0" err="1">
                <a:solidFill>
                  <a:srgbClr val="00B050"/>
                </a:solidFill>
                <a:latin typeface="Arial "/>
              </a:rPr>
              <a:t>Càng</a:t>
            </a:r>
            <a:r>
              <a:rPr lang="en-US" sz="4400" dirty="0">
                <a:solidFill>
                  <a:srgbClr val="00B050"/>
                </a:solidFill>
                <a:latin typeface="Arial "/>
              </a:rPr>
              <a:t> </a:t>
            </a:r>
            <a:r>
              <a:rPr lang="en-US" sz="4400" dirty="0" err="1">
                <a:solidFill>
                  <a:srgbClr val="00B050"/>
                </a:solidFill>
                <a:latin typeface="Arial "/>
              </a:rPr>
              <a:t>trải</a:t>
            </a:r>
            <a:r>
              <a:rPr lang="en-US" sz="4400" dirty="0">
                <a:solidFill>
                  <a:srgbClr val="00B050"/>
                </a:solidFill>
                <a:latin typeface="Arial "/>
              </a:rPr>
              <a:t> </a:t>
            </a:r>
            <a:r>
              <a:rPr lang="en-US" sz="4400" dirty="0" err="1">
                <a:solidFill>
                  <a:srgbClr val="00B050"/>
                </a:solidFill>
                <a:latin typeface="Arial "/>
              </a:rPr>
              <a:t>nghiệm</a:t>
            </a:r>
            <a:r>
              <a:rPr lang="en-US" sz="4400" dirty="0">
                <a:solidFill>
                  <a:srgbClr val="00B050"/>
                </a:solidFill>
                <a:latin typeface="Arial "/>
              </a:rPr>
              <a:t> </a:t>
            </a:r>
            <a:r>
              <a:rPr lang="en-US" sz="4400" dirty="0" err="1">
                <a:solidFill>
                  <a:srgbClr val="00B050"/>
                </a:solidFill>
                <a:latin typeface="Arial "/>
              </a:rPr>
              <a:t>thực</a:t>
            </a:r>
            <a:r>
              <a:rPr lang="en-US" sz="4400" dirty="0">
                <a:solidFill>
                  <a:srgbClr val="00B050"/>
                </a:solidFill>
                <a:latin typeface="Arial "/>
              </a:rPr>
              <a:t> </a:t>
            </a:r>
            <a:r>
              <a:rPr lang="en-US" sz="4400" dirty="0" err="1">
                <a:solidFill>
                  <a:srgbClr val="00B050"/>
                </a:solidFill>
                <a:latin typeface="Arial "/>
              </a:rPr>
              <a:t>tế</a:t>
            </a:r>
            <a:r>
              <a:rPr lang="en-US" sz="4400" dirty="0">
                <a:solidFill>
                  <a:srgbClr val="00B050"/>
                </a:solidFill>
                <a:latin typeface="Arial "/>
              </a:rPr>
              <a:t>, </a:t>
            </a:r>
            <a:r>
              <a:rPr lang="en-US" sz="4400" dirty="0" err="1">
                <a:solidFill>
                  <a:srgbClr val="00B050"/>
                </a:solidFill>
                <a:latin typeface="Arial "/>
              </a:rPr>
              <a:t>chúng</a:t>
            </a:r>
            <a:r>
              <a:rPr lang="en-US" sz="4400" dirty="0">
                <a:solidFill>
                  <a:srgbClr val="00B050"/>
                </a:solidFill>
                <a:latin typeface="Arial "/>
              </a:rPr>
              <a:t> ta </a:t>
            </a:r>
            <a:r>
              <a:rPr lang="en-US" sz="4400" dirty="0" err="1">
                <a:solidFill>
                  <a:srgbClr val="00B050"/>
                </a:solidFill>
                <a:latin typeface="Arial "/>
              </a:rPr>
              <a:t>càng</a:t>
            </a:r>
            <a:r>
              <a:rPr lang="en-US" sz="4400" dirty="0">
                <a:solidFill>
                  <a:srgbClr val="00B050"/>
                </a:solidFill>
                <a:latin typeface="Arial "/>
              </a:rPr>
              <a:t> </a:t>
            </a:r>
            <a:r>
              <a:rPr lang="en-US" sz="4400" dirty="0" err="1">
                <a:solidFill>
                  <a:srgbClr val="00B050"/>
                </a:solidFill>
                <a:latin typeface="Arial "/>
              </a:rPr>
              <a:t>mở</a:t>
            </a:r>
            <a:r>
              <a:rPr lang="en-US" sz="4400" dirty="0">
                <a:solidFill>
                  <a:srgbClr val="00B050"/>
                </a:solidFill>
                <a:latin typeface="Arial "/>
              </a:rPr>
              <a:t> </a:t>
            </a:r>
            <a:r>
              <a:rPr lang="en-US" sz="4400" dirty="0" err="1">
                <a:solidFill>
                  <a:srgbClr val="00B050"/>
                </a:solidFill>
                <a:latin typeface="Arial "/>
              </a:rPr>
              <a:t>rộng</a:t>
            </a:r>
            <a:r>
              <a:rPr lang="en-US" sz="4400" dirty="0">
                <a:solidFill>
                  <a:srgbClr val="00B050"/>
                </a:solidFill>
                <a:latin typeface="Arial "/>
              </a:rPr>
              <a:t> </a:t>
            </a:r>
            <a:r>
              <a:rPr lang="en-US" sz="4400" dirty="0" err="1">
                <a:solidFill>
                  <a:srgbClr val="00B050"/>
                </a:solidFill>
                <a:latin typeface="Arial "/>
              </a:rPr>
              <a:t>hiểu</a:t>
            </a:r>
            <a:r>
              <a:rPr lang="en-US" sz="4400" dirty="0">
                <a:solidFill>
                  <a:srgbClr val="00B050"/>
                </a:solidFill>
                <a:latin typeface="Arial "/>
              </a:rPr>
              <a:t> </a:t>
            </a:r>
            <a:r>
              <a:rPr lang="en-US" sz="4400" dirty="0" err="1">
                <a:solidFill>
                  <a:srgbClr val="00B050"/>
                </a:solidFill>
                <a:latin typeface="Arial "/>
              </a:rPr>
              <a:t>biết</a:t>
            </a:r>
            <a:r>
              <a:rPr lang="en-US" sz="4400" dirty="0">
                <a:solidFill>
                  <a:srgbClr val="00B050"/>
                </a:solidFill>
                <a:latin typeface="Arial "/>
              </a:rPr>
              <a:t>. </a:t>
            </a:r>
          </a:p>
        </p:txBody>
      </p:sp>
      <p:pic>
        <p:nvPicPr>
          <p:cNvPr id="16" name="Picture 15">
            <a:extLst>
              <a:ext uri="{FF2B5EF4-FFF2-40B4-BE49-F238E27FC236}">
                <a16:creationId xmlns:a16="http://schemas.microsoft.com/office/drawing/2014/main" id="{536A824B-9B28-22BD-8679-4761F042A9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09418" y="5271959"/>
            <a:ext cx="3499565" cy="5072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31501" t="-30917"/>
            </a:stretch>
          </a:blipFill>
        </p:spPr>
      </p:sp>
      <p:sp>
        <p:nvSpPr>
          <p:cNvPr id="3" name="Freeform 3"/>
          <p:cNvSpPr/>
          <p:nvPr/>
        </p:nvSpPr>
        <p:spPr>
          <a:xfrm>
            <a:off x="13541116" y="470822"/>
            <a:ext cx="5256455" cy="5518588"/>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4"/>
            <a:stretch>
              <a:fillRect/>
            </a:stretch>
          </a:blipFill>
        </p:spPr>
      </p:sp>
      <p:sp>
        <p:nvSpPr>
          <p:cNvPr id="4" name="Freeform 4"/>
          <p:cNvSpPr/>
          <p:nvPr/>
        </p:nvSpPr>
        <p:spPr>
          <a:xfrm>
            <a:off x="4968807" y="67943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5"/>
            <a:stretch>
              <a:fillRect/>
            </a:stretch>
          </a:blipFill>
        </p:spPr>
      </p:sp>
      <p:sp>
        <p:nvSpPr>
          <p:cNvPr id="8" name="Freeform 8"/>
          <p:cNvSpPr/>
          <p:nvPr/>
        </p:nvSpPr>
        <p:spPr>
          <a:xfrm>
            <a:off x="15759444" y="3230117"/>
            <a:ext cx="3516528" cy="58144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6"/>
            <a:stretch>
              <a:fillRect l="-203648"/>
            </a:stretch>
          </a:blipFill>
        </p:spPr>
      </p:sp>
      <p:sp>
        <p:nvSpPr>
          <p:cNvPr id="9" name="Freeform 9"/>
          <p:cNvSpPr/>
          <p:nvPr/>
        </p:nvSpPr>
        <p:spPr>
          <a:xfrm>
            <a:off x="-526406" y="5925660"/>
            <a:ext cx="3998921" cy="4891646"/>
          </a:xfrm>
          <a:custGeom>
            <a:avLst/>
            <a:gdLst/>
            <a:ahLst/>
            <a:cxnLst/>
            <a:rect l="l" t="t" r="r" b="b"/>
            <a:pathLst>
              <a:path w="3998921" h="4891646">
                <a:moveTo>
                  <a:pt x="0" y="0"/>
                </a:moveTo>
                <a:lnTo>
                  <a:pt x="3998921" y="0"/>
                </a:lnTo>
                <a:lnTo>
                  <a:pt x="3998921" y="4891646"/>
                </a:lnTo>
                <a:lnTo>
                  <a:pt x="0" y="4891646"/>
                </a:lnTo>
                <a:lnTo>
                  <a:pt x="0" y="0"/>
                </a:lnTo>
                <a:close/>
              </a:path>
            </a:pathLst>
          </a:custGeom>
          <a:blipFill>
            <a:blip r:embed="rId7"/>
            <a:stretch>
              <a:fillRect/>
            </a:stretch>
          </a:blipFill>
        </p:spPr>
      </p:sp>
      <p:pic>
        <p:nvPicPr>
          <p:cNvPr id="11" name="Picture 10">
            <a:extLst>
              <a:ext uri="{FF2B5EF4-FFF2-40B4-BE49-F238E27FC236}">
                <a16:creationId xmlns:a16="http://schemas.microsoft.com/office/drawing/2014/main" id="{E4DC00B1-46AE-E9E7-5876-5006A6EC6D72}"/>
              </a:ext>
            </a:extLst>
          </p:cNvPr>
          <p:cNvPicPr>
            <a:picLocks noChangeAspect="1"/>
          </p:cNvPicPr>
          <p:nvPr/>
        </p:nvPicPr>
        <p:blipFill>
          <a:blip r:embed="rId8"/>
          <a:stretch>
            <a:fillRect/>
          </a:stretch>
        </p:blipFill>
        <p:spPr>
          <a:xfrm>
            <a:off x="2133502" y="1076414"/>
            <a:ext cx="10960912" cy="1548515"/>
          </a:xfrm>
          <a:prstGeom prst="rect">
            <a:avLst/>
          </a:prstGeom>
        </p:spPr>
      </p:pic>
      <p:grpSp>
        <p:nvGrpSpPr>
          <p:cNvPr id="14" name="Group 13">
            <a:extLst>
              <a:ext uri="{FF2B5EF4-FFF2-40B4-BE49-F238E27FC236}">
                <a16:creationId xmlns:a16="http://schemas.microsoft.com/office/drawing/2014/main" id="{95EE56AE-B758-1C6F-3727-1ABA03E81ECD}"/>
              </a:ext>
            </a:extLst>
          </p:cNvPr>
          <p:cNvGrpSpPr/>
          <p:nvPr/>
        </p:nvGrpSpPr>
        <p:grpSpPr>
          <a:xfrm>
            <a:off x="2530822" y="2668346"/>
            <a:ext cx="13228622" cy="4508542"/>
            <a:chOff x="-205185" y="2204478"/>
            <a:chExt cx="7873668" cy="3325016"/>
          </a:xfrm>
        </p:grpSpPr>
        <p:grpSp>
          <p:nvGrpSpPr>
            <p:cNvPr id="15" name="Group 14">
              <a:extLst>
                <a:ext uri="{FF2B5EF4-FFF2-40B4-BE49-F238E27FC236}">
                  <a16:creationId xmlns:a16="http://schemas.microsoft.com/office/drawing/2014/main" id="{DA421574-B94C-2177-E230-84CBF29C0BB7}"/>
                </a:ext>
              </a:extLst>
            </p:cNvPr>
            <p:cNvGrpSpPr/>
            <p:nvPr/>
          </p:nvGrpSpPr>
          <p:grpSpPr>
            <a:xfrm>
              <a:off x="98202" y="2535614"/>
              <a:ext cx="7222351" cy="2993880"/>
              <a:chOff x="1000023" y="2127771"/>
              <a:chExt cx="10251695" cy="3360913"/>
            </a:xfrm>
          </p:grpSpPr>
          <p:sp>
            <p:nvSpPr>
              <p:cNvPr id="20" name="Rectangle 4">
                <a:extLst>
                  <a:ext uri="{FF2B5EF4-FFF2-40B4-BE49-F238E27FC236}">
                    <a16:creationId xmlns:a16="http://schemas.microsoft.com/office/drawing/2014/main" id="{2FAF0437-AF40-AA24-451E-5A654B54733B}"/>
                  </a:ext>
                </a:extLst>
              </p:cNvPr>
              <p:cNvSpPr/>
              <p:nvPr/>
            </p:nvSpPr>
            <p:spPr>
              <a:xfrm>
                <a:off x="1000023" y="2127771"/>
                <a:ext cx="10251695" cy="3360913"/>
              </a:xfrm>
              <a:custGeom>
                <a:avLst/>
                <a:gdLst>
                  <a:gd name="connsiteX0" fmla="*/ 0 w 10216013"/>
                  <a:gd name="connsiteY0" fmla="*/ 384465 h 4379366"/>
                  <a:gd name="connsiteX1" fmla="*/ 384465 w 10216013"/>
                  <a:gd name="connsiteY1" fmla="*/ 0 h 4379366"/>
                  <a:gd name="connsiteX2" fmla="*/ 9831548 w 10216013"/>
                  <a:gd name="connsiteY2" fmla="*/ 0 h 4379366"/>
                  <a:gd name="connsiteX3" fmla="*/ 10216013 w 10216013"/>
                  <a:gd name="connsiteY3" fmla="*/ 384465 h 4379366"/>
                  <a:gd name="connsiteX4" fmla="*/ 10216013 w 10216013"/>
                  <a:gd name="connsiteY4" fmla="*/ 3994901 h 4379366"/>
                  <a:gd name="connsiteX5" fmla="*/ 9831548 w 10216013"/>
                  <a:gd name="connsiteY5" fmla="*/ 4379366 h 4379366"/>
                  <a:gd name="connsiteX6" fmla="*/ 384465 w 10216013"/>
                  <a:gd name="connsiteY6" fmla="*/ 4379366 h 4379366"/>
                  <a:gd name="connsiteX7" fmla="*/ 0 w 10216013"/>
                  <a:gd name="connsiteY7" fmla="*/ 3994901 h 4379366"/>
                  <a:gd name="connsiteX8" fmla="*/ 0 w 10216013"/>
                  <a:gd name="connsiteY8" fmla="*/ 384465 h 437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013" h="4379366" fill="none" extrusionOk="0">
                    <a:moveTo>
                      <a:pt x="0" y="384465"/>
                    </a:moveTo>
                    <a:cubicBezTo>
                      <a:pt x="-34286" y="196699"/>
                      <a:pt x="170018" y="40368"/>
                      <a:pt x="384465" y="0"/>
                    </a:cubicBezTo>
                    <a:cubicBezTo>
                      <a:pt x="4281088" y="-85425"/>
                      <a:pt x="8800180" y="-73734"/>
                      <a:pt x="9831548" y="0"/>
                    </a:cubicBezTo>
                    <a:cubicBezTo>
                      <a:pt x="10035583" y="-32757"/>
                      <a:pt x="10219263" y="171285"/>
                      <a:pt x="10216013" y="384465"/>
                    </a:cubicBezTo>
                    <a:cubicBezTo>
                      <a:pt x="10138138" y="1723176"/>
                      <a:pt x="10235783" y="3036735"/>
                      <a:pt x="10216013" y="3994901"/>
                    </a:cubicBezTo>
                    <a:cubicBezTo>
                      <a:pt x="10196787" y="4222556"/>
                      <a:pt x="10013037" y="4371375"/>
                      <a:pt x="9831548" y="4379366"/>
                    </a:cubicBezTo>
                    <a:cubicBezTo>
                      <a:pt x="6701027" y="4525212"/>
                      <a:pt x="4335685" y="4292863"/>
                      <a:pt x="384465" y="4379366"/>
                    </a:cubicBezTo>
                    <a:cubicBezTo>
                      <a:pt x="190587" y="4349382"/>
                      <a:pt x="-2257" y="4221813"/>
                      <a:pt x="0" y="3994901"/>
                    </a:cubicBezTo>
                    <a:cubicBezTo>
                      <a:pt x="54814" y="3511423"/>
                      <a:pt x="158129" y="991504"/>
                      <a:pt x="0" y="384465"/>
                    </a:cubicBezTo>
                    <a:close/>
                  </a:path>
                  <a:path w="10216013" h="4379366" stroke="0" extrusionOk="0">
                    <a:moveTo>
                      <a:pt x="0" y="384465"/>
                    </a:moveTo>
                    <a:cubicBezTo>
                      <a:pt x="-22596" y="177142"/>
                      <a:pt x="175003" y="-40199"/>
                      <a:pt x="384465" y="0"/>
                    </a:cubicBezTo>
                    <a:cubicBezTo>
                      <a:pt x="4193775" y="-93257"/>
                      <a:pt x="5488401" y="-167925"/>
                      <a:pt x="9831548" y="0"/>
                    </a:cubicBezTo>
                    <a:cubicBezTo>
                      <a:pt x="10070867" y="8378"/>
                      <a:pt x="10219688" y="167192"/>
                      <a:pt x="10216013" y="384465"/>
                    </a:cubicBezTo>
                    <a:cubicBezTo>
                      <a:pt x="10356084" y="1570966"/>
                      <a:pt x="10081041" y="2286590"/>
                      <a:pt x="10216013" y="3994901"/>
                    </a:cubicBezTo>
                    <a:cubicBezTo>
                      <a:pt x="10233750" y="4195370"/>
                      <a:pt x="10046883" y="4371903"/>
                      <a:pt x="9831548" y="4379366"/>
                    </a:cubicBezTo>
                    <a:cubicBezTo>
                      <a:pt x="6011735" y="4210786"/>
                      <a:pt x="2985899" y="4263775"/>
                      <a:pt x="384465" y="4379366"/>
                    </a:cubicBezTo>
                    <a:cubicBezTo>
                      <a:pt x="189127" y="4381005"/>
                      <a:pt x="-121" y="4172660"/>
                      <a:pt x="0" y="3994901"/>
                    </a:cubicBezTo>
                    <a:cubicBezTo>
                      <a:pt x="52263" y="2190427"/>
                      <a:pt x="-92254" y="901074"/>
                      <a:pt x="0" y="384465"/>
                    </a:cubicBezTo>
                    <a:close/>
                  </a:path>
                </a:pathLst>
              </a:custGeom>
              <a:solidFill>
                <a:srgbClr val="FCF6E8">
                  <a:alpha val="74000"/>
                </a:srgbClr>
              </a:solidFill>
              <a:ln w="28575" cap="flat">
                <a:solidFill>
                  <a:srgbClr val="80552C"/>
                </a:solidFill>
                <a:prstDash val="solid"/>
                <a:miter/>
                <a:extLst>
                  <a:ext uri="{C807C97D-BFC1-408E-A445-0C87EB9F89A2}">
                    <ask:lineSketchStyleProps xmlns:ask="http://schemas.microsoft.com/office/drawing/2018/sketchyshapes" xmlns="" sd="2977680318">
                      <a:custGeom>
                        <a:avLst/>
                        <a:gdLst>
                          <a:gd name="connsiteX0" fmla="*/ 0 w 12134338"/>
                          <a:gd name="connsiteY0" fmla="*/ 356387 h 4059539"/>
                          <a:gd name="connsiteX1" fmla="*/ 456658 w 12134338"/>
                          <a:gd name="connsiteY1" fmla="*/ 0 h 4059539"/>
                          <a:gd name="connsiteX2" fmla="*/ 11677679 w 12134338"/>
                          <a:gd name="connsiteY2" fmla="*/ 0 h 4059539"/>
                          <a:gd name="connsiteX3" fmla="*/ 12134338 w 12134338"/>
                          <a:gd name="connsiteY3" fmla="*/ 356387 h 4059539"/>
                          <a:gd name="connsiteX4" fmla="*/ 12134338 w 12134338"/>
                          <a:gd name="connsiteY4" fmla="*/ 3703151 h 4059539"/>
                          <a:gd name="connsiteX5" fmla="*/ 11677679 w 12134338"/>
                          <a:gd name="connsiteY5" fmla="*/ 4059539 h 4059539"/>
                          <a:gd name="connsiteX6" fmla="*/ 456658 w 12134338"/>
                          <a:gd name="connsiteY6" fmla="*/ 4059539 h 4059539"/>
                          <a:gd name="connsiteX7" fmla="*/ 0 w 12134338"/>
                          <a:gd name="connsiteY7" fmla="*/ 3703151 h 4059539"/>
                          <a:gd name="connsiteX8" fmla="*/ 0 w 12134338"/>
                          <a:gd name="connsiteY8" fmla="*/ 356387 h 4059539"/>
                          <a:gd name="connsiteX0" fmla="*/ 0 w 12134338"/>
                          <a:gd name="connsiteY0" fmla="*/ 356387 h 4059539"/>
                          <a:gd name="connsiteX1" fmla="*/ 456658 w 12134338"/>
                          <a:gd name="connsiteY1" fmla="*/ 0 h 4059539"/>
                          <a:gd name="connsiteX2" fmla="*/ 11677679 w 12134338"/>
                          <a:gd name="connsiteY2" fmla="*/ 0 h 4059539"/>
                          <a:gd name="connsiteX3" fmla="*/ 12134338 w 12134338"/>
                          <a:gd name="connsiteY3" fmla="*/ 356387 h 4059539"/>
                          <a:gd name="connsiteX4" fmla="*/ 12134338 w 12134338"/>
                          <a:gd name="connsiteY4" fmla="*/ 3703151 h 4059539"/>
                          <a:gd name="connsiteX5" fmla="*/ 11677679 w 12134338"/>
                          <a:gd name="connsiteY5" fmla="*/ 4059539 h 4059539"/>
                          <a:gd name="connsiteX6" fmla="*/ 456658 w 12134338"/>
                          <a:gd name="connsiteY6" fmla="*/ 4059539 h 4059539"/>
                          <a:gd name="connsiteX7" fmla="*/ 0 w 12134338"/>
                          <a:gd name="connsiteY7" fmla="*/ 3703151 h 4059539"/>
                          <a:gd name="connsiteX8" fmla="*/ 0 w 12134338"/>
                          <a:gd name="connsiteY8" fmla="*/ 356387 h 405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4338" h="4059539" fill="none" extrusionOk="0">
                            <a:moveTo>
                              <a:pt x="0" y="356387"/>
                            </a:moveTo>
                            <a:cubicBezTo>
                              <a:pt x="-80518" y="210848"/>
                              <a:pt x="200844" y="58414"/>
                              <a:pt x="456658" y="0"/>
                            </a:cubicBezTo>
                            <a:cubicBezTo>
                              <a:pt x="5082853" y="-27219"/>
                              <a:pt x="10552879" y="116798"/>
                              <a:pt x="11677679" y="0"/>
                            </a:cubicBezTo>
                            <a:cubicBezTo>
                              <a:pt x="11910544" y="-67797"/>
                              <a:pt x="12173022" y="149709"/>
                              <a:pt x="12134338" y="356387"/>
                            </a:cubicBezTo>
                            <a:cubicBezTo>
                              <a:pt x="12050587" y="1580434"/>
                              <a:pt x="12271498" y="2870681"/>
                              <a:pt x="12134338" y="3703151"/>
                            </a:cubicBezTo>
                            <a:cubicBezTo>
                              <a:pt x="12103866" y="3920265"/>
                              <a:pt x="11874638" y="4047310"/>
                              <a:pt x="11677679" y="4059539"/>
                            </a:cubicBezTo>
                            <a:cubicBezTo>
                              <a:pt x="7921521" y="4021502"/>
                              <a:pt x="5260257" y="4024592"/>
                              <a:pt x="456658" y="4059539"/>
                            </a:cubicBezTo>
                            <a:cubicBezTo>
                              <a:pt x="228852" y="4027717"/>
                              <a:pt x="-6729" y="3939639"/>
                              <a:pt x="0" y="3703151"/>
                            </a:cubicBezTo>
                            <a:cubicBezTo>
                              <a:pt x="98612" y="3198314"/>
                              <a:pt x="147371" y="937715"/>
                              <a:pt x="0" y="356387"/>
                            </a:cubicBezTo>
                            <a:close/>
                          </a:path>
                          <a:path w="12134338" h="4059539" stroke="0" extrusionOk="0">
                            <a:moveTo>
                              <a:pt x="0" y="356387"/>
                            </a:moveTo>
                            <a:cubicBezTo>
                              <a:pt x="-31202" y="136559"/>
                              <a:pt x="198451" y="-12230"/>
                              <a:pt x="456658" y="0"/>
                            </a:cubicBezTo>
                            <a:cubicBezTo>
                              <a:pt x="4941981" y="53053"/>
                              <a:pt x="6735343" y="-254790"/>
                              <a:pt x="11677679" y="0"/>
                            </a:cubicBezTo>
                            <a:cubicBezTo>
                              <a:pt x="11953945" y="44581"/>
                              <a:pt x="12132298" y="155604"/>
                              <a:pt x="12134338" y="356387"/>
                            </a:cubicBezTo>
                            <a:cubicBezTo>
                              <a:pt x="12288821" y="1470412"/>
                              <a:pt x="11882451" y="2163794"/>
                              <a:pt x="12134338" y="3703151"/>
                            </a:cubicBezTo>
                            <a:cubicBezTo>
                              <a:pt x="12192127" y="3857358"/>
                              <a:pt x="11939438" y="4018547"/>
                              <a:pt x="11677679" y="4059539"/>
                            </a:cubicBezTo>
                            <a:cubicBezTo>
                              <a:pt x="6712875" y="3947398"/>
                              <a:pt x="3408276" y="3850734"/>
                              <a:pt x="456658" y="4059539"/>
                            </a:cubicBezTo>
                            <a:cubicBezTo>
                              <a:pt x="224135" y="4072303"/>
                              <a:pt x="-26585" y="3870765"/>
                              <a:pt x="0" y="3703151"/>
                            </a:cubicBezTo>
                            <a:cubicBezTo>
                              <a:pt x="99787" y="2051097"/>
                              <a:pt x="-143587" y="899102"/>
                              <a:pt x="0" y="356387"/>
                            </a:cubicBezTo>
                            <a:close/>
                          </a:path>
                          <a:path w="12134338" h="4059539" fill="none" stroke="0" extrusionOk="0">
                            <a:moveTo>
                              <a:pt x="0" y="356387"/>
                            </a:moveTo>
                            <a:cubicBezTo>
                              <a:pt x="-65091" y="187736"/>
                              <a:pt x="203096" y="21282"/>
                              <a:pt x="456658" y="0"/>
                            </a:cubicBezTo>
                            <a:cubicBezTo>
                              <a:pt x="5078547" y="-110821"/>
                              <a:pt x="10436277" y="-53691"/>
                              <a:pt x="11677679" y="0"/>
                            </a:cubicBezTo>
                            <a:cubicBezTo>
                              <a:pt x="11935347" y="-25608"/>
                              <a:pt x="12160752" y="128462"/>
                              <a:pt x="12134338" y="356387"/>
                            </a:cubicBezTo>
                            <a:cubicBezTo>
                              <a:pt x="11974873" y="1552032"/>
                              <a:pt x="12117406" y="2733392"/>
                              <a:pt x="12134338" y="3703151"/>
                            </a:cubicBezTo>
                            <a:cubicBezTo>
                              <a:pt x="12143456" y="3892804"/>
                              <a:pt x="11900721" y="4033547"/>
                              <a:pt x="11677679" y="4059539"/>
                            </a:cubicBezTo>
                            <a:cubicBezTo>
                              <a:pt x="7663711" y="4471966"/>
                              <a:pt x="5184722" y="4162570"/>
                              <a:pt x="456658" y="4059539"/>
                            </a:cubicBezTo>
                            <a:cubicBezTo>
                              <a:pt x="241037" y="4033158"/>
                              <a:pt x="-2793" y="3881482"/>
                              <a:pt x="0" y="3703151"/>
                            </a:cubicBezTo>
                            <a:cubicBezTo>
                              <a:pt x="71108" y="3250946"/>
                              <a:pt x="93767" y="968494"/>
                              <a:pt x="0" y="356387"/>
                            </a:cubicBezTo>
                            <a:close/>
                          </a:path>
                        </a:pathLst>
                      </a:custGeom>
                      <ask:type>
                        <ask:lineSketchCurved/>
                      </ask:type>
                    </ask:lineSketchStyleProps>
                  </a:ext>
                </a:extLs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 lastClr="FFFFFF"/>
                  </a:solidFill>
                  <a:effectLst/>
                  <a:uLnTx/>
                  <a:uFillTx/>
                  <a:latin typeface="Calibri"/>
                </a:endParaRPr>
              </a:p>
            </p:txBody>
          </p:sp>
          <p:sp>
            <p:nvSpPr>
              <p:cNvPr id="28" name="Rectangle 27">
                <a:extLst>
                  <a:ext uri="{FF2B5EF4-FFF2-40B4-BE49-F238E27FC236}">
                    <a16:creationId xmlns:a16="http://schemas.microsoft.com/office/drawing/2014/main" id="{2CBA8D57-DD9E-70CB-8AB6-6F5A7AF52BE1}"/>
                  </a:ext>
                </a:extLst>
              </p:cNvPr>
              <p:cNvSpPr/>
              <p:nvPr/>
            </p:nvSpPr>
            <p:spPr>
              <a:xfrm>
                <a:off x="1223520" y="2415733"/>
                <a:ext cx="9591944" cy="2599060"/>
              </a:xfrm>
              <a:prstGeom prst="rect">
                <a:avLst/>
              </a:prstGeom>
            </p:spPr>
            <p:txBody>
              <a:bodyPr wrap="square">
                <a:spAutoFit/>
              </a:bodyPr>
              <a:lstStyle/>
              <a:p>
                <a:pPr algn="just">
                  <a:spcBef>
                    <a:spcPts val="600"/>
                  </a:spcBef>
                  <a:spcAft>
                    <a:spcPts val="600"/>
                  </a:spcAft>
                </a:pPr>
                <a:r>
                  <a:rPr lang="en-US" sz="54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Hiểu</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điều</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tác</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giả</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muốn</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nói</a:t>
                </a:r>
                <a:r>
                  <a:rPr lang="en-US" sz="4800" b="1" dirty="0">
                    <a:solidFill>
                      <a:srgbClr val="002060"/>
                    </a:solidFill>
                    <a:latin typeface="UTM Avo" panose="02040603050506020204" pitchFamily="18" charset="0"/>
                    <a:cs typeface="Times New Roman" panose="02020603050405020304" pitchFamily="18" charset="0"/>
                  </a:rPr>
                  <a:t> qua </a:t>
                </a:r>
                <a:r>
                  <a:rPr lang="en-US" sz="4800" b="1" dirty="0" err="1">
                    <a:solidFill>
                      <a:srgbClr val="002060"/>
                    </a:solidFill>
                    <a:latin typeface="UTM Avo" panose="02040603050506020204" pitchFamily="18" charset="0"/>
                    <a:cs typeface="Times New Roman" panose="02020603050405020304" pitchFamily="18" charset="0"/>
                  </a:rPr>
                  <a:t>câu</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chuyện</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Trải</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nghiệm</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để</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sáng</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tạo</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Để</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sáng</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tạo</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cần</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có</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nhiều</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trải</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nghiệm</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thực</a:t>
                </a:r>
                <a:r>
                  <a:rPr lang="en-US" sz="4800" b="1" dirty="0">
                    <a:solidFill>
                      <a:srgbClr val="002060"/>
                    </a:solidFill>
                    <a:latin typeface="UTM Avo" panose="02040603050506020204" pitchFamily="18" charset="0"/>
                    <a:cs typeface="Times New Roman" panose="02020603050405020304" pitchFamily="18" charset="0"/>
                  </a:rPr>
                  <a:t> </a:t>
                </a:r>
                <a:r>
                  <a:rPr lang="en-US" sz="4800" b="1" dirty="0" err="1">
                    <a:solidFill>
                      <a:srgbClr val="002060"/>
                    </a:solidFill>
                    <a:latin typeface="UTM Avo" panose="02040603050506020204" pitchFamily="18" charset="0"/>
                    <a:cs typeface="Times New Roman" panose="02020603050405020304" pitchFamily="18" charset="0"/>
                  </a:rPr>
                  <a:t>tế</a:t>
                </a:r>
                <a:r>
                  <a:rPr lang="en-US" sz="4800" b="1" dirty="0">
                    <a:solidFill>
                      <a:srgbClr val="002060"/>
                    </a:solidFill>
                    <a:latin typeface="UTM Avo" panose="02040603050506020204" pitchFamily="18" charset="0"/>
                    <a:cs typeface="Times New Roman" panose="02020603050405020304" pitchFamily="18" charset="0"/>
                  </a:rPr>
                  <a:t>.</a:t>
                </a:r>
                <a:endParaRPr lang="en-US" sz="5400" b="1" dirty="0">
                  <a:solidFill>
                    <a:srgbClr val="002060"/>
                  </a:solidFill>
                  <a:latin typeface="UTM Avo" panose="02040603050506020204" pitchFamily="18" charset="0"/>
                  <a:cs typeface="Times New Roman" panose="02020603050405020304" pitchFamily="18" charset="0"/>
                </a:endParaRPr>
              </a:p>
            </p:txBody>
          </p:sp>
        </p:grpSp>
        <p:pic>
          <p:nvPicPr>
            <p:cNvPr id="16" name="Graphic 15">
              <a:extLst>
                <a:ext uri="{FF2B5EF4-FFF2-40B4-BE49-F238E27FC236}">
                  <a16:creationId xmlns:a16="http://schemas.microsoft.com/office/drawing/2014/main" id="{8150E7FE-4EEB-3C75-3CC4-C622E6720CE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05185" y="2312975"/>
              <a:ext cx="1028778" cy="782255"/>
            </a:xfrm>
            <a:prstGeom prst="rect">
              <a:avLst/>
            </a:prstGeom>
          </p:spPr>
        </p:pic>
        <p:pic>
          <p:nvPicPr>
            <p:cNvPr id="19" name="Graphic 18">
              <a:extLst>
                <a:ext uri="{FF2B5EF4-FFF2-40B4-BE49-F238E27FC236}">
                  <a16:creationId xmlns:a16="http://schemas.microsoft.com/office/drawing/2014/main" id="{25D75DDF-32A7-5A94-9A1E-3578AD1C0AF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55136" y="2204478"/>
              <a:ext cx="1313347" cy="896394"/>
            </a:xfrm>
            <a:prstGeom prst="rect">
              <a:avLst/>
            </a:prstGeom>
          </p:spPr>
        </p:pic>
      </p:grpSp>
    </p:spTree>
    <p:extLst>
      <p:ext uri="{BB962C8B-B14F-4D97-AF65-F5344CB8AC3E}">
        <p14:creationId xmlns:p14="http://schemas.microsoft.com/office/powerpoint/2010/main" val="418678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31501" t="-30917"/>
            </a:stretch>
          </a:blipFill>
        </p:spPr>
      </p:sp>
      <p:sp>
        <p:nvSpPr>
          <p:cNvPr id="4" name="Freeform 4"/>
          <p:cNvSpPr/>
          <p:nvPr/>
        </p:nvSpPr>
        <p:spPr>
          <a:xfrm>
            <a:off x="4968807" y="67943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3"/>
            <a:stretch>
              <a:fillRect/>
            </a:stretch>
          </a:blipFill>
        </p:spPr>
      </p:sp>
      <p:sp>
        <p:nvSpPr>
          <p:cNvPr id="8" name="Freeform 8"/>
          <p:cNvSpPr/>
          <p:nvPr/>
        </p:nvSpPr>
        <p:spPr>
          <a:xfrm>
            <a:off x="15759444" y="3230117"/>
            <a:ext cx="3516528" cy="58144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4"/>
            <a:stretch>
              <a:fillRect l="-203648"/>
            </a:stretch>
          </a:blipFill>
        </p:spPr>
      </p:sp>
      <p:sp>
        <p:nvSpPr>
          <p:cNvPr id="9" name="Freeform 9"/>
          <p:cNvSpPr/>
          <p:nvPr/>
        </p:nvSpPr>
        <p:spPr>
          <a:xfrm>
            <a:off x="-526406" y="5925660"/>
            <a:ext cx="3998921" cy="4891646"/>
          </a:xfrm>
          <a:custGeom>
            <a:avLst/>
            <a:gdLst/>
            <a:ahLst/>
            <a:cxnLst/>
            <a:rect l="l" t="t" r="r" b="b"/>
            <a:pathLst>
              <a:path w="3998921" h="4891646">
                <a:moveTo>
                  <a:pt x="0" y="0"/>
                </a:moveTo>
                <a:lnTo>
                  <a:pt x="3998921" y="0"/>
                </a:lnTo>
                <a:lnTo>
                  <a:pt x="3998921" y="4891646"/>
                </a:lnTo>
                <a:lnTo>
                  <a:pt x="0" y="4891646"/>
                </a:lnTo>
                <a:lnTo>
                  <a:pt x="0" y="0"/>
                </a:lnTo>
                <a:close/>
              </a:path>
            </a:pathLst>
          </a:custGeom>
          <a:blipFill>
            <a:blip r:embed="rId5"/>
            <a:stretch>
              <a:fillRect/>
            </a:stretch>
          </a:blipFill>
        </p:spPr>
      </p:sp>
      <p:pic>
        <p:nvPicPr>
          <p:cNvPr id="15" name="Picture 14">
            <a:extLst>
              <a:ext uri="{FF2B5EF4-FFF2-40B4-BE49-F238E27FC236}">
                <a16:creationId xmlns:a16="http://schemas.microsoft.com/office/drawing/2014/main" id="{8EA68A2F-BAB9-DB94-3B54-C5F749B0B41E}"/>
              </a:ext>
            </a:extLst>
          </p:cNvPr>
          <p:cNvPicPr>
            <a:picLocks noChangeAspect="1"/>
          </p:cNvPicPr>
          <p:nvPr/>
        </p:nvPicPr>
        <p:blipFill>
          <a:blip r:embed="rId6"/>
          <a:stretch>
            <a:fillRect/>
          </a:stretch>
        </p:blipFill>
        <p:spPr>
          <a:xfrm>
            <a:off x="0" y="2464563"/>
            <a:ext cx="16356986" cy="4432176"/>
          </a:xfrm>
          <a:prstGeom prst="rect">
            <a:avLst/>
          </a:prstGeom>
        </p:spPr>
      </p:pic>
    </p:spTree>
    <p:extLst>
      <p:ext uri="{BB962C8B-B14F-4D97-AF65-F5344CB8AC3E}">
        <p14:creationId xmlns:p14="http://schemas.microsoft.com/office/powerpoint/2010/main" val="3146762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4" name="Freeform 4"/>
          <p:cNvSpPr/>
          <p:nvPr/>
        </p:nvSpPr>
        <p:spPr>
          <a:xfrm>
            <a:off x="-685800" y="8420100"/>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3"/>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8" name="TextBox 17">
            <a:extLst>
              <a:ext uri="{FF2B5EF4-FFF2-40B4-BE49-F238E27FC236}">
                <a16:creationId xmlns:a16="http://schemas.microsoft.com/office/drawing/2014/main" id="{CE2724D5-88F2-FA35-2213-BFB9CC1D51A2}"/>
              </a:ext>
            </a:extLst>
          </p:cNvPr>
          <p:cNvSpPr txBox="1"/>
          <p:nvPr/>
        </p:nvSpPr>
        <p:spPr>
          <a:xfrm>
            <a:off x="304800" y="1662419"/>
            <a:ext cx="17068800" cy="6524863"/>
          </a:xfrm>
          <a:prstGeom prst="rect">
            <a:avLst/>
          </a:prstGeom>
          <a:noFill/>
        </p:spPr>
        <p:txBody>
          <a:bodyPr wrap="square" rtlCol="0">
            <a:spAutoFit/>
          </a:bodyPr>
          <a:lstStyle/>
          <a:p>
            <a:pPr algn="just"/>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sinh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giày</a:t>
            </a:r>
            <a:r>
              <a:rPr lang="en-US" sz="3800" dirty="0">
                <a:latin typeface="Arial" panose="020B0604020202020204" pitchFamily="34" charset="0"/>
                <a:cs typeface="Arial" panose="020B0604020202020204" pitchFamily="34" charset="0"/>
              </a:rPr>
              <a:t> ở </a:t>
            </a:r>
            <a:r>
              <a:rPr lang="en-US" sz="3800" dirty="0" err="1">
                <a:latin typeface="Arial" panose="020B0604020202020204" pitchFamily="34" charset="0"/>
                <a:cs typeface="Arial" panose="020B0604020202020204" pitchFamily="34" charset="0"/>
              </a:rPr>
              <a:t>Đan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Mạch</a:t>
            </a:r>
            <a:r>
              <a:rPr lang="en-US" sz="3800" dirty="0">
                <a:latin typeface="Arial" panose="020B0604020202020204" pitchFamily="34" charset="0"/>
                <a:cs typeface="Arial" panose="020B0604020202020204" pitchFamily="34" charset="0"/>
              </a:rPr>
              <a:t>. Khi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còn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nhỏ</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đồng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chiếc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kính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nhìn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xa.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chóc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hồ</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núi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làng</a:t>
            </a:r>
            <a:r>
              <a:rPr lang="en-US" sz="3800" dirty="0">
                <a:latin typeface="Arial" panose="020B0604020202020204" pitchFamily="34" charset="0"/>
                <a:cs typeface="Arial" panose="020B0604020202020204" pitchFamily="34" charset="0"/>
              </a:rPr>
              <a:t>,… Quan </a:t>
            </a:r>
            <a:r>
              <a:rPr lang="en-US" sz="3800" dirty="0" err="1">
                <a:latin typeface="Arial" panose="020B0604020202020204" pitchFamily="34" charset="0"/>
                <a:cs typeface="Arial" panose="020B0604020202020204" pitchFamily="34" charset="0"/>
              </a:rPr>
              <a:t>sát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mỗi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tưởng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rồi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nghe</a:t>
            </a:r>
            <a:r>
              <a:rPr lang="en-US" sz="3800" dirty="0">
                <a:latin typeface="Arial" panose="020B0604020202020204" pitchFamily="34" charset="0"/>
                <a:cs typeface="Arial" panose="020B0604020202020204" pitchFamily="34" charset="0"/>
              </a:rPr>
              <a:t>.</a:t>
            </a:r>
          </a:p>
          <a:p>
            <a:pPr algn="just"/>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năm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tuổi</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mấy</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gỗ</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vui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sướng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chúng</a:t>
            </a:r>
            <a:r>
              <a:rPr lang="en-US" sz="3800" dirty="0">
                <a:latin typeface="Arial" panose="020B0604020202020204" pitchFamily="34" charset="0"/>
                <a:cs typeface="Arial" panose="020B0604020202020204" pitchFamily="34" charset="0"/>
              </a:rPr>
              <a:t> di </a:t>
            </a:r>
            <a:r>
              <a:rPr lang="en-US" sz="3800" dirty="0" err="1">
                <a:latin typeface="Arial" panose="020B0604020202020204" pitchFamily="34" charset="0"/>
                <a:cs typeface="Arial" panose="020B0604020202020204" pitchFamily="34" charset="0"/>
              </a:rPr>
              <a:t>chuyển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lắc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lư</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trò</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cùng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Cha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liền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khấu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ngoài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may </a:t>
            </a:r>
            <a:r>
              <a:rPr lang="en-US" sz="3800" dirty="0" err="1">
                <a:latin typeface="Arial" panose="020B0604020202020204" pitchFamily="34" charset="0"/>
                <a:cs typeface="Arial" panose="020B0604020202020204" pitchFamily="34" charset="0"/>
              </a:rPr>
              <a:t>quần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gỗ</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diễn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nọ</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khấu</a:t>
            </a:r>
            <a:r>
              <a:rPr lang="en-US" sz="3800" dirty="0">
                <a:latin typeface="Arial" panose="020B0604020202020204" pitchFamily="34" charset="0"/>
                <a:cs typeface="Arial" panose="020B0604020202020204" pitchFamily="34" charset="0"/>
              </a:rPr>
              <a:t>, ca </a:t>
            </a:r>
            <a:r>
              <a:rPr lang="en-US" sz="3800" dirty="0" err="1">
                <a:latin typeface="Arial" panose="020B0604020202020204" pitchFamily="34" charset="0"/>
                <a:cs typeface="Arial" panose="020B0604020202020204" pitchFamily="34" charset="0"/>
              </a:rPr>
              <a:t>hát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chổi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vụt</a:t>
            </a:r>
            <a:r>
              <a:rPr lang="en-US" sz="3800" dirty="0">
                <a:latin typeface="Arial" panose="020B0604020202020204" pitchFamily="34" charset="0"/>
                <a:cs typeface="Arial" panose="020B0604020202020204" pitchFamily="34" charset="0"/>
              </a:rPr>
              <a:t> qua </a:t>
            </a:r>
            <a:r>
              <a:rPr lang="en-US" sz="3800" dirty="0" err="1">
                <a:latin typeface="Arial" panose="020B0604020202020204" pitchFamily="34" charset="0"/>
                <a:cs typeface="Arial" panose="020B0604020202020204" pitchFamily="34" charset="0"/>
              </a:rPr>
              <a:t>bầu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bởi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i="1" dirty="0">
                <a:latin typeface="Arial" panose="020B0604020202020204" pitchFamily="34" charset="0"/>
                <a:cs typeface="Arial" panose="020B0604020202020204" pitchFamily="34" charset="0"/>
              </a:rPr>
              <a:t>Sao </a:t>
            </a:r>
            <a:r>
              <a:rPr lang="en-US" sz="3800" i="1" dirty="0" err="1">
                <a:latin typeface="Arial" panose="020B0604020202020204" pitchFamily="34" charset="0"/>
                <a:cs typeface="Arial" panose="020B0604020202020204" pitchFamily="34" charset="0"/>
              </a:rPr>
              <a:t>chổi</a:t>
            </a:r>
            <a:r>
              <a:rPr lang="en-US" sz="3800" i="1"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27" name="Freeform 3">
            <a:extLst>
              <a:ext uri="{FF2B5EF4-FFF2-40B4-BE49-F238E27FC236}">
                <a16:creationId xmlns:a16="http://schemas.microsoft.com/office/drawing/2014/main" id="{DE255E89-C689-9CB6-D91D-C6C5B705888F}"/>
              </a:ext>
            </a:extLst>
          </p:cNvPr>
          <p:cNvSpPr/>
          <p:nvPr/>
        </p:nvSpPr>
        <p:spPr>
          <a:xfrm>
            <a:off x="16306800" y="6819900"/>
            <a:ext cx="4044631" cy="3437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6"/>
            <a:stretch>
              <a:fillRect/>
            </a:stretch>
          </a:blipFill>
        </p:spPr>
      </p:sp>
      <p:sp>
        <p:nvSpPr>
          <p:cNvPr id="28" name="Freeform 8">
            <a:extLst>
              <a:ext uri="{FF2B5EF4-FFF2-40B4-BE49-F238E27FC236}">
                <a16:creationId xmlns:a16="http://schemas.microsoft.com/office/drawing/2014/main" id="{407B557D-ABF8-26DD-33CE-FC1D3B8BD0C9}"/>
              </a:ext>
            </a:extLst>
          </p:cNvPr>
          <p:cNvSpPr/>
          <p:nvPr/>
        </p:nvSpPr>
        <p:spPr>
          <a:xfrm>
            <a:off x="15011400" y="7444366"/>
            <a:ext cx="2057400" cy="28426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29" name="Oval 28">
            <a:extLst>
              <a:ext uri="{FF2B5EF4-FFF2-40B4-BE49-F238E27FC236}">
                <a16:creationId xmlns:a16="http://schemas.microsoft.com/office/drawing/2014/main" id="{56F2672B-626A-3A97-E21E-CC8C2791121C}"/>
              </a:ext>
            </a:extLst>
          </p:cNvPr>
          <p:cNvSpPr/>
          <p:nvPr/>
        </p:nvSpPr>
        <p:spPr>
          <a:xfrm>
            <a:off x="152584" y="1473226"/>
            <a:ext cx="688188" cy="69405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1</a:t>
            </a:r>
          </a:p>
        </p:txBody>
      </p:sp>
      <p:sp>
        <p:nvSpPr>
          <p:cNvPr id="30" name="Oval 29">
            <a:extLst>
              <a:ext uri="{FF2B5EF4-FFF2-40B4-BE49-F238E27FC236}">
                <a16:creationId xmlns:a16="http://schemas.microsoft.com/office/drawing/2014/main" id="{52847A6A-EB9B-C698-F0D1-F6CADEDE3F78}"/>
              </a:ext>
            </a:extLst>
          </p:cNvPr>
          <p:cNvSpPr/>
          <p:nvPr/>
        </p:nvSpPr>
        <p:spPr>
          <a:xfrm>
            <a:off x="226212" y="4601850"/>
            <a:ext cx="688188" cy="69405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2</a:t>
            </a:r>
          </a:p>
        </p:txBody>
      </p:sp>
      <p:pic>
        <p:nvPicPr>
          <p:cNvPr id="3" name="Picture 2">
            <a:extLst>
              <a:ext uri="{FF2B5EF4-FFF2-40B4-BE49-F238E27FC236}">
                <a16:creationId xmlns:a16="http://schemas.microsoft.com/office/drawing/2014/main" id="{A9805881-34DD-5CB3-3CDE-5928DDAAF6F1}"/>
              </a:ext>
            </a:extLst>
          </p:cNvPr>
          <p:cNvPicPr>
            <a:picLocks noChangeAspect="1"/>
          </p:cNvPicPr>
          <p:nvPr/>
        </p:nvPicPr>
        <p:blipFill>
          <a:blip r:embed="rId8"/>
          <a:stretch>
            <a:fillRect/>
          </a:stretch>
        </p:blipFill>
        <p:spPr>
          <a:xfrm>
            <a:off x="8229600" y="-291567"/>
            <a:ext cx="7933801" cy="2224748"/>
          </a:xfrm>
          <a:prstGeom prst="rect">
            <a:avLst/>
          </a:prstGeom>
        </p:spPr>
      </p:pic>
      <p:grpSp>
        <p:nvGrpSpPr>
          <p:cNvPr id="8" name="Group 7">
            <a:extLst>
              <a:ext uri="{FF2B5EF4-FFF2-40B4-BE49-F238E27FC236}">
                <a16:creationId xmlns:a16="http://schemas.microsoft.com/office/drawing/2014/main" id="{C5736D81-0C80-FA6A-4228-FCAE37526FDE}"/>
              </a:ext>
            </a:extLst>
          </p:cNvPr>
          <p:cNvGrpSpPr/>
          <p:nvPr/>
        </p:nvGrpSpPr>
        <p:grpSpPr>
          <a:xfrm>
            <a:off x="0" y="316800"/>
            <a:ext cx="6108738" cy="834426"/>
            <a:chOff x="819078" y="212308"/>
            <a:chExt cx="855059" cy="1351233"/>
          </a:xfrm>
        </p:grpSpPr>
        <p:sp>
          <p:nvSpPr>
            <p:cNvPr id="9" name="Rounded Rectangle 13">
              <a:extLst>
                <a:ext uri="{FF2B5EF4-FFF2-40B4-BE49-F238E27FC236}">
                  <a16:creationId xmlns:a16="http://schemas.microsoft.com/office/drawing/2014/main" id="{CD42CE18-845B-1C8A-C8D0-0541F35D07AB}"/>
                </a:ext>
              </a:extLst>
            </p:cNvPr>
            <p:cNvSpPr/>
            <p:nvPr/>
          </p:nvSpPr>
          <p:spPr>
            <a:xfrm>
              <a:off x="843297" y="212308"/>
              <a:ext cx="830840" cy="135123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 name="TextBox 10">
              <a:extLst>
                <a:ext uri="{FF2B5EF4-FFF2-40B4-BE49-F238E27FC236}">
                  <a16:creationId xmlns:a16="http://schemas.microsoft.com/office/drawing/2014/main" id="{B7C765BB-982F-A92E-18EF-48B431DF580B}"/>
                </a:ext>
              </a:extLst>
            </p:cNvPr>
            <p:cNvSpPr txBox="1"/>
            <p:nvPr/>
          </p:nvSpPr>
          <p:spPr>
            <a:xfrm>
              <a:off x="819078" y="301209"/>
              <a:ext cx="830840" cy="1003289"/>
            </a:xfrm>
            <a:prstGeom prst="rect">
              <a:avLst/>
            </a:prstGeom>
            <a:noFill/>
          </p:spPr>
          <p:txBody>
            <a:bodyPr wrap="square" rtlCol="0">
              <a:spAutoFit/>
            </a:bodyPr>
            <a:lstStyle/>
            <a:p>
              <a:pPr algn="ctr"/>
              <a:r>
                <a:rPr lang="en-US" sz="4800" b="1" dirty="0" err="1">
                  <a:solidFill>
                    <a:srgbClr val="00B050"/>
                  </a:solidFill>
                  <a:latin typeface="UTM Avo" pitchFamily="18" charset="0"/>
                </a:rPr>
                <a:t>Luyện</a:t>
              </a:r>
              <a:r>
                <a:rPr lang="en-US" sz="4800" b="1" dirty="0">
                  <a:solidFill>
                    <a:srgbClr val="00B050"/>
                  </a:solidFill>
                  <a:latin typeface="UTM Avo" pitchFamily="18" charset="0"/>
                </a:rPr>
                <a:t> </a:t>
              </a:r>
              <a:r>
                <a:rPr lang="en-US" sz="4800" b="1" dirty="0" err="1">
                  <a:solidFill>
                    <a:srgbClr val="00B050"/>
                  </a:solidFill>
                  <a:latin typeface="UTM Avo" pitchFamily="18" charset="0"/>
                </a:rPr>
                <a:t>đọc</a:t>
              </a:r>
              <a:r>
                <a:rPr lang="en-US" sz="4800" b="1" dirty="0">
                  <a:solidFill>
                    <a:srgbClr val="00B050"/>
                  </a:solidFill>
                  <a:latin typeface="UTM Avo" pitchFamily="18" charset="0"/>
                </a:rPr>
                <a:t> </a:t>
              </a:r>
              <a:r>
                <a:rPr lang="en-US" sz="4800" b="1" dirty="0" err="1">
                  <a:solidFill>
                    <a:srgbClr val="00B050"/>
                  </a:solidFill>
                  <a:latin typeface="UTM Avo" pitchFamily="18" charset="0"/>
                </a:rPr>
                <a:t>nhóm</a:t>
              </a:r>
              <a:endParaRPr lang="en-US" sz="4800" b="1" dirty="0">
                <a:solidFill>
                  <a:srgbClr val="00B050"/>
                </a:solidFill>
                <a:latin typeface="UTM Avo" pitchFamily="18" charset="0"/>
              </a:endParaRPr>
            </a:p>
          </p:txBody>
        </p:sp>
      </p:grpSp>
      <p:pic>
        <p:nvPicPr>
          <p:cNvPr id="12" name="Picture 11">
            <a:extLst>
              <a:ext uri="{FF2B5EF4-FFF2-40B4-BE49-F238E27FC236}">
                <a16:creationId xmlns:a16="http://schemas.microsoft.com/office/drawing/2014/main" id="{68733B8D-066A-AC43-44D9-EFDF699E92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668" y="-72794"/>
            <a:ext cx="2550141" cy="1452385"/>
          </a:xfrm>
          <a:prstGeom prst="rect">
            <a:avLst/>
          </a:prstGeom>
        </p:spPr>
      </p:pic>
    </p:spTree>
    <p:extLst>
      <p:ext uri="{BB962C8B-B14F-4D97-AF65-F5344CB8AC3E}">
        <p14:creationId xmlns:p14="http://schemas.microsoft.com/office/powerpoint/2010/main" val="52249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3" name="Freeform 3"/>
          <p:cNvSpPr/>
          <p:nvPr/>
        </p:nvSpPr>
        <p:spPr>
          <a:xfrm>
            <a:off x="16306800" y="6819900"/>
            <a:ext cx="4044631" cy="3437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685800" y="84707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8" name="Freeform 8"/>
          <p:cNvSpPr/>
          <p:nvPr/>
        </p:nvSpPr>
        <p:spPr>
          <a:xfrm>
            <a:off x="15011400" y="7444366"/>
            <a:ext cx="2057400" cy="28426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18" name="TextBox 17">
            <a:extLst>
              <a:ext uri="{FF2B5EF4-FFF2-40B4-BE49-F238E27FC236}">
                <a16:creationId xmlns:a16="http://schemas.microsoft.com/office/drawing/2014/main" id="{CE2724D5-88F2-FA35-2213-BFB9CC1D51A2}"/>
              </a:ext>
            </a:extLst>
          </p:cNvPr>
          <p:cNvSpPr txBox="1"/>
          <p:nvPr/>
        </p:nvSpPr>
        <p:spPr>
          <a:xfrm>
            <a:off x="152400" y="1411486"/>
            <a:ext cx="17565590" cy="7771358"/>
          </a:xfrm>
          <a:prstGeom prst="rect">
            <a:avLst/>
          </a:prstGeom>
          <a:noFill/>
        </p:spPr>
        <p:txBody>
          <a:bodyPr wrap="square" rtlCol="0">
            <a:spAutoFit/>
          </a:bodyPr>
          <a:lstStyle/>
          <a:p>
            <a:pPr algn="just">
              <a:spcBef>
                <a:spcPts val="600"/>
              </a:spcBef>
            </a:pP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Cô</a:t>
            </a:r>
            <a:r>
              <a:rPr lang="en-US" sz="3800" dirty="0">
                <a:latin typeface="Arial" panose="020B0604020202020204" pitchFamily="34" charset="0"/>
                <a:cs typeface="Arial" panose="020B0604020202020204" pitchFamily="34" charset="0"/>
              </a:rPr>
              <a:t>-pen-ha-</a:t>
            </a:r>
            <a:r>
              <a:rPr lang="en-US" sz="3800" dirty="0" err="1">
                <a:latin typeface="Arial" panose="020B0604020202020204" pitchFamily="34" charset="0"/>
                <a:cs typeface="Arial" panose="020B0604020202020204" pitchFamily="34" charset="0"/>
              </a:rPr>
              <a:t>ghen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kiếm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việc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luôn</a:t>
            </a:r>
            <a:r>
              <a:rPr lang="en-US" sz="3800" dirty="0">
                <a:latin typeface="Arial" panose="020B0604020202020204" pitchFamily="34" charset="0"/>
                <a:cs typeface="Arial" panose="020B0604020202020204" pitchFamily="34" charset="0"/>
              </a:rPr>
              <a:t> say </a:t>
            </a:r>
            <a:r>
              <a:rPr lang="en-US" sz="3800" dirty="0" err="1">
                <a:latin typeface="Arial" panose="020B0604020202020204" pitchFamily="34" charset="0"/>
                <a:cs typeface="Arial" panose="020B0604020202020204" pitchFamily="34" charset="0"/>
              </a:rPr>
              <a:t>mê</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xuất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bản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Quốc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thích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gọi</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hỏi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tâm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nói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nghiệm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Quốc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tặng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tiền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thỏa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nguyện</a:t>
            </a:r>
            <a:r>
              <a:rPr lang="en-US" sz="3800" dirty="0">
                <a:latin typeface="Arial" panose="020B0604020202020204" pitchFamily="34" charset="0"/>
                <a:cs typeface="Arial" panose="020B0604020202020204" pitchFamily="34" charset="0"/>
              </a:rPr>
              <a:t>.</a:t>
            </a:r>
          </a:p>
          <a:p>
            <a:pPr algn="just">
              <a:spcBef>
                <a:spcPts val="600"/>
              </a:spcBef>
            </a:pPr>
            <a:r>
              <a:rPr lang="en-US" sz="3800" dirty="0">
                <a:latin typeface="Arial" panose="020B0604020202020204" pitchFamily="34" charset="0"/>
                <a:cs typeface="Arial" panose="020B0604020202020204" pitchFamily="34" charset="0"/>
              </a:rPr>
              <a:t>     Trong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chu du </a:t>
            </a:r>
            <a:r>
              <a:rPr lang="en-US" sz="3800" dirty="0" err="1">
                <a:latin typeface="Arial" panose="020B0604020202020204" pitchFamily="34" charset="0"/>
                <a:cs typeface="Arial" panose="020B0604020202020204" pitchFamily="34" charset="0"/>
              </a:rPr>
              <a:t>khắp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quen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tầng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lớp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coi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nghèo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bao </a:t>
            </a:r>
            <a:r>
              <a:rPr lang="en-US" sz="3800" dirty="0" err="1">
                <a:latin typeface="Arial" panose="020B0604020202020204" pitchFamily="34" charset="0"/>
                <a:cs typeface="Arial" panose="020B0604020202020204" pitchFamily="34" charset="0"/>
              </a:rPr>
              <a:t>thân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phận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thiếu</a:t>
            </a:r>
            <a:r>
              <a:rPr lang="en-US" sz="3800" dirty="0">
                <a:latin typeface="Arial" panose="020B0604020202020204" pitchFamily="34" charset="0"/>
                <a:cs typeface="Arial" panose="020B0604020202020204" pitchFamily="34" charset="0"/>
              </a:rPr>
              <a:t> may </a:t>
            </a:r>
            <a:r>
              <a:rPr lang="en-US" sz="3800" dirty="0" err="1">
                <a:latin typeface="Arial" panose="020B0604020202020204" pitchFamily="34" charset="0"/>
                <a:cs typeface="Arial" panose="020B0604020202020204" pitchFamily="34" charset="0"/>
              </a:rPr>
              <a:t>mắn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trọng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tâm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hồn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nghiệm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loạt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phẩm</a:t>
            </a:r>
            <a:r>
              <a:rPr lang="en-US" sz="3800"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Vịt</a:t>
            </a:r>
            <a:r>
              <a:rPr lang="en-US" sz="3800" i="1" dirty="0">
                <a:latin typeface="Arial" panose="020B0604020202020204" pitchFamily="34" charset="0"/>
                <a:cs typeface="Arial" panose="020B0604020202020204" pitchFamily="34" charset="0"/>
              </a:rPr>
              <a:t> con </a:t>
            </a:r>
            <a:r>
              <a:rPr lang="en-US" sz="3800" i="1" dirty="0" err="1">
                <a:latin typeface="Arial" panose="020B0604020202020204" pitchFamily="34" charset="0"/>
                <a:cs typeface="Arial" panose="020B0604020202020204" pitchFamily="34" charset="0"/>
              </a:rPr>
              <a:t>xấu</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xí</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Cô</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bé</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bán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diêm</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Nàng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tiên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cá</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Chú</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lính</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chì</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dũng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cảm</a:t>
            </a:r>
            <a:r>
              <a:rPr lang="en-US" sz="3800" i="1" dirty="0">
                <a:latin typeface="Arial" panose="020B0604020202020204" pitchFamily="34" charset="0"/>
                <a:cs typeface="Arial" panose="020B0604020202020204" pitchFamily="34" charset="0"/>
              </a:rPr>
              <a: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Đây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em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giới</a:t>
            </a:r>
            <a:r>
              <a:rPr lang="en-US" sz="3800" dirty="0">
                <a:latin typeface="Arial" panose="020B0604020202020204" pitchFamily="34" charset="0"/>
                <a:cs typeface="Arial" panose="020B0604020202020204" pitchFamily="34" charset="0"/>
              </a:rPr>
              <a:t>.</a:t>
            </a:r>
          </a:p>
          <a:p>
            <a:pPr algn="just"/>
            <a:r>
              <a:rPr lang="en-US" sz="3800" dirty="0">
                <a:latin typeface="Arial" panose="020B0604020202020204" pitchFamily="34" charset="0"/>
                <a:cs typeface="Arial" panose="020B0604020202020204" pitchFamily="34" charset="0"/>
              </a:rPr>
              <a:t>									(Phan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Quân</a:t>
            </a:r>
            <a:r>
              <a:rPr lang="en-US" sz="3800"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tổng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hợp</a:t>
            </a:r>
            <a:r>
              <a:rPr lang="en-US" sz="3800" dirty="0">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D0E58A5A-79BE-B6D0-F168-AF4EECCD57E1}"/>
              </a:ext>
            </a:extLst>
          </p:cNvPr>
          <p:cNvPicPr>
            <a:picLocks noChangeAspect="1"/>
          </p:cNvPicPr>
          <p:nvPr/>
        </p:nvPicPr>
        <p:blipFill>
          <a:blip r:embed="rId8"/>
          <a:stretch>
            <a:fillRect/>
          </a:stretch>
        </p:blipFill>
        <p:spPr>
          <a:xfrm>
            <a:off x="8458200" y="-342900"/>
            <a:ext cx="7933801" cy="2224748"/>
          </a:xfrm>
          <a:prstGeom prst="rect">
            <a:avLst/>
          </a:prstGeom>
        </p:spPr>
      </p:pic>
      <p:sp>
        <p:nvSpPr>
          <p:cNvPr id="13" name="Oval 12">
            <a:extLst>
              <a:ext uri="{FF2B5EF4-FFF2-40B4-BE49-F238E27FC236}">
                <a16:creationId xmlns:a16="http://schemas.microsoft.com/office/drawing/2014/main" id="{5BA18FBF-FB59-1DBC-0A83-00EB15A44086}"/>
              </a:ext>
            </a:extLst>
          </p:cNvPr>
          <p:cNvSpPr/>
          <p:nvPr/>
        </p:nvSpPr>
        <p:spPr>
          <a:xfrm>
            <a:off x="77338" y="1364383"/>
            <a:ext cx="765685" cy="72946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3</a:t>
            </a:r>
          </a:p>
        </p:txBody>
      </p:sp>
      <p:sp>
        <p:nvSpPr>
          <p:cNvPr id="14" name="Oval 13">
            <a:extLst>
              <a:ext uri="{FF2B5EF4-FFF2-40B4-BE49-F238E27FC236}">
                <a16:creationId xmlns:a16="http://schemas.microsoft.com/office/drawing/2014/main" id="{D16F3C88-1E6C-935E-C25C-2B45FFCBF356}"/>
              </a:ext>
            </a:extLst>
          </p:cNvPr>
          <p:cNvSpPr/>
          <p:nvPr/>
        </p:nvSpPr>
        <p:spPr>
          <a:xfrm>
            <a:off x="234163" y="4381500"/>
            <a:ext cx="680237" cy="6858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4</a:t>
            </a:r>
          </a:p>
        </p:txBody>
      </p:sp>
      <p:grpSp>
        <p:nvGrpSpPr>
          <p:cNvPr id="9" name="Group 8">
            <a:extLst>
              <a:ext uri="{FF2B5EF4-FFF2-40B4-BE49-F238E27FC236}">
                <a16:creationId xmlns:a16="http://schemas.microsoft.com/office/drawing/2014/main" id="{0F0D5198-CC25-8D47-273D-9FB6A9AA5947}"/>
              </a:ext>
            </a:extLst>
          </p:cNvPr>
          <p:cNvGrpSpPr/>
          <p:nvPr/>
        </p:nvGrpSpPr>
        <p:grpSpPr>
          <a:xfrm>
            <a:off x="0" y="316800"/>
            <a:ext cx="6108738" cy="834426"/>
            <a:chOff x="819078" y="212308"/>
            <a:chExt cx="855059" cy="1351233"/>
          </a:xfrm>
        </p:grpSpPr>
        <p:sp>
          <p:nvSpPr>
            <p:cNvPr id="11" name="Rounded Rectangle 13">
              <a:extLst>
                <a:ext uri="{FF2B5EF4-FFF2-40B4-BE49-F238E27FC236}">
                  <a16:creationId xmlns:a16="http://schemas.microsoft.com/office/drawing/2014/main" id="{C5C211D7-2F6A-C732-DA30-AF33AAEA83F8}"/>
                </a:ext>
              </a:extLst>
            </p:cNvPr>
            <p:cNvSpPr/>
            <p:nvPr/>
          </p:nvSpPr>
          <p:spPr>
            <a:xfrm>
              <a:off x="843297" y="212308"/>
              <a:ext cx="830840" cy="135123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 name="TextBox 11">
              <a:extLst>
                <a:ext uri="{FF2B5EF4-FFF2-40B4-BE49-F238E27FC236}">
                  <a16:creationId xmlns:a16="http://schemas.microsoft.com/office/drawing/2014/main" id="{07F7E17F-5992-35E0-A07E-116C7C952C83}"/>
                </a:ext>
              </a:extLst>
            </p:cNvPr>
            <p:cNvSpPr txBox="1"/>
            <p:nvPr/>
          </p:nvSpPr>
          <p:spPr>
            <a:xfrm>
              <a:off x="819078" y="301209"/>
              <a:ext cx="830840" cy="1003289"/>
            </a:xfrm>
            <a:prstGeom prst="rect">
              <a:avLst/>
            </a:prstGeom>
            <a:noFill/>
          </p:spPr>
          <p:txBody>
            <a:bodyPr wrap="square" rtlCol="0">
              <a:spAutoFit/>
            </a:bodyPr>
            <a:lstStyle/>
            <a:p>
              <a:pPr algn="ctr"/>
              <a:r>
                <a:rPr lang="en-US" sz="4800" b="1" dirty="0" err="1">
                  <a:solidFill>
                    <a:srgbClr val="00B050"/>
                  </a:solidFill>
                  <a:latin typeface="UTM Avo" pitchFamily="18" charset="0"/>
                </a:rPr>
                <a:t>Luyện</a:t>
              </a:r>
              <a:r>
                <a:rPr lang="en-US" sz="4800" b="1" dirty="0">
                  <a:solidFill>
                    <a:srgbClr val="00B050"/>
                  </a:solidFill>
                  <a:latin typeface="UTM Avo" pitchFamily="18" charset="0"/>
                </a:rPr>
                <a:t> </a:t>
              </a:r>
              <a:r>
                <a:rPr lang="en-US" sz="4800" b="1" dirty="0" err="1">
                  <a:solidFill>
                    <a:srgbClr val="00B050"/>
                  </a:solidFill>
                  <a:latin typeface="UTM Avo" pitchFamily="18" charset="0"/>
                </a:rPr>
                <a:t>đọc</a:t>
              </a:r>
              <a:r>
                <a:rPr lang="en-US" sz="4800" b="1" dirty="0">
                  <a:solidFill>
                    <a:srgbClr val="00B050"/>
                  </a:solidFill>
                  <a:latin typeface="UTM Avo" pitchFamily="18" charset="0"/>
                </a:rPr>
                <a:t> </a:t>
              </a:r>
              <a:r>
                <a:rPr lang="en-US" sz="4800" b="1" dirty="0" err="1">
                  <a:solidFill>
                    <a:srgbClr val="00B050"/>
                  </a:solidFill>
                  <a:latin typeface="UTM Avo" pitchFamily="18" charset="0"/>
                </a:rPr>
                <a:t>nhóm</a:t>
              </a:r>
              <a:endParaRPr lang="en-US" sz="4800" b="1" dirty="0">
                <a:solidFill>
                  <a:srgbClr val="00B050"/>
                </a:solidFill>
                <a:latin typeface="UTM Avo" pitchFamily="18" charset="0"/>
              </a:endParaRPr>
            </a:p>
          </p:txBody>
        </p:sp>
      </p:grpSp>
      <p:pic>
        <p:nvPicPr>
          <p:cNvPr id="17" name="Picture 16">
            <a:extLst>
              <a:ext uri="{FF2B5EF4-FFF2-40B4-BE49-F238E27FC236}">
                <a16:creationId xmlns:a16="http://schemas.microsoft.com/office/drawing/2014/main" id="{5C3C742D-3D62-B5C7-A5B1-D3AC0B83CC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668" y="-72794"/>
            <a:ext cx="2550141" cy="1452385"/>
          </a:xfrm>
          <a:prstGeom prst="rect">
            <a:avLst/>
          </a:prstGeom>
        </p:spPr>
      </p:pic>
    </p:spTree>
    <p:extLst>
      <p:ext uri="{BB962C8B-B14F-4D97-AF65-F5344CB8AC3E}">
        <p14:creationId xmlns:p14="http://schemas.microsoft.com/office/powerpoint/2010/main" val="247620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3" name="Freeform 3"/>
          <p:cNvSpPr/>
          <p:nvPr/>
        </p:nvSpPr>
        <p:spPr>
          <a:xfrm>
            <a:off x="13716000" y="3482556"/>
            <a:ext cx="6864031" cy="6485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9" name="Freeform 8">
            <a:extLst>
              <a:ext uri="{FF2B5EF4-FFF2-40B4-BE49-F238E27FC236}">
                <a16:creationId xmlns:a16="http://schemas.microsoft.com/office/drawing/2014/main" id="{E4018BB0-D5B8-ABC2-DBB9-0F48DC5EA764}"/>
              </a:ext>
            </a:extLst>
          </p:cNvPr>
          <p:cNvSpPr/>
          <p:nvPr/>
        </p:nvSpPr>
        <p:spPr>
          <a:xfrm>
            <a:off x="11983775" y="5836735"/>
            <a:ext cx="3352800" cy="4286666"/>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6"/>
            <a:stretch>
              <a:fillRect l="-203648"/>
            </a:stretch>
          </a:blipFill>
        </p:spPr>
      </p:sp>
      <p:sp>
        <p:nvSpPr>
          <p:cNvPr id="11" name="Freeform 4">
            <a:extLst>
              <a:ext uri="{FF2B5EF4-FFF2-40B4-BE49-F238E27FC236}">
                <a16:creationId xmlns:a16="http://schemas.microsoft.com/office/drawing/2014/main" id="{86D3184A-4A55-D8BC-721A-3CAED0756194}"/>
              </a:ext>
            </a:extLst>
          </p:cNvPr>
          <p:cNvSpPr/>
          <p:nvPr/>
        </p:nvSpPr>
        <p:spPr>
          <a:xfrm>
            <a:off x="-685800" y="84707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7"/>
            <a:stretch>
              <a:fillRect/>
            </a:stretch>
          </a:blipFill>
        </p:spPr>
      </p:sp>
      <p:grpSp>
        <p:nvGrpSpPr>
          <p:cNvPr id="15" name="Group 14">
            <a:extLst>
              <a:ext uri="{FF2B5EF4-FFF2-40B4-BE49-F238E27FC236}">
                <a16:creationId xmlns:a16="http://schemas.microsoft.com/office/drawing/2014/main" id="{69ADBBCC-DBF1-23ED-4C3E-D42DE255D404}"/>
              </a:ext>
            </a:extLst>
          </p:cNvPr>
          <p:cNvGrpSpPr/>
          <p:nvPr/>
        </p:nvGrpSpPr>
        <p:grpSpPr>
          <a:xfrm>
            <a:off x="1254681" y="1082718"/>
            <a:ext cx="7355918" cy="1110987"/>
            <a:chOff x="857698" y="328940"/>
            <a:chExt cx="3058340" cy="1222521"/>
          </a:xfrm>
        </p:grpSpPr>
        <p:sp>
          <p:nvSpPr>
            <p:cNvPr id="18" name="Rounded Rectangle 13">
              <a:extLst>
                <a:ext uri="{FF2B5EF4-FFF2-40B4-BE49-F238E27FC236}">
                  <a16:creationId xmlns:a16="http://schemas.microsoft.com/office/drawing/2014/main" id="{3F05BA3B-C5C5-4B28-E84C-91A5A411FE95}"/>
                </a:ext>
              </a:extLst>
            </p:cNvPr>
            <p:cNvSpPr/>
            <p:nvPr/>
          </p:nvSpPr>
          <p:spPr>
            <a:xfrm>
              <a:off x="857698" y="328940"/>
              <a:ext cx="3058340" cy="1222521"/>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2" name="TextBox 21">
              <a:extLst>
                <a:ext uri="{FF2B5EF4-FFF2-40B4-BE49-F238E27FC236}">
                  <a16:creationId xmlns:a16="http://schemas.microsoft.com/office/drawing/2014/main" id="{F20F50EF-45FC-F65E-0ED1-E10047A876A7}"/>
                </a:ext>
              </a:extLst>
            </p:cNvPr>
            <p:cNvSpPr txBox="1"/>
            <p:nvPr/>
          </p:nvSpPr>
          <p:spPr>
            <a:xfrm>
              <a:off x="905506" y="459840"/>
              <a:ext cx="2750114" cy="914422"/>
            </a:xfrm>
            <a:prstGeom prst="rect">
              <a:avLst/>
            </a:prstGeom>
            <a:noFill/>
          </p:spPr>
          <p:txBody>
            <a:bodyPr wrap="square" rtlCol="0">
              <a:spAutoFit/>
            </a:bodyPr>
            <a:lstStyle/>
            <a:p>
              <a:pPr algn="ctr"/>
              <a:r>
                <a:rPr lang="en-US" sz="4800" b="1" dirty="0">
                  <a:solidFill>
                    <a:srgbClr val="00B050"/>
                  </a:solidFill>
                  <a:latin typeface="UTM Avo" pitchFamily="18" charset="0"/>
                </a:rPr>
                <a:t>Thi </a:t>
              </a:r>
              <a:r>
                <a:rPr lang="en-US" sz="4800" b="1" dirty="0" err="1">
                  <a:solidFill>
                    <a:srgbClr val="00B050"/>
                  </a:solidFill>
                  <a:latin typeface="UTM Avo" pitchFamily="18" charset="0"/>
                </a:rPr>
                <a:t>đọc</a:t>
              </a:r>
              <a:r>
                <a:rPr lang="en-US" sz="4800" b="1" dirty="0">
                  <a:solidFill>
                    <a:srgbClr val="00B050"/>
                  </a:solidFill>
                  <a:latin typeface="UTM Avo" pitchFamily="18" charset="0"/>
                </a:rPr>
                <a:t> </a:t>
              </a:r>
              <a:r>
                <a:rPr lang="en-US" sz="4800" b="1" dirty="0" err="1">
                  <a:solidFill>
                    <a:srgbClr val="00B050"/>
                  </a:solidFill>
                  <a:latin typeface="UTM Avo" pitchFamily="18" charset="0"/>
                </a:rPr>
                <a:t>diễn</a:t>
              </a:r>
              <a:r>
                <a:rPr lang="en-US" sz="4800" b="1" dirty="0">
                  <a:solidFill>
                    <a:srgbClr val="00B050"/>
                  </a:solidFill>
                  <a:latin typeface="UTM Avo" pitchFamily="18" charset="0"/>
                </a:rPr>
                <a:t> </a:t>
              </a:r>
              <a:r>
                <a:rPr lang="en-US" sz="4800" b="1" dirty="0" err="1">
                  <a:solidFill>
                    <a:srgbClr val="00B050"/>
                  </a:solidFill>
                  <a:latin typeface="UTM Avo" pitchFamily="18" charset="0"/>
                </a:rPr>
                <a:t>cảm</a:t>
              </a:r>
              <a:endParaRPr lang="en-US" sz="4800" b="1" dirty="0">
                <a:solidFill>
                  <a:srgbClr val="00B050"/>
                </a:solidFill>
                <a:latin typeface="UTM Avo" pitchFamily="18" charset="0"/>
              </a:endParaRPr>
            </a:p>
          </p:txBody>
        </p:sp>
      </p:grpSp>
      <p:pic>
        <p:nvPicPr>
          <p:cNvPr id="23" name="Picture 22">
            <a:extLst>
              <a:ext uri="{FF2B5EF4-FFF2-40B4-BE49-F238E27FC236}">
                <a16:creationId xmlns:a16="http://schemas.microsoft.com/office/drawing/2014/main" id="{1B9D2D54-4B59-A636-E495-0D1C4B5D7FE5}"/>
              </a:ext>
            </a:extLst>
          </p:cNvPr>
          <p:cNvPicPr>
            <a:picLocks noChangeAspect="1"/>
          </p:cNvPicPr>
          <p:nvPr/>
        </p:nvPicPr>
        <p:blipFill>
          <a:blip r:embed="rId8"/>
          <a:stretch>
            <a:fillRect/>
          </a:stretch>
        </p:blipFill>
        <p:spPr>
          <a:xfrm>
            <a:off x="2079543" y="2804638"/>
            <a:ext cx="9904232" cy="5112508"/>
          </a:xfrm>
          <a:prstGeom prst="rect">
            <a:avLst/>
          </a:prstGeom>
        </p:spPr>
      </p:pic>
    </p:spTree>
    <p:extLst>
      <p:ext uri="{BB962C8B-B14F-4D97-AF65-F5344CB8AC3E}">
        <p14:creationId xmlns:p14="http://schemas.microsoft.com/office/powerpoint/2010/main" val="359833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31501" t="-30917"/>
            </a:stretch>
          </a:blipFill>
        </p:spPr>
      </p:sp>
      <p:sp>
        <p:nvSpPr>
          <p:cNvPr id="3" name="Freeform 3"/>
          <p:cNvSpPr/>
          <p:nvPr/>
        </p:nvSpPr>
        <p:spPr>
          <a:xfrm>
            <a:off x="13541116" y="470822"/>
            <a:ext cx="5256455" cy="5518588"/>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4968807" y="67943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5759444" y="3230117"/>
            <a:ext cx="3516528" cy="58144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9" name="Freeform 9"/>
          <p:cNvSpPr/>
          <p:nvPr/>
        </p:nvSpPr>
        <p:spPr>
          <a:xfrm>
            <a:off x="-526406" y="5925660"/>
            <a:ext cx="3998921" cy="4891646"/>
          </a:xfrm>
          <a:custGeom>
            <a:avLst/>
            <a:gdLst/>
            <a:ahLst/>
            <a:cxnLst/>
            <a:rect l="l" t="t" r="r" b="b"/>
            <a:pathLst>
              <a:path w="3998921" h="4891646">
                <a:moveTo>
                  <a:pt x="0" y="0"/>
                </a:moveTo>
                <a:lnTo>
                  <a:pt x="3998921" y="0"/>
                </a:lnTo>
                <a:lnTo>
                  <a:pt x="3998921" y="4891646"/>
                </a:lnTo>
                <a:lnTo>
                  <a:pt x="0" y="4891646"/>
                </a:lnTo>
                <a:lnTo>
                  <a:pt x="0" y="0"/>
                </a:lnTo>
                <a:close/>
              </a:path>
            </a:pathLst>
          </a:custGeom>
          <a:blipFill>
            <a:blip r:embed="rId8"/>
            <a:stretch>
              <a:fillRect/>
            </a:stretch>
          </a:blipFill>
        </p:spPr>
      </p:sp>
      <p:pic>
        <p:nvPicPr>
          <p:cNvPr id="15" name="Picture 14">
            <a:extLst>
              <a:ext uri="{FF2B5EF4-FFF2-40B4-BE49-F238E27FC236}">
                <a16:creationId xmlns:a16="http://schemas.microsoft.com/office/drawing/2014/main" id="{219E3AF1-3365-519E-9A2B-E55CADAF84AB}"/>
              </a:ext>
            </a:extLst>
          </p:cNvPr>
          <p:cNvPicPr>
            <a:picLocks noChangeAspect="1"/>
          </p:cNvPicPr>
          <p:nvPr/>
        </p:nvPicPr>
        <p:blipFill>
          <a:blip r:embed="rId9"/>
          <a:stretch>
            <a:fillRect/>
          </a:stretch>
        </p:blipFill>
        <p:spPr>
          <a:xfrm>
            <a:off x="-672840" y="1287698"/>
            <a:ext cx="15323120" cy="6309974"/>
          </a:xfrm>
          <a:prstGeom prst="rect">
            <a:avLst/>
          </a:prstGeom>
        </p:spPr>
      </p:pic>
    </p:spTree>
    <p:extLst>
      <p:ext uri="{BB962C8B-B14F-4D97-AF65-F5344CB8AC3E}">
        <p14:creationId xmlns:p14="http://schemas.microsoft.com/office/powerpoint/2010/main" val="305026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31501" t="-30917"/>
            </a:stretch>
          </a:blipFill>
        </p:spPr>
      </p:sp>
      <p:sp>
        <p:nvSpPr>
          <p:cNvPr id="3" name="Freeform 3"/>
          <p:cNvSpPr/>
          <p:nvPr/>
        </p:nvSpPr>
        <p:spPr>
          <a:xfrm>
            <a:off x="13541116" y="470822"/>
            <a:ext cx="5256455" cy="5518588"/>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4968807" y="67943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2" name="Group 11">
            <a:extLst>
              <a:ext uri="{FF2B5EF4-FFF2-40B4-BE49-F238E27FC236}">
                <a16:creationId xmlns:a16="http://schemas.microsoft.com/office/drawing/2014/main" id="{A2D8FAFE-E98E-2157-9093-6565D6782B71}"/>
              </a:ext>
            </a:extLst>
          </p:cNvPr>
          <p:cNvGrpSpPr/>
          <p:nvPr/>
        </p:nvGrpSpPr>
        <p:grpSpPr>
          <a:xfrm>
            <a:off x="533244" y="3643170"/>
            <a:ext cx="16687955" cy="3700145"/>
            <a:chOff x="527891" y="-220623"/>
            <a:chExt cx="8327779" cy="2211430"/>
          </a:xfrm>
        </p:grpSpPr>
        <p:sp>
          <p:nvSpPr>
            <p:cNvPr id="13" name="Rounded Rectangle 13">
              <a:extLst>
                <a:ext uri="{FF2B5EF4-FFF2-40B4-BE49-F238E27FC236}">
                  <a16:creationId xmlns:a16="http://schemas.microsoft.com/office/drawing/2014/main" id="{CB090F7F-1B16-4094-8A1F-EA91C0B0EE3E}"/>
                </a:ext>
              </a:extLst>
            </p:cNvPr>
            <p:cNvSpPr/>
            <p:nvPr/>
          </p:nvSpPr>
          <p:spPr>
            <a:xfrm>
              <a:off x="527891" y="-220623"/>
              <a:ext cx="8327779" cy="2211430"/>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a:extLst>
                <a:ext uri="{FF2B5EF4-FFF2-40B4-BE49-F238E27FC236}">
                  <a16:creationId xmlns:a16="http://schemas.microsoft.com/office/drawing/2014/main" id="{7C185AFD-89F9-2D1A-A5A4-F81926D8CDD3}"/>
                </a:ext>
              </a:extLst>
            </p:cNvPr>
            <p:cNvSpPr txBox="1"/>
            <p:nvPr/>
          </p:nvSpPr>
          <p:spPr>
            <a:xfrm>
              <a:off x="856197" y="353775"/>
              <a:ext cx="7738830" cy="1379594"/>
            </a:xfrm>
            <a:prstGeom prst="rect">
              <a:avLst/>
            </a:prstGeom>
            <a:noFill/>
          </p:spPr>
          <p:txBody>
            <a:bodyPr wrap="square" rtlCol="0">
              <a:spAutoFit/>
            </a:bodyPr>
            <a:lstStyle/>
            <a:p>
              <a:pPr algn="just"/>
              <a:r>
                <a:rPr lang="en-US" sz="4800" b="1" dirty="0">
                  <a:solidFill>
                    <a:srgbClr val="00B050"/>
                  </a:solidFill>
                  <a:latin typeface="Arial" panose="020B0604020202020204" pitchFamily="34" charset="0"/>
                  <a:cs typeface="Arial" panose="020B0604020202020204" pitchFamily="34" charset="0"/>
                </a:rPr>
                <a:t>Em m</a:t>
              </a:r>
              <a:r>
                <a:rPr lang="vi-VN" sz="4800" b="1" dirty="0">
                  <a:solidFill>
                    <a:srgbClr val="00B050"/>
                  </a:solidFill>
                  <a:latin typeface="Arial" panose="020B0604020202020204" pitchFamily="34" charset="0"/>
                  <a:cs typeface="Arial" panose="020B0604020202020204" pitchFamily="34" charset="0"/>
                </a:rPr>
                <a:t>ong muốn được tham gia hoạt động trải nghiệm nào trong thời gian tới? Vì sao thích hoạt động trải nghiệm đó</a:t>
              </a:r>
              <a:r>
                <a:rPr lang="en-US" sz="4800" b="1" dirty="0">
                  <a:solidFill>
                    <a:srgbClr val="00B050"/>
                  </a:solidFill>
                  <a:latin typeface="Arial" panose="020B0604020202020204" pitchFamily="34" charset="0"/>
                  <a:cs typeface="Arial" panose="020B0604020202020204" pitchFamily="34" charset="0"/>
                </a:rPr>
                <a:t>!</a:t>
              </a:r>
            </a:p>
          </p:txBody>
        </p:sp>
      </p:grpSp>
      <p:pic>
        <p:nvPicPr>
          <p:cNvPr id="20" name="Picture 19">
            <a:extLst>
              <a:ext uri="{FF2B5EF4-FFF2-40B4-BE49-F238E27FC236}">
                <a16:creationId xmlns:a16="http://schemas.microsoft.com/office/drawing/2014/main" id="{08A20D60-36B9-09E8-AF5E-1514F458E6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833" t="9999" r="46250" b="46353"/>
          <a:stretch/>
        </p:blipFill>
        <p:spPr>
          <a:xfrm>
            <a:off x="1191133" y="2476469"/>
            <a:ext cx="3048000" cy="2273411"/>
          </a:xfrm>
          <a:prstGeom prst="rect">
            <a:avLst/>
          </a:prstGeom>
        </p:spPr>
      </p:pic>
      <p:pic>
        <p:nvPicPr>
          <p:cNvPr id="8" name="Picture 7">
            <a:extLst>
              <a:ext uri="{FF2B5EF4-FFF2-40B4-BE49-F238E27FC236}">
                <a16:creationId xmlns:a16="http://schemas.microsoft.com/office/drawing/2014/main" id="{5AD99DB2-8C6A-A400-81AF-57B2514BABBE}"/>
              </a:ext>
            </a:extLst>
          </p:cNvPr>
          <p:cNvPicPr>
            <a:picLocks noChangeAspect="1"/>
          </p:cNvPicPr>
          <p:nvPr/>
        </p:nvPicPr>
        <p:blipFill>
          <a:blip r:embed="rId8"/>
          <a:stretch>
            <a:fillRect/>
          </a:stretch>
        </p:blipFill>
        <p:spPr>
          <a:xfrm>
            <a:off x="199899" y="12009"/>
            <a:ext cx="8078468" cy="3326667"/>
          </a:xfrm>
          <a:prstGeom prst="rect">
            <a:avLst/>
          </a:prstGeom>
        </p:spPr>
      </p:pic>
    </p:spTree>
    <p:extLst>
      <p:ext uri="{BB962C8B-B14F-4D97-AF65-F5344CB8AC3E}">
        <p14:creationId xmlns:p14="http://schemas.microsoft.com/office/powerpoint/2010/main" val="4015668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31501" t="-30917"/>
            </a:stretch>
          </a:blipFill>
        </p:spPr>
      </p:sp>
      <p:sp>
        <p:nvSpPr>
          <p:cNvPr id="3" name="Freeform 3"/>
          <p:cNvSpPr/>
          <p:nvPr/>
        </p:nvSpPr>
        <p:spPr>
          <a:xfrm>
            <a:off x="13541116" y="470822"/>
            <a:ext cx="5256455" cy="5518588"/>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4968807" y="67943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5759444" y="3230117"/>
            <a:ext cx="3516528" cy="58144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9" name="Freeform 9"/>
          <p:cNvSpPr/>
          <p:nvPr/>
        </p:nvSpPr>
        <p:spPr>
          <a:xfrm>
            <a:off x="-526406" y="5925660"/>
            <a:ext cx="3998921" cy="4891646"/>
          </a:xfrm>
          <a:custGeom>
            <a:avLst/>
            <a:gdLst/>
            <a:ahLst/>
            <a:cxnLst/>
            <a:rect l="l" t="t" r="r" b="b"/>
            <a:pathLst>
              <a:path w="3998921" h="4891646">
                <a:moveTo>
                  <a:pt x="0" y="0"/>
                </a:moveTo>
                <a:lnTo>
                  <a:pt x="3998921" y="0"/>
                </a:lnTo>
                <a:lnTo>
                  <a:pt x="3998921" y="4891646"/>
                </a:lnTo>
                <a:lnTo>
                  <a:pt x="0" y="4891646"/>
                </a:lnTo>
                <a:lnTo>
                  <a:pt x="0" y="0"/>
                </a:lnTo>
                <a:close/>
              </a:path>
            </a:pathLst>
          </a:custGeom>
          <a:blipFill>
            <a:blip r:embed="rId8"/>
            <a:stretch>
              <a:fillRect/>
            </a:stretch>
          </a:blipFill>
        </p:spPr>
      </p:sp>
      <p:pic>
        <p:nvPicPr>
          <p:cNvPr id="11" name="Picture 10">
            <a:extLst>
              <a:ext uri="{FF2B5EF4-FFF2-40B4-BE49-F238E27FC236}">
                <a16:creationId xmlns:a16="http://schemas.microsoft.com/office/drawing/2014/main" id="{AF1562AD-9952-0E6E-DB64-62E0AB88E92C}"/>
              </a:ext>
            </a:extLst>
          </p:cNvPr>
          <p:cNvPicPr>
            <a:picLocks noChangeAspect="1"/>
          </p:cNvPicPr>
          <p:nvPr/>
        </p:nvPicPr>
        <p:blipFill>
          <a:blip r:embed="rId9"/>
          <a:stretch>
            <a:fillRect/>
          </a:stretch>
        </p:blipFill>
        <p:spPr>
          <a:xfrm>
            <a:off x="1414069" y="2810592"/>
            <a:ext cx="11863844" cy="2737341"/>
          </a:xfrm>
          <a:prstGeom prst="rect">
            <a:avLst/>
          </a:prstGeom>
        </p:spPr>
      </p:pic>
    </p:spTree>
    <p:extLst>
      <p:ext uri="{BB962C8B-B14F-4D97-AF65-F5344CB8AC3E}">
        <p14:creationId xmlns:p14="http://schemas.microsoft.com/office/powerpoint/2010/main" val="2247840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31501" t="-30917"/>
            </a:stretch>
          </a:blipFill>
        </p:spPr>
      </p:sp>
      <p:sp>
        <p:nvSpPr>
          <p:cNvPr id="3" name="Freeform 3"/>
          <p:cNvSpPr/>
          <p:nvPr/>
        </p:nvSpPr>
        <p:spPr>
          <a:xfrm>
            <a:off x="13541116" y="470822"/>
            <a:ext cx="5256455" cy="5518588"/>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4968807" y="67943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5759444" y="3230117"/>
            <a:ext cx="3516528" cy="58144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9" name="Freeform 9"/>
          <p:cNvSpPr/>
          <p:nvPr/>
        </p:nvSpPr>
        <p:spPr>
          <a:xfrm>
            <a:off x="-526406" y="5925660"/>
            <a:ext cx="3998921" cy="4891646"/>
          </a:xfrm>
          <a:custGeom>
            <a:avLst/>
            <a:gdLst/>
            <a:ahLst/>
            <a:cxnLst/>
            <a:rect l="l" t="t" r="r" b="b"/>
            <a:pathLst>
              <a:path w="3998921" h="4891646">
                <a:moveTo>
                  <a:pt x="0" y="0"/>
                </a:moveTo>
                <a:lnTo>
                  <a:pt x="3998921" y="0"/>
                </a:lnTo>
                <a:lnTo>
                  <a:pt x="3998921" y="4891646"/>
                </a:lnTo>
                <a:lnTo>
                  <a:pt x="0" y="4891646"/>
                </a:lnTo>
                <a:lnTo>
                  <a:pt x="0" y="0"/>
                </a:lnTo>
                <a:close/>
              </a:path>
            </a:pathLst>
          </a:custGeom>
          <a:blipFill>
            <a:blip r:embed="rId8"/>
            <a:stretch>
              <a:fillRect/>
            </a:stretch>
          </a:blipFill>
        </p:spPr>
      </p:sp>
      <p:pic>
        <p:nvPicPr>
          <p:cNvPr id="10" name="Picture 9">
            <a:extLst>
              <a:ext uri="{FF2B5EF4-FFF2-40B4-BE49-F238E27FC236}">
                <a16:creationId xmlns:a16="http://schemas.microsoft.com/office/drawing/2014/main" id="{9C3C0936-F178-D9A6-5FFE-2445DED3D5BD}"/>
              </a:ext>
            </a:extLst>
          </p:cNvPr>
          <p:cNvPicPr>
            <a:picLocks noChangeAspect="1"/>
          </p:cNvPicPr>
          <p:nvPr/>
        </p:nvPicPr>
        <p:blipFill>
          <a:blip r:embed="rId9"/>
          <a:stretch>
            <a:fillRect/>
          </a:stretch>
        </p:blipFill>
        <p:spPr>
          <a:xfrm>
            <a:off x="-478401" y="1713085"/>
            <a:ext cx="15034039" cy="5803895"/>
          </a:xfrm>
          <a:prstGeom prst="rect">
            <a:avLst/>
          </a:prstGeom>
        </p:spPr>
      </p:pic>
    </p:spTree>
    <p:extLst>
      <p:ext uri="{BB962C8B-B14F-4D97-AF65-F5344CB8AC3E}">
        <p14:creationId xmlns:p14="http://schemas.microsoft.com/office/powerpoint/2010/main" val="19077831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FD35C-F1C9-E80C-D660-3E9DFE153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7"/>
            <a:ext cx="18288000" cy="10285465"/>
          </a:xfrm>
          <a:prstGeom prst="rect">
            <a:avLst/>
          </a:prstGeom>
        </p:spPr>
      </p:pic>
    </p:spTree>
    <p:extLst>
      <p:ext uri="{BB962C8B-B14F-4D97-AF65-F5344CB8AC3E}">
        <p14:creationId xmlns:p14="http://schemas.microsoft.com/office/powerpoint/2010/main" val="319353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4" name="Freeform 4"/>
          <p:cNvSpPr/>
          <p:nvPr/>
        </p:nvSpPr>
        <p:spPr>
          <a:xfrm>
            <a:off x="-685800" y="8420100"/>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3"/>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pic>
        <p:nvPicPr>
          <p:cNvPr id="17" name="Picture 16">
            <a:extLst>
              <a:ext uri="{FF2B5EF4-FFF2-40B4-BE49-F238E27FC236}">
                <a16:creationId xmlns:a16="http://schemas.microsoft.com/office/drawing/2014/main" id="{126D803B-0416-EBCF-4487-69F44DA01977}"/>
              </a:ext>
            </a:extLst>
          </p:cNvPr>
          <p:cNvPicPr>
            <a:picLocks noChangeAspect="1"/>
          </p:cNvPicPr>
          <p:nvPr/>
        </p:nvPicPr>
        <p:blipFill>
          <a:blip r:embed="rId6"/>
          <a:stretch>
            <a:fillRect/>
          </a:stretch>
        </p:blipFill>
        <p:spPr>
          <a:xfrm>
            <a:off x="4562999" y="-270918"/>
            <a:ext cx="7933801" cy="2224748"/>
          </a:xfrm>
          <a:prstGeom prst="rect">
            <a:avLst/>
          </a:prstGeom>
        </p:spPr>
      </p:pic>
      <p:sp>
        <p:nvSpPr>
          <p:cNvPr id="18" name="TextBox 17">
            <a:extLst>
              <a:ext uri="{FF2B5EF4-FFF2-40B4-BE49-F238E27FC236}">
                <a16:creationId xmlns:a16="http://schemas.microsoft.com/office/drawing/2014/main" id="{CE2724D5-88F2-FA35-2213-BFB9CC1D51A2}"/>
              </a:ext>
            </a:extLst>
          </p:cNvPr>
          <p:cNvSpPr txBox="1"/>
          <p:nvPr/>
        </p:nvSpPr>
        <p:spPr>
          <a:xfrm>
            <a:off x="304800" y="1662419"/>
            <a:ext cx="17068800" cy="6524863"/>
          </a:xfrm>
          <a:prstGeom prst="rect">
            <a:avLst/>
          </a:prstGeom>
          <a:noFill/>
        </p:spPr>
        <p:txBody>
          <a:bodyPr wrap="square" rtlCol="0">
            <a:spAutoFit/>
          </a:bodyPr>
          <a:lstStyle/>
          <a:p>
            <a:pPr algn="just"/>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sinh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giày</a:t>
            </a:r>
            <a:r>
              <a:rPr lang="en-US" sz="3800" dirty="0">
                <a:latin typeface="Arial" panose="020B0604020202020204" pitchFamily="34" charset="0"/>
                <a:cs typeface="Arial" panose="020B0604020202020204" pitchFamily="34" charset="0"/>
              </a:rPr>
              <a:t> ở </a:t>
            </a:r>
            <a:r>
              <a:rPr lang="en-US" sz="3800" dirty="0" err="1">
                <a:latin typeface="Arial" panose="020B0604020202020204" pitchFamily="34" charset="0"/>
                <a:cs typeface="Arial" panose="020B0604020202020204" pitchFamily="34" charset="0"/>
              </a:rPr>
              <a:t>Đan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Mạch</a:t>
            </a:r>
            <a:r>
              <a:rPr lang="en-US" sz="3800" dirty="0">
                <a:latin typeface="Arial" panose="020B0604020202020204" pitchFamily="34" charset="0"/>
                <a:cs typeface="Arial" panose="020B0604020202020204" pitchFamily="34" charset="0"/>
              </a:rPr>
              <a:t>. Khi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còn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nhỏ</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đồng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chiếc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kính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nhìn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xa.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chóc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hồ</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núi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làng</a:t>
            </a:r>
            <a:r>
              <a:rPr lang="en-US" sz="3800" dirty="0">
                <a:latin typeface="Arial" panose="020B0604020202020204" pitchFamily="34" charset="0"/>
                <a:cs typeface="Arial" panose="020B0604020202020204" pitchFamily="34" charset="0"/>
              </a:rPr>
              <a:t>,… Quan </a:t>
            </a:r>
            <a:r>
              <a:rPr lang="en-US" sz="3800" dirty="0" err="1">
                <a:latin typeface="Arial" panose="020B0604020202020204" pitchFamily="34" charset="0"/>
                <a:cs typeface="Arial" panose="020B0604020202020204" pitchFamily="34" charset="0"/>
              </a:rPr>
              <a:t>sát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mỗi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tưởng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rồi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nghe</a:t>
            </a:r>
            <a:r>
              <a:rPr lang="en-US" sz="3800" dirty="0">
                <a:latin typeface="Arial" panose="020B0604020202020204" pitchFamily="34" charset="0"/>
                <a:cs typeface="Arial" panose="020B0604020202020204" pitchFamily="34" charset="0"/>
              </a:rPr>
              <a:t>.</a:t>
            </a:r>
          </a:p>
          <a:p>
            <a:pPr algn="just"/>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năm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tuổi</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mấy</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gỗ</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vui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sướng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chúng</a:t>
            </a:r>
            <a:r>
              <a:rPr lang="en-US" sz="3800" dirty="0">
                <a:latin typeface="Arial" panose="020B0604020202020204" pitchFamily="34" charset="0"/>
                <a:cs typeface="Arial" panose="020B0604020202020204" pitchFamily="34" charset="0"/>
              </a:rPr>
              <a:t> di </a:t>
            </a:r>
            <a:r>
              <a:rPr lang="en-US" sz="3800" dirty="0" err="1">
                <a:latin typeface="Arial" panose="020B0604020202020204" pitchFamily="34" charset="0"/>
                <a:cs typeface="Arial" panose="020B0604020202020204" pitchFamily="34" charset="0"/>
              </a:rPr>
              <a:t>chuyển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lắc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lư</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trò</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cùng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Cha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liền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khấu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ngoài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may </a:t>
            </a:r>
            <a:r>
              <a:rPr lang="en-US" sz="3800" dirty="0" err="1">
                <a:latin typeface="Arial" panose="020B0604020202020204" pitchFamily="34" charset="0"/>
                <a:cs typeface="Arial" panose="020B0604020202020204" pitchFamily="34" charset="0"/>
              </a:rPr>
              <a:t>quần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gỗ</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diễn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nọ</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khấu</a:t>
            </a:r>
            <a:r>
              <a:rPr lang="en-US" sz="3800" dirty="0">
                <a:latin typeface="Arial" panose="020B0604020202020204" pitchFamily="34" charset="0"/>
                <a:cs typeface="Arial" panose="020B0604020202020204" pitchFamily="34" charset="0"/>
              </a:rPr>
              <a:t>, ca </a:t>
            </a:r>
            <a:r>
              <a:rPr lang="en-US" sz="3800" dirty="0" err="1">
                <a:latin typeface="Arial" panose="020B0604020202020204" pitchFamily="34" charset="0"/>
                <a:cs typeface="Arial" panose="020B0604020202020204" pitchFamily="34" charset="0"/>
              </a:rPr>
              <a:t>hát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chổi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vụt</a:t>
            </a:r>
            <a:r>
              <a:rPr lang="en-US" sz="3800" dirty="0">
                <a:latin typeface="Arial" panose="020B0604020202020204" pitchFamily="34" charset="0"/>
                <a:cs typeface="Arial" panose="020B0604020202020204" pitchFamily="34" charset="0"/>
              </a:rPr>
              <a:t> qua </a:t>
            </a:r>
            <a:r>
              <a:rPr lang="en-US" sz="3800" dirty="0" err="1">
                <a:latin typeface="Arial" panose="020B0604020202020204" pitchFamily="34" charset="0"/>
                <a:cs typeface="Arial" panose="020B0604020202020204" pitchFamily="34" charset="0"/>
              </a:rPr>
              <a:t>bầu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bởi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i="1" dirty="0">
                <a:latin typeface="Arial" panose="020B0604020202020204" pitchFamily="34" charset="0"/>
                <a:cs typeface="Arial" panose="020B0604020202020204" pitchFamily="34" charset="0"/>
              </a:rPr>
              <a:t>Sao </a:t>
            </a:r>
            <a:r>
              <a:rPr lang="en-US" sz="3800" i="1" dirty="0" err="1">
                <a:latin typeface="Arial" panose="020B0604020202020204" pitchFamily="34" charset="0"/>
                <a:cs typeface="Arial" panose="020B0604020202020204" pitchFamily="34" charset="0"/>
              </a:rPr>
              <a:t>chổi</a:t>
            </a:r>
            <a:r>
              <a:rPr lang="en-US" sz="3800" i="1"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27" name="Freeform 3">
            <a:extLst>
              <a:ext uri="{FF2B5EF4-FFF2-40B4-BE49-F238E27FC236}">
                <a16:creationId xmlns:a16="http://schemas.microsoft.com/office/drawing/2014/main" id="{DE255E89-C689-9CB6-D91D-C6C5B705888F}"/>
              </a:ext>
            </a:extLst>
          </p:cNvPr>
          <p:cNvSpPr/>
          <p:nvPr/>
        </p:nvSpPr>
        <p:spPr>
          <a:xfrm>
            <a:off x="16306800" y="6819900"/>
            <a:ext cx="4044631" cy="3437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7"/>
            <a:stretch>
              <a:fillRect/>
            </a:stretch>
          </a:blipFill>
        </p:spPr>
      </p:sp>
      <p:sp>
        <p:nvSpPr>
          <p:cNvPr id="28" name="Freeform 8">
            <a:extLst>
              <a:ext uri="{FF2B5EF4-FFF2-40B4-BE49-F238E27FC236}">
                <a16:creationId xmlns:a16="http://schemas.microsoft.com/office/drawing/2014/main" id="{407B557D-ABF8-26DD-33CE-FC1D3B8BD0C9}"/>
              </a:ext>
            </a:extLst>
          </p:cNvPr>
          <p:cNvSpPr/>
          <p:nvPr/>
        </p:nvSpPr>
        <p:spPr>
          <a:xfrm>
            <a:off x="15011400" y="7444366"/>
            <a:ext cx="2057400" cy="28426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8"/>
            <a:stretch>
              <a:fillRect l="-203648"/>
            </a:stretch>
          </a:blipFill>
        </p:spPr>
      </p:sp>
      <p:pic>
        <p:nvPicPr>
          <p:cNvPr id="33" name="Picture 32">
            <a:extLst>
              <a:ext uri="{FF2B5EF4-FFF2-40B4-BE49-F238E27FC236}">
                <a16:creationId xmlns:a16="http://schemas.microsoft.com/office/drawing/2014/main" id="{EB269EA0-8619-F0D6-AD04-F13B2AF26577}"/>
              </a:ext>
            </a:extLst>
          </p:cNvPr>
          <p:cNvPicPr>
            <a:picLocks noChangeAspect="1"/>
          </p:cNvPicPr>
          <p:nvPr/>
        </p:nvPicPr>
        <p:blipFill>
          <a:blip r:embed="rId9"/>
          <a:stretch>
            <a:fillRect/>
          </a:stretch>
        </p:blipFill>
        <p:spPr>
          <a:xfrm>
            <a:off x="778665" y="233204"/>
            <a:ext cx="1812136" cy="1009558"/>
          </a:xfrm>
          <a:prstGeom prst="rect">
            <a:avLst/>
          </a:prstGeom>
        </p:spPr>
      </p:pic>
    </p:spTree>
    <p:extLst>
      <p:ext uri="{BB962C8B-B14F-4D97-AF65-F5344CB8AC3E}">
        <p14:creationId xmlns:p14="http://schemas.microsoft.com/office/powerpoint/2010/main" val="1761668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3" name="Freeform 3"/>
          <p:cNvSpPr/>
          <p:nvPr/>
        </p:nvSpPr>
        <p:spPr>
          <a:xfrm>
            <a:off x="16306800" y="6819900"/>
            <a:ext cx="4044631" cy="3437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685800" y="84707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8" name="Freeform 8"/>
          <p:cNvSpPr/>
          <p:nvPr/>
        </p:nvSpPr>
        <p:spPr>
          <a:xfrm>
            <a:off x="15011400" y="7444366"/>
            <a:ext cx="2057400" cy="28426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18" name="TextBox 17">
            <a:extLst>
              <a:ext uri="{FF2B5EF4-FFF2-40B4-BE49-F238E27FC236}">
                <a16:creationId xmlns:a16="http://schemas.microsoft.com/office/drawing/2014/main" id="{CE2724D5-88F2-FA35-2213-BFB9CC1D51A2}"/>
              </a:ext>
            </a:extLst>
          </p:cNvPr>
          <p:cNvSpPr txBox="1"/>
          <p:nvPr/>
        </p:nvSpPr>
        <p:spPr>
          <a:xfrm>
            <a:off x="152400" y="1411486"/>
            <a:ext cx="17565590" cy="7771358"/>
          </a:xfrm>
          <a:prstGeom prst="rect">
            <a:avLst/>
          </a:prstGeom>
          <a:noFill/>
        </p:spPr>
        <p:txBody>
          <a:bodyPr wrap="square" rtlCol="0">
            <a:spAutoFit/>
          </a:bodyPr>
          <a:lstStyle/>
          <a:p>
            <a:pPr algn="just">
              <a:spcBef>
                <a:spcPts val="600"/>
              </a:spcBef>
            </a:pP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Cô</a:t>
            </a:r>
            <a:r>
              <a:rPr lang="en-US" sz="3800" dirty="0">
                <a:latin typeface="Arial" panose="020B0604020202020204" pitchFamily="34" charset="0"/>
                <a:cs typeface="Arial" panose="020B0604020202020204" pitchFamily="34" charset="0"/>
              </a:rPr>
              <a:t>-pen-ha-</a:t>
            </a:r>
            <a:r>
              <a:rPr lang="en-US" sz="3800" dirty="0" err="1">
                <a:latin typeface="Arial" panose="020B0604020202020204" pitchFamily="34" charset="0"/>
                <a:cs typeface="Arial" panose="020B0604020202020204" pitchFamily="34" charset="0"/>
              </a:rPr>
              <a:t>ghen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kiếm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việc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luôn</a:t>
            </a:r>
            <a:r>
              <a:rPr lang="en-US" sz="3800" dirty="0">
                <a:latin typeface="Arial" panose="020B0604020202020204" pitchFamily="34" charset="0"/>
                <a:cs typeface="Arial" panose="020B0604020202020204" pitchFamily="34" charset="0"/>
              </a:rPr>
              <a:t> say </a:t>
            </a:r>
            <a:r>
              <a:rPr lang="en-US" sz="3800" dirty="0" err="1">
                <a:latin typeface="Arial" panose="020B0604020202020204" pitchFamily="34" charset="0"/>
                <a:cs typeface="Arial" panose="020B0604020202020204" pitchFamily="34" charset="0"/>
              </a:rPr>
              <a:t>mê</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xuất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bản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Quốc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thích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gọi</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hỏi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tâm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nói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nghiệm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Quốc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tặng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tiền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thỏa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nguyện</a:t>
            </a:r>
            <a:r>
              <a:rPr lang="en-US" sz="3800" dirty="0">
                <a:latin typeface="Arial" panose="020B0604020202020204" pitchFamily="34" charset="0"/>
                <a:cs typeface="Arial" panose="020B0604020202020204" pitchFamily="34" charset="0"/>
              </a:rPr>
              <a:t>.</a:t>
            </a:r>
          </a:p>
          <a:p>
            <a:pPr algn="just">
              <a:spcBef>
                <a:spcPts val="600"/>
              </a:spcBef>
            </a:pPr>
            <a:r>
              <a:rPr lang="en-US" sz="3800" dirty="0">
                <a:latin typeface="Arial" panose="020B0604020202020204" pitchFamily="34" charset="0"/>
                <a:cs typeface="Arial" panose="020B0604020202020204" pitchFamily="34" charset="0"/>
              </a:rPr>
              <a:t>     Trong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chu du </a:t>
            </a:r>
            <a:r>
              <a:rPr lang="en-US" sz="3800" dirty="0" err="1">
                <a:latin typeface="Arial" panose="020B0604020202020204" pitchFamily="34" charset="0"/>
                <a:cs typeface="Arial" panose="020B0604020202020204" pitchFamily="34" charset="0"/>
              </a:rPr>
              <a:t>khắp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quen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tầng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lớp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coi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nghèo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bao </a:t>
            </a:r>
            <a:r>
              <a:rPr lang="en-US" sz="3800" dirty="0" err="1">
                <a:latin typeface="Arial" panose="020B0604020202020204" pitchFamily="34" charset="0"/>
                <a:cs typeface="Arial" panose="020B0604020202020204" pitchFamily="34" charset="0"/>
              </a:rPr>
              <a:t>thân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phận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thiếu</a:t>
            </a:r>
            <a:r>
              <a:rPr lang="en-US" sz="3800" dirty="0">
                <a:latin typeface="Arial" panose="020B0604020202020204" pitchFamily="34" charset="0"/>
                <a:cs typeface="Arial" panose="020B0604020202020204" pitchFamily="34" charset="0"/>
              </a:rPr>
              <a:t> may </a:t>
            </a:r>
            <a:r>
              <a:rPr lang="en-US" sz="3800" dirty="0" err="1">
                <a:latin typeface="Arial" panose="020B0604020202020204" pitchFamily="34" charset="0"/>
                <a:cs typeface="Arial" panose="020B0604020202020204" pitchFamily="34" charset="0"/>
              </a:rPr>
              <a:t>mắn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trọng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tâm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hồn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nghiệm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loạt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phẩm</a:t>
            </a:r>
            <a:r>
              <a:rPr lang="en-US" sz="3800"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Vịt</a:t>
            </a:r>
            <a:r>
              <a:rPr lang="en-US" sz="3800" i="1" dirty="0">
                <a:latin typeface="Arial" panose="020B0604020202020204" pitchFamily="34" charset="0"/>
                <a:cs typeface="Arial" panose="020B0604020202020204" pitchFamily="34" charset="0"/>
              </a:rPr>
              <a:t> con </a:t>
            </a:r>
            <a:r>
              <a:rPr lang="en-US" sz="3800" i="1" dirty="0" err="1">
                <a:latin typeface="Arial" panose="020B0604020202020204" pitchFamily="34" charset="0"/>
                <a:cs typeface="Arial" panose="020B0604020202020204" pitchFamily="34" charset="0"/>
              </a:rPr>
              <a:t>xấu</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xí</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Cô</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bé</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bán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diêm</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Nàng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tiên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cá</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Chú</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lính</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chì</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dũng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cảm</a:t>
            </a:r>
            <a:r>
              <a:rPr lang="en-US" sz="3800" i="1" dirty="0">
                <a:latin typeface="Arial" panose="020B0604020202020204" pitchFamily="34" charset="0"/>
                <a:cs typeface="Arial" panose="020B0604020202020204" pitchFamily="34" charset="0"/>
              </a:rPr>
              <a: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Đây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em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giới</a:t>
            </a:r>
            <a:r>
              <a:rPr lang="en-US" sz="3800" dirty="0">
                <a:latin typeface="Arial" panose="020B0604020202020204" pitchFamily="34" charset="0"/>
                <a:cs typeface="Arial" panose="020B0604020202020204" pitchFamily="34" charset="0"/>
              </a:rPr>
              <a:t>.</a:t>
            </a:r>
          </a:p>
          <a:p>
            <a:pPr algn="just"/>
            <a:r>
              <a:rPr lang="en-US" sz="3800" dirty="0">
                <a:latin typeface="Arial" panose="020B0604020202020204" pitchFamily="34" charset="0"/>
                <a:cs typeface="Arial" panose="020B0604020202020204" pitchFamily="34" charset="0"/>
              </a:rPr>
              <a:t>									(Phan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Quân</a:t>
            </a:r>
            <a:r>
              <a:rPr lang="en-US" sz="3800"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tổng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hợp</a:t>
            </a:r>
            <a:r>
              <a:rPr lang="en-US" sz="3800" dirty="0">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D0E58A5A-79BE-B6D0-F168-AF4EECCD57E1}"/>
              </a:ext>
            </a:extLst>
          </p:cNvPr>
          <p:cNvPicPr>
            <a:picLocks noChangeAspect="1"/>
          </p:cNvPicPr>
          <p:nvPr/>
        </p:nvPicPr>
        <p:blipFill>
          <a:blip r:embed="rId8"/>
          <a:stretch>
            <a:fillRect/>
          </a:stretch>
        </p:blipFill>
        <p:spPr>
          <a:xfrm>
            <a:off x="4562999" y="-270918"/>
            <a:ext cx="7933801" cy="2224748"/>
          </a:xfrm>
          <a:prstGeom prst="rect">
            <a:avLst/>
          </a:prstGeom>
        </p:spPr>
      </p:pic>
      <p:grpSp>
        <p:nvGrpSpPr>
          <p:cNvPr id="9" name="Group 8">
            <a:extLst>
              <a:ext uri="{FF2B5EF4-FFF2-40B4-BE49-F238E27FC236}">
                <a16:creationId xmlns:a16="http://schemas.microsoft.com/office/drawing/2014/main" id="{8F5F89B2-B1BC-30C7-217D-AA9B61BBA2F6}"/>
              </a:ext>
            </a:extLst>
          </p:cNvPr>
          <p:cNvGrpSpPr/>
          <p:nvPr/>
        </p:nvGrpSpPr>
        <p:grpSpPr>
          <a:xfrm>
            <a:off x="6248400" y="2283249"/>
            <a:ext cx="7237110" cy="4277012"/>
            <a:chOff x="6431898" y="2557109"/>
            <a:chExt cx="7237110" cy="4277012"/>
          </a:xfrm>
        </p:grpSpPr>
        <p:sp>
          <p:nvSpPr>
            <p:cNvPr id="11" name="Rounded Rectangular Callout 21">
              <a:extLst>
                <a:ext uri="{FF2B5EF4-FFF2-40B4-BE49-F238E27FC236}">
                  <a16:creationId xmlns:a16="http://schemas.microsoft.com/office/drawing/2014/main" id="{79E95CE5-8212-2587-5271-70E30E6BA9A4}"/>
                </a:ext>
              </a:extLst>
            </p:cNvPr>
            <p:cNvSpPr/>
            <p:nvPr/>
          </p:nvSpPr>
          <p:spPr>
            <a:xfrm flipV="1">
              <a:off x="6431898" y="2557109"/>
              <a:ext cx="7237110" cy="4277012"/>
            </a:xfrm>
            <a:prstGeom prst="wedgeRoundRectCallout">
              <a:avLst>
                <a:gd name="adj1" fmla="val 7"/>
                <a:gd name="adj2" fmla="val 69497"/>
                <a:gd name="adj3" fmla="val 16667"/>
              </a:avLst>
            </a:prstGeom>
            <a:solidFill>
              <a:schemeClr val="bg1"/>
            </a:solidFill>
            <a:ln w="38100">
              <a:solidFill>
                <a:srgbClr val="0081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537881-B066-2CD5-1B86-EDE12ED5D021}"/>
                </a:ext>
              </a:extLst>
            </p:cNvPr>
            <p:cNvSpPr txBox="1"/>
            <p:nvPr/>
          </p:nvSpPr>
          <p:spPr>
            <a:xfrm>
              <a:off x="6639853" y="2721927"/>
              <a:ext cx="6821199" cy="3970318"/>
            </a:xfrm>
            <a:prstGeom prst="rect">
              <a:avLst/>
            </a:prstGeom>
            <a:noFill/>
          </p:spPr>
          <p:txBody>
            <a:bodyPr wrap="square" rtlCol="0">
              <a:spAutoFit/>
            </a:bodyPr>
            <a:lstStyle/>
            <a:p>
              <a:pPr algn="just"/>
              <a:r>
                <a:rPr lang="en-US" sz="3600" b="1" dirty="0" err="1">
                  <a:solidFill>
                    <a:srgbClr val="DC48A0"/>
                  </a:solidFill>
                  <a:latin typeface="UTM Avo" pitchFamily="18" charset="0"/>
                </a:rPr>
                <a:t>Đọc</a:t>
              </a:r>
              <a:r>
                <a:rPr lang="en-US" sz="3600" b="1" dirty="0">
                  <a:solidFill>
                    <a:srgbClr val="DC48A0"/>
                  </a:solidFill>
                  <a:latin typeface="UTM Avo" pitchFamily="18" charset="0"/>
                </a:rPr>
                <a:t> </a:t>
              </a:r>
              <a:r>
                <a:rPr lang="en-US" sz="3600" b="1" dirty="0" err="1">
                  <a:solidFill>
                    <a:srgbClr val="DC48A0"/>
                  </a:solidFill>
                  <a:latin typeface="UTM Avo" pitchFamily="18" charset="0"/>
                </a:rPr>
                <a:t>đúng</a:t>
              </a:r>
              <a:r>
                <a:rPr lang="en-US" sz="3600" b="1" dirty="0">
                  <a:solidFill>
                    <a:srgbClr val="DC48A0"/>
                  </a:solidFill>
                  <a:latin typeface="UTM Avo" pitchFamily="18" charset="0"/>
                </a:rPr>
                <a:t> </a:t>
              </a:r>
              <a:r>
                <a:rPr lang="en-US" sz="3600" b="1" dirty="0" err="1">
                  <a:solidFill>
                    <a:srgbClr val="DC48A0"/>
                  </a:solidFill>
                  <a:latin typeface="UTM Avo" pitchFamily="18" charset="0"/>
                </a:rPr>
                <a:t>từ</a:t>
              </a:r>
              <a:r>
                <a:rPr lang="en-US" sz="3600" b="1" dirty="0">
                  <a:solidFill>
                    <a:srgbClr val="DC48A0"/>
                  </a:solidFill>
                  <a:latin typeface="UTM Avo" pitchFamily="18" charset="0"/>
                </a:rPr>
                <a:t> </a:t>
              </a:r>
              <a:r>
                <a:rPr lang="en-US" sz="3600" b="1" dirty="0" err="1">
                  <a:solidFill>
                    <a:srgbClr val="DC48A0"/>
                  </a:solidFill>
                  <a:latin typeface="UTM Avo" pitchFamily="18" charset="0"/>
                </a:rPr>
                <a:t>ngữ</a:t>
              </a:r>
              <a:r>
                <a:rPr lang="en-US" sz="3600" b="1" dirty="0">
                  <a:solidFill>
                    <a:srgbClr val="DC48A0"/>
                  </a:solidFill>
                  <a:latin typeface="UTM Avo" pitchFamily="18" charset="0"/>
                </a:rPr>
                <a:t>, </a:t>
              </a:r>
              <a:r>
                <a:rPr lang="en-US" sz="3600" b="1" dirty="0" err="1">
                  <a:solidFill>
                    <a:srgbClr val="DC48A0"/>
                  </a:solidFill>
                  <a:latin typeface="UTM Avo" pitchFamily="18" charset="0"/>
                </a:rPr>
                <a:t>câu</a:t>
              </a:r>
              <a:r>
                <a:rPr lang="en-US" sz="3600" b="1" dirty="0">
                  <a:solidFill>
                    <a:srgbClr val="DC48A0"/>
                  </a:solidFill>
                  <a:latin typeface="UTM Avo" pitchFamily="18" charset="0"/>
                </a:rPr>
                <a:t>, </a:t>
              </a:r>
              <a:r>
                <a:rPr lang="en-US" sz="3600" b="1" dirty="0" err="1">
                  <a:solidFill>
                    <a:srgbClr val="DC48A0"/>
                  </a:solidFill>
                  <a:latin typeface="UTM Avo" pitchFamily="18" charset="0"/>
                </a:rPr>
                <a:t>đoạn</a:t>
              </a:r>
              <a:r>
                <a:rPr lang="en-US" sz="3600" b="1" dirty="0">
                  <a:solidFill>
                    <a:srgbClr val="DC48A0"/>
                  </a:solidFill>
                  <a:latin typeface="UTM Avo" pitchFamily="18" charset="0"/>
                </a:rPr>
                <a:t> </a:t>
              </a:r>
              <a:r>
                <a:rPr lang="en-US" sz="3600" b="1" dirty="0" err="1">
                  <a:solidFill>
                    <a:srgbClr val="DC48A0"/>
                  </a:solidFill>
                  <a:latin typeface="UTM Avo" pitchFamily="18" charset="0"/>
                </a:rPr>
                <a:t>và</a:t>
              </a:r>
              <a:r>
                <a:rPr lang="en-US" sz="3600" b="1" dirty="0">
                  <a:solidFill>
                    <a:srgbClr val="DC48A0"/>
                  </a:solidFill>
                  <a:latin typeface="UTM Avo" pitchFamily="18" charset="0"/>
                </a:rPr>
                <a:t> </a:t>
              </a:r>
              <a:r>
                <a:rPr lang="en-US" sz="3600" b="1" dirty="0" err="1">
                  <a:solidFill>
                    <a:srgbClr val="DC48A0"/>
                  </a:solidFill>
                  <a:latin typeface="UTM Avo" pitchFamily="18" charset="0"/>
                </a:rPr>
                <a:t>toàn</a:t>
              </a:r>
              <a:r>
                <a:rPr lang="en-US" sz="3600" b="1" dirty="0">
                  <a:solidFill>
                    <a:srgbClr val="DC48A0"/>
                  </a:solidFill>
                  <a:latin typeface="UTM Avo" pitchFamily="18" charset="0"/>
                </a:rPr>
                <a:t> </a:t>
              </a:r>
              <a:r>
                <a:rPr lang="en-US" sz="3600" b="1" dirty="0" err="1">
                  <a:solidFill>
                    <a:srgbClr val="DC48A0"/>
                  </a:solidFill>
                  <a:latin typeface="UTM Avo" pitchFamily="18" charset="0"/>
                </a:rPr>
                <a:t>bộ</a:t>
              </a:r>
              <a:r>
                <a:rPr lang="en-US" sz="3600" b="1" dirty="0">
                  <a:solidFill>
                    <a:srgbClr val="DC48A0"/>
                  </a:solidFill>
                  <a:latin typeface="UTM Avo" pitchFamily="18" charset="0"/>
                </a:rPr>
                <a:t> </a:t>
              </a:r>
              <a:r>
                <a:rPr lang="en-US" sz="3600" b="1" dirty="0" err="1">
                  <a:solidFill>
                    <a:srgbClr val="DC48A0"/>
                  </a:solidFill>
                  <a:latin typeface="UTM Avo" pitchFamily="18" charset="0"/>
                </a:rPr>
                <a:t>câu</a:t>
              </a:r>
              <a:r>
                <a:rPr lang="en-US" sz="3600" b="1" dirty="0">
                  <a:solidFill>
                    <a:srgbClr val="DC48A0"/>
                  </a:solidFill>
                  <a:latin typeface="UTM Avo" pitchFamily="18" charset="0"/>
                </a:rPr>
                <a:t> </a:t>
              </a:r>
              <a:r>
                <a:rPr lang="en-US" sz="3600" b="1" dirty="0" err="1">
                  <a:solidFill>
                    <a:srgbClr val="DC48A0"/>
                  </a:solidFill>
                  <a:latin typeface="UTM Avo" pitchFamily="18" charset="0"/>
                </a:rPr>
                <a:t>chuyện</a:t>
              </a:r>
              <a:r>
                <a:rPr lang="en-US" sz="3600" b="1" dirty="0">
                  <a:solidFill>
                    <a:srgbClr val="DC48A0"/>
                  </a:solidFill>
                  <a:latin typeface="UTM Avo" pitchFamily="18" charset="0"/>
                </a:rPr>
                <a:t> </a:t>
              </a:r>
              <a:r>
                <a:rPr lang="en-US" sz="3600" b="1" dirty="0" err="1">
                  <a:solidFill>
                    <a:srgbClr val="DC48A0"/>
                  </a:solidFill>
                  <a:latin typeface="UTM Avo" pitchFamily="18" charset="0"/>
                </a:rPr>
                <a:t>Trải</a:t>
              </a:r>
              <a:r>
                <a:rPr lang="en-US" sz="3600" b="1" dirty="0">
                  <a:solidFill>
                    <a:srgbClr val="DC48A0"/>
                  </a:solidFill>
                  <a:latin typeface="UTM Avo" pitchFamily="18" charset="0"/>
                </a:rPr>
                <a:t> </a:t>
              </a:r>
              <a:r>
                <a:rPr lang="en-US" sz="3600" b="1" dirty="0" err="1">
                  <a:solidFill>
                    <a:srgbClr val="DC48A0"/>
                  </a:solidFill>
                  <a:latin typeface="UTM Avo" pitchFamily="18" charset="0"/>
                </a:rPr>
                <a:t>nghiệm</a:t>
              </a:r>
              <a:r>
                <a:rPr lang="en-US" sz="3600" b="1" dirty="0">
                  <a:solidFill>
                    <a:srgbClr val="DC48A0"/>
                  </a:solidFill>
                  <a:latin typeface="UTM Avo" pitchFamily="18" charset="0"/>
                </a:rPr>
                <a:t> </a:t>
              </a:r>
              <a:r>
                <a:rPr lang="en-US" sz="3600" b="1" dirty="0" err="1">
                  <a:solidFill>
                    <a:srgbClr val="DC48A0"/>
                  </a:solidFill>
                  <a:latin typeface="UTM Avo" pitchFamily="18" charset="0"/>
                </a:rPr>
                <a:t>để</a:t>
              </a:r>
              <a:r>
                <a:rPr lang="en-US" sz="3600" b="1" dirty="0">
                  <a:solidFill>
                    <a:srgbClr val="DC48A0"/>
                  </a:solidFill>
                  <a:latin typeface="UTM Avo" pitchFamily="18" charset="0"/>
                </a:rPr>
                <a:t> </a:t>
              </a:r>
              <a:r>
                <a:rPr lang="en-US" sz="3600" b="1" dirty="0" err="1">
                  <a:solidFill>
                    <a:srgbClr val="DC48A0"/>
                  </a:solidFill>
                  <a:latin typeface="UTM Avo" pitchFamily="18" charset="0"/>
                </a:rPr>
                <a:t>sáng</a:t>
              </a:r>
              <a:r>
                <a:rPr lang="en-US" sz="3600" b="1" dirty="0">
                  <a:solidFill>
                    <a:srgbClr val="DC48A0"/>
                  </a:solidFill>
                  <a:latin typeface="UTM Avo" pitchFamily="18" charset="0"/>
                </a:rPr>
                <a:t> </a:t>
              </a:r>
              <a:r>
                <a:rPr lang="en-US" sz="3600" b="1" dirty="0" err="1">
                  <a:solidFill>
                    <a:srgbClr val="DC48A0"/>
                  </a:solidFill>
                  <a:latin typeface="UTM Avo" pitchFamily="18" charset="0"/>
                </a:rPr>
                <a:t>tạo</a:t>
              </a:r>
              <a:r>
                <a:rPr lang="en-US" sz="3600" b="1" dirty="0">
                  <a:solidFill>
                    <a:srgbClr val="DC48A0"/>
                  </a:solidFill>
                  <a:latin typeface="UTM Avo" pitchFamily="18" charset="0"/>
                </a:rPr>
                <a:t>. </a:t>
              </a:r>
              <a:r>
                <a:rPr lang="en-US" sz="3600" b="1" dirty="0" err="1">
                  <a:solidFill>
                    <a:srgbClr val="DC48A0"/>
                  </a:solidFill>
                  <a:latin typeface="UTM Avo" pitchFamily="18" charset="0"/>
                </a:rPr>
                <a:t>Biết</a:t>
              </a:r>
              <a:r>
                <a:rPr lang="en-US" sz="3600" b="1" dirty="0">
                  <a:solidFill>
                    <a:srgbClr val="DC48A0"/>
                  </a:solidFill>
                  <a:latin typeface="UTM Avo" pitchFamily="18" charset="0"/>
                </a:rPr>
                <a:t> </a:t>
              </a:r>
              <a:r>
                <a:rPr lang="en-US" sz="3600" b="1" dirty="0" err="1">
                  <a:solidFill>
                    <a:srgbClr val="DC48A0"/>
                  </a:solidFill>
                  <a:latin typeface="UTM Avo" pitchFamily="18" charset="0"/>
                </a:rPr>
                <a:t>đọc</a:t>
              </a:r>
              <a:r>
                <a:rPr lang="en-US" sz="3600" b="1" dirty="0">
                  <a:solidFill>
                    <a:srgbClr val="DC48A0"/>
                  </a:solidFill>
                  <a:latin typeface="UTM Avo" pitchFamily="18" charset="0"/>
                </a:rPr>
                <a:t> </a:t>
              </a:r>
              <a:r>
                <a:rPr lang="en-US" sz="3600" b="1" dirty="0" err="1">
                  <a:solidFill>
                    <a:srgbClr val="DC48A0"/>
                  </a:solidFill>
                  <a:latin typeface="UTM Avo" pitchFamily="18" charset="0"/>
                </a:rPr>
                <a:t>diễn</a:t>
              </a:r>
              <a:r>
                <a:rPr lang="en-US" sz="3600" b="1" dirty="0">
                  <a:solidFill>
                    <a:srgbClr val="DC48A0"/>
                  </a:solidFill>
                  <a:latin typeface="UTM Avo" pitchFamily="18" charset="0"/>
                </a:rPr>
                <a:t> </a:t>
              </a:r>
              <a:r>
                <a:rPr lang="en-US" sz="3600" b="1" dirty="0" err="1">
                  <a:solidFill>
                    <a:srgbClr val="DC48A0"/>
                  </a:solidFill>
                  <a:latin typeface="UTM Avo" pitchFamily="18" charset="0"/>
                </a:rPr>
                <a:t>cảm</a:t>
              </a:r>
              <a:r>
                <a:rPr lang="en-US" sz="3600" b="1" dirty="0">
                  <a:solidFill>
                    <a:srgbClr val="DC48A0"/>
                  </a:solidFill>
                  <a:latin typeface="UTM Avo" pitchFamily="18" charset="0"/>
                </a:rPr>
                <a:t> </a:t>
              </a:r>
              <a:r>
                <a:rPr lang="en-US" sz="3600" b="1" dirty="0" err="1">
                  <a:solidFill>
                    <a:srgbClr val="DC48A0"/>
                  </a:solidFill>
                  <a:latin typeface="UTM Avo" pitchFamily="18" charset="0"/>
                </a:rPr>
                <a:t>phù</a:t>
              </a:r>
              <a:r>
                <a:rPr lang="en-US" sz="3600" b="1" dirty="0">
                  <a:solidFill>
                    <a:srgbClr val="DC48A0"/>
                  </a:solidFill>
                  <a:latin typeface="UTM Avo" pitchFamily="18" charset="0"/>
                </a:rPr>
                <a:t> </a:t>
              </a:r>
              <a:r>
                <a:rPr lang="en-US" sz="3600" b="1" dirty="0" err="1">
                  <a:solidFill>
                    <a:srgbClr val="DC48A0"/>
                  </a:solidFill>
                  <a:latin typeface="UTM Avo" pitchFamily="18" charset="0"/>
                </a:rPr>
                <a:t>hợp</a:t>
              </a:r>
              <a:r>
                <a:rPr lang="en-US" sz="3600" b="1" dirty="0">
                  <a:solidFill>
                    <a:srgbClr val="DC48A0"/>
                  </a:solidFill>
                  <a:latin typeface="UTM Avo" pitchFamily="18" charset="0"/>
                </a:rPr>
                <a:t> </a:t>
              </a:r>
              <a:r>
                <a:rPr lang="en-US" sz="3600" b="1" dirty="0" err="1">
                  <a:solidFill>
                    <a:srgbClr val="DC48A0"/>
                  </a:solidFill>
                  <a:latin typeface="UTM Avo" pitchFamily="18" charset="0"/>
                </a:rPr>
                <a:t>với</a:t>
              </a:r>
              <a:r>
                <a:rPr lang="en-US" sz="3600" b="1" dirty="0">
                  <a:solidFill>
                    <a:srgbClr val="DC48A0"/>
                  </a:solidFill>
                  <a:latin typeface="UTM Avo" pitchFamily="18" charset="0"/>
                </a:rPr>
                <a:t> </a:t>
              </a:r>
              <a:r>
                <a:rPr lang="en-US" sz="3600" b="1" dirty="0" err="1">
                  <a:solidFill>
                    <a:srgbClr val="DC48A0"/>
                  </a:solidFill>
                  <a:latin typeface="UTM Avo" pitchFamily="18" charset="0"/>
                </a:rPr>
                <a:t>những</a:t>
              </a:r>
              <a:r>
                <a:rPr lang="en-US" sz="3600" b="1" dirty="0">
                  <a:solidFill>
                    <a:srgbClr val="DC48A0"/>
                  </a:solidFill>
                  <a:latin typeface="UTM Avo" pitchFamily="18" charset="0"/>
                </a:rPr>
                <a:t> </a:t>
              </a:r>
              <a:r>
                <a:rPr lang="en-US" sz="3600" b="1" dirty="0" err="1">
                  <a:solidFill>
                    <a:srgbClr val="DC48A0"/>
                  </a:solidFill>
                  <a:latin typeface="UTM Avo" pitchFamily="18" charset="0"/>
                </a:rPr>
                <a:t>tình</a:t>
              </a:r>
              <a:r>
                <a:rPr lang="en-US" sz="3600" b="1" dirty="0">
                  <a:solidFill>
                    <a:srgbClr val="DC48A0"/>
                  </a:solidFill>
                  <a:latin typeface="UTM Avo" pitchFamily="18" charset="0"/>
                </a:rPr>
                <a:t> </a:t>
              </a:r>
              <a:r>
                <a:rPr lang="en-US" sz="3600" b="1" dirty="0" err="1">
                  <a:solidFill>
                    <a:srgbClr val="DC48A0"/>
                  </a:solidFill>
                  <a:latin typeface="UTM Avo" pitchFamily="18" charset="0"/>
                </a:rPr>
                <a:t>tiết</a:t>
              </a:r>
              <a:r>
                <a:rPr lang="en-US" sz="3600" b="1" dirty="0">
                  <a:solidFill>
                    <a:srgbClr val="DC48A0"/>
                  </a:solidFill>
                  <a:latin typeface="UTM Avo" pitchFamily="18" charset="0"/>
                </a:rPr>
                <a:t> </a:t>
              </a:r>
              <a:r>
                <a:rPr lang="en-US" sz="3600" b="1" dirty="0" err="1">
                  <a:solidFill>
                    <a:srgbClr val="DC48A0"/>
                  </a:solidFill>
                  <a:latin typeface="UTM Avo" pitchFamily="18" charset="0"/>
                </a:rPr>
                <a:t>sinh</a:t>
              </a:r>
              <a:r>
                <a:rPr lang="en-US" sz="3600" b="1" dirty="0">
                  <a:solidFill>
                    <a:srgbClr val="DC48A0"/>
                  </a:solidFill>
                  <a:latin typeface="UTM Avo" pitchFamily="18" charset="0"/>
                </a:rPr>
                <a:t> </a:t>
              </a:r>
              <a:r>
                <a:rPr lang="en-US" sz="3600" b="1" dirty="0" err="1">
                  <a:solidFill>
                    <a:srgbClr val="DC48A0"/>
                  </a:solidFill>
                  <a:latin typeface="UTM Avo" pitchFamily="18" charset="0"/>
                </a:rPr>
                <a:t>động</a:t>
              </a:r>
              <a:r>
                <a:rPr lang="en-US" sz="3600" b="1" dirty="0">
                  <a:solidFill>
                    <a:srgbClr val="DC48A0"/>
                  </a:solidFill>
                  <a:latin typeface="UTM Avo" pitchFamily="18" charset="0"/>
                </a:rPr>
                <a:t> </a:t>
              </a:r>
              <a:r>
                <a:rPr lang="en-US" sz="3600" b="1" dirty="0" err="1">
                  <a:solidFill>
                    <a:srgbClr val="DC48A0"/>
                  </a:solidFill>
                  <a:latin typeface="UTM Avo" pitchFamily="18" charset="0"/>
                </a:rPr>
                <a:t>kể</a:t>
              </a:r>
              <a:r>
                <a:rPr lang="en-US" sz="3600" b="1" dirty="0">
                  <a:solidFill>
                    <a:srgbClr val="DC48A0"/>
                  </a:solidFill>
                  <a:latin typeface="UTM Avo" pitchFamily="18" charset="0"/>
                </a:rPr>
                <a:t> </a:t>
              </a:r>
              <a:r>
                <a:rPr lang="en-US" sz="3600" b="1" dirty="0" err="1">
                  <a:solidFill>
                    <a:srgbClr val="DC48A0"/>
                  </a:solidFill>
                  <a:latin typeface="UTM Avo" pitchFamily="18" charset="0"/>
                </a:rPr>
                <a:t>về</a:t>
              </a:r>
              <a:r>
                <a:rPr lang="en-US" sz="3600" b="1" dirty="0">
                  <a:solidFill>
                    <a:srgbClr val="DC48A0"/>
                  </a:solidFill>
                  <a:latin typeface="UTM Avo" pitchFamily="18" charset="0"/>
                </a:rPr>
                <a:t> </a:t>
              </a:r>
              <a:r>
                <a:rPr lang="en-US" sz="3600" b="1" dirty="0" err="1">
                  <a:solidFill>
                    <a:srgbClr val="DC48A0"/>
                  </a:solidFill>
                  <a:latin typeface="UTM Avo" pitchFamily="18" charset="0"/>
                </a:rPr>
                <a:t>nhà</a:t>
              </a:r>
              <a:r>
                <a:rPr lang="en-US" sz="3600" b="1" dirty="0">
                  <a:solidFill>
                    <a:srgbClr val="DC48A0"/>
                  </a:solidFill>
                  <a:latin typeface="UTM Avo" pitchFamily="18" charset="0"/>
                </a:rPr>
                <a:t> </a:t>
              </a:r>
              <a:r>
                <a:rPr lang="en-US" sz="3600" b="1" dirty="0" err="1">
                  <a:solidFill>
                    <a:srgbClr val="DC48A0"/>
                  </a:solidFill>
                  <a:latin typeface="UTM Avo" pitchFamily="18" charset="0"/>
                </a:rPr>
                <a:t>văn</a:t>
              </a:r>
              <a:r>
                <a:rPr lang="en-US" sz="3600" b="1" dirty="0">
                  <a:solidFill>
                    <a:srgbClr val="DC48A0"/>
                  </a:solidFill>
                  <a:latin typeface="UTM Avo" pitchFamily="18" charset="0"/>
                </a:rPr>
                <a:t> An-</a:t>
              </a:r>
              <a:r>
                <a:rPr lang="en-US" sz="3600" b="1" dirty="0" err="1">
                  <a:solidFill>
                    <a:srgbClr val="DC48A0"/>
                  </a:solidFill>
                  <a:latin typeface="UTM Avo" pitchFamily="18" charset="0"/>
                </a:rPr>
                <a:t>đéc</a:t>
              </a:r>
              <a:r>
                <a:rPr lang="en-US" sz="3600" b="1" dirty="0">
                  <a:solidFill>
                    <a:srgbClr val="DC48A0"/>
                  </a:solidFill>
                  <a:latin typeface="UTM Avo" pitchFamily="18" charset="0"/>
                </a:rPr>
                <a:t> –xen.</a:t>
              </a:r>
            </a:p>
          </p:txBody>
        </p:sp>
      </p:grpSp>
      <p:pic>
        <p:nvPicPr>
          <p:cNvPr id="15" name="Picture 14">
            <a:extLst>
              <a:ext uri="{FF2B5EF4-FFF2-40B4-BE49-F238E27FC236}">
                <a16:creationId xmlns:a16="http://schemas.microsoft.com/office/drawing/2014/main" id="{E6D44713-8641-71FC-320C-8891AAB1C9D6}"/>
              </a:ext>
            </a:extLst>
          </p:cNvPr>
          <p:cNvPicPr>
            <a:picLocks noChangeAspect="1"/>
          </p:cNvPicPr>
          <p:nvPr/>
        </p:nvPicPr>
        <p:blipFill>
          <a:blip r:embed="rId9"/>
          <a:stretch>
            <a:fillRect/>
          </a:stretch>
        </p:blipFill>
        <p:spPr>
          <a:xfrm>
            <a:off x="778665" y="233204"/>
            <a:ext cx="1812136" cy="1009558"/>
          </a:xfrm>
          <a:prstGeom prst="rect">
            <a:avLst/>
          </a:prstGeom>
        </p:spPr>
      </p:pic>
    </p:spTree>
    <p:extLst>
      <p:ext uri="{BB962C8B-B14F-4D97-AF65-F5344CB8AC3E}">
        <p14:creationId xmlns:p14="http://schemas.microsoft.com/office/powerpoint/2010/main" val="45552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path" presetSubtype="0" accel="50000" decel="50000" fill="hold" nodeType="withEffect">
                                  <p:stCondLst>
                                    <p:cond delay="0"/>
                                  </p:stCondLst>
                                  <p:childTnLst>
                                    <p:animMotion origin="layout" path="M -0.02934 -0.39074 L 3.47222E-6 -3.95062E-6 " pathEditMode="relative" rAng="0" ptsTypes="AA">
                                      <p:cBhvr>
                                        <p:cTn id="11" dur="500" fill="hold"/>
                                        <p:tgtEl>
                                          <p:spTgt spid="9"/>
                                        </p:tgtEl>
                                        <p:attrNameLst>
                                          <p:attrName>ppt_x</p:attrName>
                                          <p:attrName>ppt_y</p:attrName>
                                        </p:attrNameLst>
                                      </p:cBhvr>
                                      <p:rCtr x="1467" y="1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4" name="Freeform 4"/>
          <p:cNvSpPr/>
          <p:nvPr/>
        </p:nvSpPr>
        <p:spPr>
          <a:xfrm>
            <a:off x="-685800" y="8420100"/>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3"/>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pic>
        <p:nvPicPr>
          <p:cNvPr id="17" name="Picture 16">
            <a:extLst>
              <a:ext uri="{FF2B5EF4-FFF2-40B4-BE49-F238E27FC236}">
                <a16:creationId xmlns:a16="http://schemas.microsoft.com/office/drawing/2014/main" id="{126D803B-0416-EBCF-4487-69F44DA01977}"/>
              </a:ext>
            </a:extLst>
          </p:cNvPr>
          <p:cNvPicPr>
            <a:picLocks noChangeAspect="1"/>
          </p:cNvPicPr>
          <p:nvPr/>
        </p:nvPicPr>
        <p:blipFill>
          <a:blip r:embed="rId6"/>
          <a:stretch>
            <a:fillRect/>
          </a:stretch>
        </p:blipFill>
        <p:spPr>
          <a:xfrm>
            <a:off x="4562999" y="-270918"/>
            <a:ext cx="7933801" cy="2224748"/>
          </a:xfrm>
          <a:prstGeom prst="rect">
            <a:avLst/>
          </a:prstGeom>
        </p:spPr>
      </p:pic>
      <p:sp>
        <p:nvSpPr>
          <p:cNvPr id="18" name="TextBox 17">
            <a:extLst>
              <a:ext uri="{FF2B5EF4-FFF2-40B4-BE49-F238E27FC236}">
                <a16:creationId xmlns:a16="http://schemas.microsoft.com/office/drawing/2014/main" id="{CE2724D5-88F2-FA35-2213-BFB9CC1D51A2}"/>
              </a:ext>
            </a:extLst>
          </p:cNvPr>
          <p:cNvSpPr txBox="1"/>
          <p:nvPr/>
        </p:nvSpPr>
        <p:spPr>
          <a:xfrm>
            <a:off x="304800" y="1662419"/>
            <a:ext cx="17068800" cy="6524863"/>
          </a:xfrm>
          <a:prstGeom prst="rect">
            <a:avLst/>
          </a:prstGeom>
          <a:noFill/>
        </p:spPr>
        <p:txBody>
          <a:bodyPr wrap="square" rtlCol="0">
            <a:spAutoFit/>
          </a:bodyPr>
          <a:lstStyle/>
          <a:p>
            <a:pPr algn="just"/>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sinh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giày</a:t>
            </a:r>
            <a:r>
              <a:rPr lang="en-US" sz="3800" dirty="0">
                <a:latin typeface="Arial" panose="020B0604020202020204" pitchFamily="34" charset="0"/>
                <a:cs typeface="Arial" panose="020B0604020202020204" pitchFamily="34" charset="0"/>
              </a:rPr>
              <a:t> ở </a:t>
            </a:r>
            <a:r>
              <a:rPr lang="en-US" sz="3800" dirty="0" err="1">
                <a:latin typeface="Arial" panose="020B0604020202020204" pitchFamily="34" charset="0"/>
                <a:cs typeface="Arial" panose="020B0604020202020204" pitchFamily="34" charset="0"/>
              </a:rPr>
              <a:t>Đan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Mạch</a:t>
            </a:r>
            <a:r>
              <a:rPr lang="en-US" sz="3800" dirty="0">
                <a:latin typeface="Arial" panose="020B0604020202020204" pitchFamily="34" charset="0"/>
                <a:cs typeface="Arial" panose="020B0604020202020204" pitchFamily="34" charset="0"/>
              </a:rPr>
              <a:t>. Khi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còn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nhỏ</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đồng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chiếc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kính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nhìn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xa.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chóc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hồ</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núi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làng</a:t>
            </a:r>
            <a:r>
              <a:rPr lang="en-US" sz="3800" dirty="0">
                <a:latin typeface="Arial" panose="020B0604020202020204" pitchFamily="34" charset="0"/>
                <a:cs typeface="Arial" panose="020B0604020202020204" pitchFamily="34" charset="0"/>
              </a:rPr>
              <a:t>,… Quan </a:t>
            </a:r>
            <a:r>
              <a:rPr lang="en-US" sz="3800" dirty="0" err="1">
                <a:latin typeface="Arial" panose="020B0604020202020204" pitchFamily="34" charset="0"/>
                <a:cs typeface="Arial" panose="020B0604020202020204" pitchFamily="34" charset="0"/>
              </a:rPr>
              <a:t>sát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mỗi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tưởng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rồi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nghe</a:t>
            </a:r>
            <a:r>
              <a:rPr lang="en-US" sz="3800" dirty="0">
                <a:latin typeface="Arial" panose="020B0604020202020204" pitchFamily="34" charset="0"/>
                <a:cs typeface="Arial" panose="020B0604020202020204" pitchFamily="34" charset="0"/>
              </a:rPr>
              <a:t>.</a:t>
            </a:r>
          </a:p>
          <a:p>
            <a:pPr algn="just"/>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năm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tuổi</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cha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mấy</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gỗ</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vui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sướng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chúng</a:t>
            </a:r>
            <a:r>
              <a:rPr lang="en-US" sz="3800" dirty="0">
                <a:latin typeface="Arial" panose="020B0604020202020204" pitchFamily="34" charset="0"/>
                <a:cs typeface="Arial" panose="020B0604020202020204" pitchFamily="34" charset="0"/>
              </a:rPr>
              <a:t> di </a:t>
            </a:r>
            <a:r>
              <a:rPr lang="en-US" sz="3800" dirty="0" err="1">
                <a:latin typeface="Arial" panose="020B0604020202020204" pitchFamily="34" charset="0"/>
                <a:cs typeface="Arial" panose="020B0604020202020204" pitchFamily="34" charset="0"/>
              </a:rPr>
              <a:t>chuyển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lắc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lư</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trò</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cùng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Cha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liền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khấu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ngoài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may </a:t>
            </a:r>
            <a:r>
              <a:rPr lang="en-US" sz="3800" dirty="0" err="1">
                <a:latin typeface="Arial" panose="020B0604020202020204" pitchFamily="34" charset="0"/>
                <a:cs typeface="Arial" panose="020B0604020202020204" pitchFamily="34" charset="0"/>
              </a:rPr>
              <a:t>quần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gỗ</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diễn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nọ</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khấu</a:t>
            </a:r>
            <a:r>
              <a:rPr lang="en-US" sz="3800" dirty="0">
                <a:latin typeface="Arial" panose="020B0604020202020204" pitchFamily="34" charset="0"/>
                <a:cs typeface="Arial" panose="020B0604020202020204" pitchFamily="34" charset="0"/>
              </a:rPr>
              <a:t>, ca </a:t>
            </a:r>
            <a:r>
              <a:rPr lang="en-US" sz="3800" dirty="0" err="1">
                <a:latin typeface="Arial" panose="020B0604020202020204" pitchFamily="34" charset="0"/>
                <a:cs typeface="Arial" panose="020B0604020202020204" pitchFamily="34" charset="0"/>
              </a:rPr>
              <a:t>hát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chổi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vụt</a:t>
            </a:r>
            <a:r>
              <a:rPr lang="en-US" sz="3800" dirty="0">
                <a:latin typeface="Arial" panose="020B0604020202020204" pitchFamily="34" charset="0"/>
                <a:cs typeface="Arial" panose="020B0604020202020204" pitchFamily="34" charset="0"/>
              </a:rPr>
              <a:t> qua </a:t>
            </a:r>
            <a:r>
              <a:rPr lang="en-US" sz="3800" dirty="0" err="1">
                <a:latin typeface="Arial" panose="020B0604020202020204" pitchFamily="34" charset="0"/>
                <a:cs typeface="Arial" panose="020B0604020202020204" pitchFamily="34" charset="0"/>
              </a:rPr>
              <a:t>bầu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bởi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i="1" dirty="0">
                <a:latin typeface="Arial" panose="020B0604020202020204" pitchFamily="34" charset="0"/>
                <a:cs typeface="Arial" panose="020B0604020202020204" pitchFamily="34" charset="0"/>
              </a:rPr>
              <a:t>Sao </a:t>
            </a:r>
            <a:r>
              <a:rPr lang="en-US" sz="3800" i="1" dirty="0" err="1">
                <a:latin typeface="Arial" panose="020B0604020202020204" pitchFamily="34" charset="0"/>
                <a:cs typeface="Arial" panose="020B0604020202020204" pitchFamily="34" charset="0"/>
              </a:rPr>
              <a:t>chổi</a:t>
            </a:r>
            <a:r>
              <a:rPr lang="en-US" sz="3800" i="1"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27" name="Freeform 3">
            <a:extLst>
              <a:ext uri="{FF2B5EF4-FFF2-40B4-BE49-F238E27FC236}">
                <a16:creationId xmlns:a16="http://schemas.microsoft.com/office/drawing/2014/main" id="{DE255E89-C689-9CB6-D91D-C6C5B705888F}"/>
              </a:ext>
            </a:extLst>
          </p:cNvPr>
          <p:cNvSpPr/>
          <p:nvPr/>
        </p:nvSpPr>
        <p:spPr>
          <a:xfrm>
            <a:off x="16306800" y="6819900"/>
            <a:ext cx="4044631" cy="3437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7"/>
            <a:stretch>
              <a:fillRect/>
            </a:stretch>
          </a:blipFill>
        </p:spPr>
      </p:sp>
      <p:sp>
        <p:nvSpPr>
          <p:cNvPr id="28" name="Freeform 8">
            <a:extLst>
              <a:ext uri="{FF2B5EF4-FFF2-40B4-BE49-F238E27FC236}">
                <a16:creationId xmlns:a16="http://schemas.microsoft.com/office/drawing/2014/main" id="{407B557D-ABF8-26DD-33CE-FC1D3B8BD0C9}"/>
              </a:ext>
            </a:extLst>
          </p:cNvPr>
          <p:cNvSpPr/>
          <p:nvPr/>
        </p:nvSpPr>
        <p:spPr>
          <a:xfrm>
            <a:off x="15011400" y="7444366"/>
            <a:ext cx="2057400" cy="28426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8"/>
            <a:stretch>
              <a:fillRect l="-203648"/>
            </a:stretch>
          </a:blipFill>
        </p:spPr>
      </p:sp>
      <p:sp>
        <p:nvSpPr>
          <p:cNvPr id="29" name="Oval 28">
            <a:extLst>
              <a:ext uri="{FF2B5EF4-FFF2-40B4-BE49-F238E27FC236}">
                <a16:creationId xmlns:a16="http://schemas.microsoft.com/office/drawing/2014/main" id="{56F2672B-626A-3A97-E21E-CC8C2791121C}"/>
              </a:ext>
            </a:extLst>
          </p:cNvPr>
          <p:cNvSpPr/>
          <p:nvPr/>
        </p:nvSpPr>
        <p:spPr>
          <a:xfrm>
            <a:off x="152584" y="1473226"/>
            <a:ext cx="688188" cy="69405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1</a:t>
            </a:r>
          </a:p>
        </p:txBody>
      </p:sp>
      <p:sp>
        <p:nvSpPr>
          <p:cNvPr id="30" name="Oval 29">
            <a:extLst>
              <a:ext uri="{FF2B5EF4-FFF2-40B4-BE49-F238E27FC236}">
                <a16:creationId xmlns:a16="http://schemas.microsoft.com/office/drawing/2014/main" id="{52847A6A-EB9B-C698-F0D1-F6CADEDE3F78}"/>
              </a:ext>
            </a:extLst>
          </p:cNvPr>
          <p:cNvSpPr/>
          <p:nvPr/>
        </p:nvSpPr>
        <p:spPr>
          <a:xfrm>
            <a:off x="226212" y="4601850"/>
            <a:ext cx="688188" cy="69405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2</a:t>
            </a:r>
          </a:p>
        </p:txBody>
      </p:sp>
      <p:pic>
        <p:nvPicPr>
          <p:cNvPr id="2" name="Picture 1">
            <a:extLst>
              <a:ext uri="{FF2B5EF4-FFF2-40B4-BE49-F238E27FC236}">
                <a16:creationId xmlns:a16="http://schemas.microsoft.com/office/drawing/2014/main" id="{121D7D74-54CD-2AEB-7AB3-FDFB2419AC10}"/>
              </a:ext>
            </a:extLst>
          </p:cNvPr>
          <p:cNvPicPr>
            <a:picLocks noChangeAspect="1"/>
          </p:cNvPicPr>
          <p:nvPr/>
        </p:nvPicPr>
        <p:blipFill>
          <a:blip r:embed="rId9"/>
          <a:stretch>
            <a:fillRect/>
          </a:stretch>
        </p:blipFill>
        <p:spPr>
          <a:xfrm>
            <a:off x="778665" y="233204"/>
            <a:ext cx="1812136" cy="1009558"/>
          </a:xfrm>
          <a:prstGeom prst="rect">
            <a:avLst/>
          </a:prstGeom>
        </p:spPr>
      </p:pic>
    </p:spTree>
    <p:extLst>
      <p:ext uri="{BB962C8B-B14F-4D97-AF65-F5344CB8AC3E}">
        <p14:creationId xmlns:p14="http://schemas.microsoft.com/office/powerpoint/2010/main" val="183245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3" name="Freeform 3"/>
          <p:cNvSpPr/>
          <p:nvPr/>
        </p:nvSpPr>
        <p:spPr>
          <a:xfrm>
            <a:off x="16306800" y="6819900"/>
            <a:ext cx="4044631" cy="3437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685800" y="84707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8" name="Freeform 8"/>
          <p:cNvSpPr/>
          <p:nvPr/>
        </p:nvSpPr>
        <p:spPr>
          <a:xfrm>
            <a:off x="15011400" y="7444366"/>
            <a:ext cx="2057400" cy="2842634"/>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18" name="TextBox 17">
            <a:extLst>
              <a:ext uri="{FF2B5EF4-FFF2-40B4-BE49-F238E27FC236}">
                <a16:creationId xmlns:a16="http://schemas.microsoft.com/office/drawing/2014/main" id="{CE2724D5-88F2-FA35-2213-BFB9CC1D51A2}"/>
              </a:ext>
            </a:extLst>
          </p:cNvPr>
          <p:cNvSpPr txBox="1"/>
          <p:nvPr/>
        </p:nvSpPr>
        <p:spPr>
          <a:xfrm>
            <a:off x="152400" y="1411486"/>
            <a:ext cx="17565590" cy="7771358"/>
          </a:xfrm>
          <a:prstGeom prst="rect">
            <a:avLst/>
          </a:prstGeom>
          <a:noFill/>
        </p:spPr>
        <p:txBody>
          <a:bodyPr wrap="square" rtlCol="0">
            <a:spAutoFit/>
          </a:bodyPr>
          <a:lstStyle/>
          <a:p>
            <a:pPr algn="just">
              <a:spcBef>
                <a:spcPts val="600"/>
              </a:spcBef>
            </a:pP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Cô</a:t>
            </a:r>
            <a:r>
              <a:rPr lang="en-US" sz="3800" dirty="0">
                <a:latin typeface="Arial" panose="020B0604020202020204" pitchFamily="34" charset="0"/>
                <a:cs typeface="Arial" panose="020B0604020202020204" pitchFamily="34" charset="0"/>
              </a:rPr>
              <a:t>-pen-ha-</a:t>
            </a:r>
            <a:r>
              <a:rPr lang="en-US" sz="3800" dirty="0" err="1">
                <a:latin typeface="Arial" panose="020B0604020202020204" pitchFamily="34" charset="0"/>
                <a:cs typeface="Arial" panose="020B0604020202020204" pitchFamily="34" charset="0"/>
              </a:rPr>
              <a:t>ghen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kiếm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việc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luôn</a:t>
            </a:r>
            <a:r>
              <a:rPr lang="en-US" sz="3800" dirty="0">
                <a:latin typeface="Arial" panose="020B0604020202020204" pitchFamily="34" charset="0"/>
                <a:cs typeface="Arial" panose="020B0604020202020204" pitchFamily="34" charset="0"/>
              </a:rPr>
              <a:t> say </a:t>
            </a:r>
            <a:r>
              <a:rPr lang="en-US" sz="3800" dirty="0" err="1">
                <a:latin typeface="Arial" panose="020B0604020202020204" pitchFamily="34" charset="0"/>
                <a:cs typeface="Arial" panose="020B0604020202020204" pitchFamily="34" charset="0"/>
              </a:rPr>
              <a:t>mê</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xuất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bản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Quốc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thích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gọi</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hỏi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tâm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nói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nghiệm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Quốc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tặng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tiền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thỏa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nguyện</a:t>
            </a:r>
            <a:r>
              <a:rPr lang="en-US" sz="3800" dirty="0">
                <a:latin typeface="Arial" panose="020B0604020202020204" pitchFamily="34" charset="0"/>
                <a:cs typeface="Arial" panose="020B0604020202020204" pitchFamily="34" charset="0"/>
              </a:rPr>
              <a:t>.</a:t>
            </a:r>
          </a:p>
          <a:p>
            <a:pPr algn="just">
              <a:spcBef>
                <a:spcPts val="600"/>
              </a:spcBef>
            </a:pPr>
            <a:r>
              <a:rPr lang="en-US" sz="3800" dirty="0">
                <a:latin typeface="Arial" panose="020B0604020202020204" pitchFamily="34" charset="0"/>
                <a:cs typeface="Arial" panose="020B0604020202020204" pitchFamily="34" charset="0"/>
              </a:rPr>
              <a:t>     Trong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chu du </a:t>
            </a:r>
            <a:r>
              <a:rPr lang="en-US" sz="3800" dirty="0" err="1">
                <a:latin typeface="Arial" panose="020B0604020202020204" pitchFamily="34" charset="0"/>
                <a:cs typeface="Arial" panose="020B0604020202020204" pitchFamily="34" charset="0"/>
              </a:rPr>
              <a:t>khắp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An-</a:t>
            </a:r>
            <a:r>
              <a:rPr lang="en-US" sz="3800" dirty="0" err="1">
                <a:latin typeface="Arial" panose="020B0604020202020204" pitchFamily="34" charset="0"/>
                <a:cs typeface="Arial" panose="020B0604020202020204" pitchFamily="34" charset="0"/>
              </a:rPr>
              <a:t>đéc</a:t>
            </a:r>
            <a:r>
              <a:rPr lang="en-US" sz="3800" dirty="0">
                <a:latin typeface="Arial" panose="020B0604020202020204" pitchFamily="34" charset="0"/>
                <a:cs typeface="Arial" panose="020B0604020202020204" pitchFamily="34" charset="0"/>
              </a:rPr>
              <a:t>-xen </a:t>
            </a:r>
            <a:r>
              <a:rPr lang="en-US" sz="3800" dirty="0" err="1">
                <a:latin typeface="Arial" panose="020B0604020202020204" pitchFamily="34" charset="0"/>
                <a:cs typeface="Arial" panose="020B0604020202020204" pitchFamily="34" charset="0"/>
              </a:rPr>
              <a:t>quen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tầng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lớp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coi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nghèo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bao </a:t>
            </a:r>
            <a:r>
              <a:rPr lang="en-US" sz="3800" dirty="0" err="1">
                <a:latin typeface="Arial" panose="020B0604020202020204" pitchFamily="34" charset="0"/>
                <a:cs typeface="Arial" panose="020B0604020202020204" pitchFamily="34" charset="0"/>
              </a:rPr>
              <a:t>thân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phận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thiếu</a:t>
            </a:r>
            <a:r>
              <a:rPr lang="en-US" sz="3800" dirty="0">
                <a:latin typeface="Arial" panose="020B0604020202020204" pitchFamily="34" charset="0"/>
                <a:cs typeface="Arial" panose="020B0604020202020204" pitchFamily="34" charset="0"/>
              </a:rPr>
              <a:t> may </a:t>
            </a:r>
            <a:r>
              <a:rPr lang="en-US" sz="3800" dirty="0" err="1">
                <a:latin typeface="Arial" panose="020B0604020202020204" pitchFamily="34" charset="0"/>
                <a:cs typeface="Arial" panose="020B0604020202020204" pitchFamily="34" charset="0"/>
              </a:rPr>
              <a:t>mắn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trọng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tâm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hồn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nghiệm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hậu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loạt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phẩm</a:t>
            </a:r>
            <a:r>
              <a:rPr lang="en-US" sz="3800"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Vịt</a:t>
            </a:r>
            <a:r>
              <a:rPr lang="en-US" sz="3800" i="1" dirty="0">
                <a:latin typeface="Arial" panose="020B0604020202020204" pitchFamily="34" charset="0"/>
                <a:cs typeface="Arial" panose="020B0604020202020204" pitchFamily="34" charset="0"/>
              </a:rPr>
              <a:t> con </a:t>
            </a:r>
            <a:r>
              <a:rPr lang="en-US" sz="3800" i="1" dirty="0" err="1">
                <a:latin typeface="Arial" panose="020B0604020202020204" pitchFamily="34" charset="0"/>
                <a:cs typeface="Arial" panose="020B0604020202020204" pitchFamily="34" charset="0"/>
              </a:rPr>
              <a:t>xấu</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xí</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Cô</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bé</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bán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diêm</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Nàng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tiên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cá</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Chú</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lính</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chì</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dũng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cảm</a:t>
            </a:r>
            <a:r>
              <a:rPr lang="en-US" sz="3800" i="1" dirty="0">
                <a:latin typeface="Arial" panose="020B0604020202020204" pitchFamily="34" charset="0"/>
                <a:cs typeface="Arial" panose="020B0604020202020204" pitchFamily="34" charset="0"/>
              </a:rPr>
              <a: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Đây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em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giới</a:t>
            </a:r>
            <a:r>
              <a:rPr lang="en-US" sz="3800" dirty="0">
                <a:latin typeface="Arial" panose="020B0604020202020204" pitchFamily="34" charset="0"/>
                <a:cs typeface="Arial" panose="020B0604020202020204" pitchFamily="34" charset="0"/>
              </a:rPr>
              <a:t>.</a:t>
            </a:r>
          </a:p>
          <a:p>
            <a:pPr algn="just"/>
            <a:r>
              <a:rPr lang="en-US" sz="3800" dirty="0">
                <a:latin typeface="Arial" panose="020B0604020202020204" pitchFamily="34" charset="0"/>
                <a:cs typeface="Arial" panose="020B0604020202020204" pitchFamily="34" charset="0"/>
              </a:rPr>
              <a:t>									(Phan </a:t>
            </a:r>
            <a:r>
              <a:rPr lang="en-US" sz="3800" dirty="0" err="1">
                <a:latin typeface="Arial" panose="020B0604020202020204" pitchFamily="34" charset="0"/>
                <a:cs typeface="Arial" panose="020B0604020202020204" pitchFamily="34" charset="0"/>
              </a:rPr>
              <a:t>Thế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Quân</a:t>
            </a:r>
            <a:r>
              <a:rPr lang="en-US" sz="3800"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tổng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hợp</a:t>
            </a:r>
            <a:r>
              <a:rPr lang="en-US" sz="3800" dirty="0">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D0E58A5A-79BE-B6D0-F168-AF4EECCD57E1}"/>
              </a:ext>
            </a:extLst>
          </p:cNvPr>
          <p:cNvPicPr>
            <a:picLocks noChangeAspect="1"/>
          </p:cNvPicPr>
          <p:nvPr/>
        </p:nvPicPr>
        <p:blipFill>
          <a:blip r:embed="rId8"/>
          <a:stretch>
            <a:fillRect/>
          </a:stretch>
        </p:blipFill>
        <p:spPr>
          <a:xfrm>
            <a:off x="4562999" y="-270918"/>
            <a:ext cx="7933801" cy="2224748"/>
          </a:xfrm>
          <a:prstGeom prst="rect">
            <a:avLst/>
          </a:prstGeom>
        </p:spPr>
      </p:pic>
      <p:sp>
        <p:nvSpPr>
          <p:cNvPr id="13" name="Oval 12">
            <a:extLst>
              <a:ext uri="{FF2B5EF4-FFF2-40B4-BE49-F238E27FC236}">
                <a16:creationId xmlns:a16="http://schemas.microsoft.com/office/drawing/2014/main" id="{5BA18FBF-FB59-1DBC-0A83-00EB15A44086}"/>
              </a:ext>
            </a:extLst>
          </p:cNvPr>
          <p:cNvSpPr/>
          <p:nvPr/>
        </p:nvSpPr>
        <p:spPr>
          <a:xfrm>
            <a:off x="77338" y="1364383"/>
            <a:ext cx="765685" cy="72946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3</a:t>
            </a:r>
          </a:p>
        </p:txBody>
      </p:sp>
      <p:sp>
        <p:nvSpPr>
          <p:cNvPr id="14" name="Oval 13">
            <a:extLst>
              <a:ext uri="{FF2B5EF4-FFF2-40B4-BE49-F238E27FC236}">
                <a16:creationId xmlns:a16="http://schemas.microsoft.com/office/drawing/2014/main" id="{D16F3C88-1E6C-935E-C25C-2B45FFCBF356}"/>
              </a:ext>
            </a:extLst>
          </p:cNvPr>
          <p:cNvSpPr/>
          <p:nvPr/>
        </p:nvSpPr>
        <p:spPr>
          <a:xfrm>
            <a:off x="234163" y="4381500"/>
            <a:ext cx="680237" cy="6858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UTM Avo" panose="02040603050506020204" pitchFamily="18" charset="0"/>
              </a:rPr>
              <a:t>4</a:t>
            </a:r>
          </a:p>
        </p:txBody>
      </p:sp>
      <p:pic>
        <p:nvPicPr>
          <p:cNvPr id="15" name="Picture 14">
            <a:extLst>
              <a:ext uri="{FF2B5EF4-FFF2-40B4-BE49-F238E27FC236}">
                <a16:creationId xmlns:a16="http://schemas.microsoft.com/office/drawing/2014/main" id="{2B2A137D-A916-0C6A-88D0-77D9A50C7C99}"/>
              </a:ext>
            </a:extLst>
          </p:cNvPr>
          <p:cNvPicPr>
            <a:picLocks noChangeAspect="1"/>
          </p:cNvPicPr>
          <p:nvPr/>
        </p:nvPicPr>
        <p:blipFill>
          <a:blip r:embed="rId9"/>
          <a:stretch>
            <a:fillRect/>
          </a:stretch>
        </p:blipFill>
        <p:spPr>
          <a:xfrm>
            <a:off x="778665" y="233204"/>
            <a:ext cx="1812136" cy="1009558"/>
          </a:xfrm>
          <a:prstGeom prst="rect">
            <a:avLst/>
          </a:prstGeom>
        </p:spPr>
      </p:pic>
    </p:spTree>
    <p:extLst>
      <p:ext uri="{BB962C8B-B14F-4D97-AF65-F5344CB8AC3E}">
        <p14:creationId xmlns:p14="http://schemas.microsoft.com/office/powerpoint/2010/main" val="185373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3" name="Freeform 3"/>
          <p:cNvSpPr/>
          <p:nvPr/>
        </p:nvSpPr>
        <p:spPr>
          <a:xfrm>
            <a:off x="15240000" y="5753100"/>
            <a:ext cx="5111431" cy="45038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sp>
        <p:nvSpPr>
          <p:cNvPr id="4" name="Freeform 4"/>
          <p:cNvSpPr/>
          <p:nvPr/>
        </p:nvSpPr>
        <p:spPr>
          <a:xfrm>
            <a:off x="-685800" y="84707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4"/>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pSp>
        <p:nvGrpSpPr>
          <p:cNvPr id="17" name="Group 16">
            <a:extLst>
              <a:ext uri="{FF2B5EF4-FFF2-40B4-BE49-F238E27FC236}">
                <a16:creationId xmlns:a16="http://schemas.microsoft.com/office/drawing/2014/main" id="{47F21083-61A0-18D4-DDC4-ED72870EEB69}"/>
              </a:ext>
            </a:extLst>
          </p:cNvPr>
          <p:cNvGrpSpPr/>
          <p:nvPr/>
        </p:nvGrpSpPr>
        <p:grpSpPr>
          <a:xfrm>
            <a:off x="946484" y="419100"/>
            <a:ext cx="5301916" cy="860285"/>
            <a:chOff x="857698" y="302275"/>
            <a:chExt cx="918759" cy="946651"/>
          </a:xfrm>
        </p:grpSpPr>
        <p:sp>
          <p:nvSpPr>
            <p:cNvPr id="19" name="Rounded Rectangle 13">
              <a:extLst>
                <a:ext uri="{FF2B5EF4-FFF2-40B4-BE49-F238E27FC236}">
                  <a16:creationId xmlns:a16="http://schemas.microsoft.com/office/drawing/2014/main" id="{2143C1FD-2A55-4E6A-3D3E-1D5F3AA4EF8C}"/>
                </a:ext>
              </a:extLst>
            </p:cNvPr>
            <p:cNvSpPr/>
            <p:nvPr/>
          </p:nvSpPr>
          <p:spPr>
            <a:xfrm>
              <a:off x="857698" y="328940"/>
              <a:ext cx="918759" cy="919986"/>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0" name="TextBox 19">
              <a:extLst>
                <a:ext uri="{FF2B5EF4-FFF2-40B4-BE49-F238E27FC236}">
                  <a16:creationId xmlns:a16="http://schemas.microsoft.com/office/drawing/2014/main" id="{F8DC6919-935E-20AD-4A5F-BF3760F7AD7F}"/>
                </a:ext>
              </a:extLst>
            </p:cNvPr>
            <p:cNvSpPr txBox="1"/>
            <p:nvPr/>
          </p:nvSpPr>
          <p:spPr>
            <a:xfrm>
              <a:off x="921061" y="302275"/>
              <a:ext cx="742172" cy="846687"/>
            </a:xfrm>
            <a:prstGeom prst="rect">
              <a:avLst/>
            </a:prstGeom>
            <a:noFill/>
          </p:spPr>
          <p:txBody>
            <a:bodyPr wrap="square" rtlCol="0">
              <a:spAutoFit/>
            </a:bodyPr>
            <a:lstStyle/>
            <a:p>
              <a:pPr algn="ctr"/>
              <a:r>
                <a:rPr lang="en-US" sz="4400" b="1" dirty="0" err="1">
                  <a:solidFill>
                    <a:srgbClr val="00B050"/>
                  </a:solidFill>
                  <a:latin typeface="UTM Avo" pitchFamily="18" charset="0"/>
                </a:rPr>
                <a:t>Giải</a:t>
              </a:r>
              <a:r>
                <a:rPr lang="en-US" sz="4400" b="1" dirty="0">
                  <a:solidFill>
                    <a:srgbClr val="00B050"/>
                  </a:solidFill>
                  <a:latin typeface="UTM Avo" pitchFamily="18" charset="0"/>
                </a:rPr>
                <a:t> </a:t>
              </a:r>
              <a:r>
                <a:rPr lang="en-US" sz="4400" b="1" dirty="0" err="1">
                  <a:solidFill>
                    <a:srgbClr val="00B050"/>
                  </a:solidFill>
                  <a:latin typeface="UTM Avo" pitchFamily="18" charset="0"/>
                </a:rPr>
                <a:t>nghĩa</a:t>
              </a:r>
              <a:r>
                <a:rPr lang="en-US" sz="4400" b="1" dirty="0">
                  <a:solidFill>
                    <a:srgbClr val="00B050"/>
                  </a:solidFill>
                  <a:latin typeface="UTM Avo" pitchFamily="18" charset="0"/>
                </a:rPr>
                <a:t> </a:t>
              </a:r>
              <a:r>
                <a:rPr lang="en-US" sz="4400" b="1" dirty="0" err="1">
                  <a:solidFill>
                    <a:srgbClr val="00B050"/>
                  </a:solidFill>
                  <a:latin typeface="UTM Avo" pitchFamily="18" charset="0"/>
                </a:rPr>
                <a:t>từ</a:t>
              </a:r>
              <a:endParaRPr lang="en-US" sz="4400" b="1" dirty="0">
                <a:solidFill>
                  <a:srgbClr val="00B050"/>
                </a:solidFill>
                <a:latin typeface="UTM Avo" pitchFamily="18" charset="0"/>
              </a:endParaRPr>
            </a:p>
          </p:txBody>
        </p:sp>
      </p:grpSp>
      <p:sp>
        <p:nvSpPr>
          <p:cNvPr id="21" name="TextBox 20">
            <a:extLst>
              <a:ext uri="{FF2B5EF4-FFF2-40B4-BE49-F238E27FC236}">
                <a16:creationId xmlns:a16="http://schemas.microsoft.com/office/drawing/2014/main" id="{5FBD9C48-E26A-21C7-4826-535105E89FFC}"/>
              </a:ext>
            </a:extLst>
          </p:cNvPr>
          <p:cNvSpPr txBox="1"/>
          <p:nvPr/>
        </p:nvSpPr>
        <p:spPr>
          <a:xfrm>
            <a:off x="125499" y="1876637"/>
            <a:ext cx="9932901" cy="5509200"/>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b="1" dirty="0">
                <a:solidFill>
                  <a:srgbClr val="FF0066"/>
                </a:solidFill>
                <a:latin typeface="Arial" panose="020B0604020202020204" pitchFamily="34" charset="0"/>
                <a:cs typeface="Arial" panose="020B0604020202020204" pitchFamily="34" charset="0"/>
              </a:rPr>
              <a:t>An-</a:t>
            </a:r>
            <a:r>
              <a:rPr lang="en-US" sz="4400" b="1" dirty="0" err="1">
                <a:solidFill>
                  <a:srgbClr val="FF0066"/>
                </a:solidFill>
                <a:latin typeface="Arial" panose="020B0604020202020204" pitchFamily="34" charset="0"/>
                <a:cs typeface="Arial" panose="020B0604020202020204" pitchFamily="34" charset="0"/>
              </a:rPr>
              <a:t>đéc</a:t>
            </a:r>
            <a:r>
              <a:rPr lang="en-US" sz="4400" b="1" dirty="0">
                <a:solidFill>
                  <a:srgbClr val="FF0066"/>
                </a:solidFill>
                <a:latin typeface="Arial" panose="020B0604020202020204" pitchFamily="34" charset="0"/>
                <a:cs typeface="Arial" panose="020B0604020202020204" pitchFamily="34" charset="0"/>
              </a:rPr>
              <a:t>-xen</a:t>
            </a:r>
            <a:r>
              <a:rPr lang="en-US" sz="4400" dirty="0">
                <a:latin typeface="Arial" panose="020B0604020202020204" pitchFamily="34" charset="0"/>
                <a:cs typeface="Arial" panose="020B0604020202020204" pitchFamily="34" charset="0"/>
              </a:rPr>
              <a:t>: An-</a:t>
            </a:r>
            <a:r>
              <a:rPr lang="en-US" sz="4400" dirty="0" err="1">
                <a:latin typeface="Arial" panose="020B0604020202020204" pitchFamily="34" charset="0"/>
                <a:cs typeface="Arial" panose="020B0604020202020204" pitchFamily="34" charset="0"/>
              </a:rPr>
              <a:t>đéc</a:t>
            </a:r>
            <a:r>
              <a:rPr lang="en-US" sz="4400" dirty="0">
                <a:latin typeface="Arial" panose="020B0604020202020204" pitchFamily="34" charset="0"/>
                <a:cs typeface="Arial" panose="020B0604020202020204" pitchFamily="34" charset="0"/>
              </a:rPr>
              <a:t>-xen (1805-1875)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văn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văn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kỉ</a:t>
            </a:r>
            <a:r>
              <a:rPr lang="en-US" sz="4400" dirty="0">
                <a:latin typeface="Arial" panose="020B0604020202020204" pitchFamily="34" charset="0"/>
                <a:cs typeface="Arial" panose="020B0604020202020204" pitchFamily="34" charset="0"/>
              </a:rPr>
              <a:t> XIX, </a:t>
            </a:r>
            <a:r>
              <a:rPr lang="en-US" sz="4400" dirty="0" err="1">
                <a:latin typeface="Arial" panose="020B0604020202020204" pitchFamily="34" charset="0"/>
                <a:cs typeface="Arial" panose="020B0604020202020204" pitchFamily="34" charset="0"/>
              </a:rPr>
              <a:t>danh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văn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hóa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nổi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tiếng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loại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truyện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trẻ</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như</a:t>
            </a:r>
            <a:r>
              <a:rPr lang="en-US" sz="4400"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Cô</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bé</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bán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diêm</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Bầy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chim</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thiên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nga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Nàng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tiên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cá</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Bộ</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quần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áo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mới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của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hoàng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đế</a:t>
            </a:r>
            <a:r>
              <a:rPr lang="en-US" sz="4400" i="1" dirty="0">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A9F57DA1-79D1-3FE2-66CD-53582F59783F}"/>
              </a:ext>
            </a:extLst>
          </p:cNvPr>
          <p:cNvPicPr>
            <a:picLocks noChangeAspect="1"/>
          </p:cNvPicPr>
          <p:nvPr/>
        </p:nvPicPr>
        <p:blipFill>
          <a:blip r:embed="rId7"/>
          <a:stretch>
            <a:fillRect/>
          </a:stretch>
        </p:blipFill>
        <p:spPr>
          <a:xfrm>
            <a:off x="10340344" y="803820"/>
            <a:ext cx="7406749" cy="86340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8420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A4A7A95A-0AC9-EB70-855E-D1D1BB8CA3D0}"/>
              </a:ext>
            </a:extLst>
          </p:cNvPr>
          <p:cNvSpPr/>
          <p:nvPr/>
        </p:nvSpPr>
        <p:spPr>
          <a:xfrm>
            <a:off x="-1933602" y="-38100"/>
            <a:ext cx="20221602" cy="2546616"/>
          </a:xfrm>
          <a:custGeom>
            <a:avLst/>
            <a:gdLst/>
            <a:ahLst/>
            <a:cxnLst/>
            <a:rect l="l" t="t" r="r" b="b"/>
            <a:pathLst>
              <a:path w="20221602" h="5680314">
                <a:moveTo>
                  <a:pt x="0" y="0"/>
                </a:moveTo>
                <a:lnTo>
                  <a:pt x="20221602" y="0"/>
                </a:lnTo>
                <a:lnTo>
                  <a:pt x="20221602" y="5680314"/>
                </a:lnTo>
                <a:lnTo>
                  <a:pt x="0" y="5680314"/>
                </a:lnTo>
                <a:lnTo>
                  <a:pt x="0" y="0"/>
                </a:lnTo>
                <a:close/>
              </a:path>
            </a:pathLst>
          </a:custGeom>
          <a:blipFill>
            <a:blip r:embed="rId2"/>
            <a:stretch>
              <a:fillRect t="-387353" b="1"/>
            </a:stretch>
          </a:blipFill>
        </p:spPr>
      </p:sp>
      <p:sp>
        <p:nvSpPr>
          <p:cNvPr id="3" name="Freeform 3"/>
          <p:cNvSpPr/>
          <p:nvPr/>
        </p:nvSpPr>
        <p:spPr>
          <a:xfrm>
            <a:off x="13716000" y="3482556"/>
            <a:ext cx="6864031" cy="6485021"/>
          </a:xfrm>
          <a:custGeom>
            <a:avLst/>
            <a:gdLst/>
            <a:ahLst/>
            <a:cxnLst/>
            <a:rect l="l" t="t" r="r" b="b"/>
            <a:pathLst>
              <a:path w="5256455" h="5518588">
                <a:moveTo>
                  <a:pt x="0" y="0"/>
                </a:moveTo>
                <a:lnTo>
                  <a:pt x="5256455" y="0"/>
                </a:lnTo>
                <a:lnTo>
                  <a:pt x="5256455" y="5518589"/>
                </a:lnTo>
                <a:lnTo>
                  <a:pt x="0" y="5518589"/>
                </a:lnTo>
                <a:lnTo>
                  <a:pt x="0" y="0"/>
                </a:lnTo>
                <a:close/>
              </a:path>
            </a:pathLst>
          </a:custGeom>
          <a:blipFill>
            <a:blip r:embed="rId3"/>
            <a:stretch>
              <a:fillRect/>
            </a:stretch>
          </a:blipFill>
        </p:spPr>
      </p:sp>
      <p:grpSp>
        <p:nvGrpSpPr>
          <p:cNvPr id="10" name="Group 9">
            <a:extLst>
              <a:ext uri="{FF2B5EF4-FFF2-40B4-BE49-F238E27FC236}">
                <a16:creationId xmlns:a16="http://schemas.microsoft.com/office/drawing/2014/main" id="{4C54E62D-D37A-A405-1CFE-3E8C60C6CA3B}"/>
              </a:ext>
            </a:extLst>
          </p:cNvPr>
          <p:cNvGrpSpPr/>
          <p:nvPr/>
        </p:nvGrpSpPr>
        <p:grpSpPr>
          <a:xfrm>
            <a:off x="162785" y="85613"/>
            <a:ext cx="2809015" cy="1400287"/>
            <a:chOff x="4214975" y="1287698"/>
            <a:chExt cx="4510438" cy="2626411"/>
          </a:xfrm>
        </p:grpSpPr>
        <p:sp>
          <p:nvSpPr>
            <p:cNvPr id="5" name="Freeform 5"/>
            <p:cNvSpPr/>
            <p:nvPr/>
          </p:nvSpPr>
          <p:spPr>
            <a:xfrm>
              <a:off x="4214975" y="1353906"/>
              <a:ext cx="1977837" cy="1301776"/>
            </a:xfrm>
            <a:custGeom>
              <a:avLst/>
              <a:gdLst/>
              <a:ahLst/>
              <a:cxnLst/>
              <a:rect l="l" t="t" r="r" b="b"/>
              <a:pathLst>
                <a:path w="1977837" h="1301776">
                  <a:moveTo>
                    <a:pt x="0" y="0"/>
                  </a:moveTo>
                  <a:lnTo>
                    <a:pt x="1977837" y="0"/>
                  </a:lnTo>
                  <a:lnTo>
                    <a:pt x="1977837" y="1301776"/>
                  </a:lnTo>
                  <a:lnTo>
                    <a:pt x="0" y="13017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6646984" y="1287698"/>
              <a:ext cx="2078429" cy="1367984"/>
            </a:xfrm>
            <a:custGeom>
              <a:avLst/>
              <a:gdLst/>
              <a:ahLst/>
              <a:cxnLst/>
              <a:rect l="l" t="t" r="r" b="b"/>
              <a:pathLst>
                <a:path w="2078429" h="1367984">
                  <a:moveTo>
                    <a:pt x="0" y="0"/>
                  </a:moveTo>
                  <a:lnTo>
                    <a:pt x="2078430" y="0"/>
                  </a:lnTo>
                  <a:lnTo>
                    <a:pt x="2078430"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607770" y="2546125"/>
              <a:ext cx="2078429" cy="1367984"/>
            </a:xfrm>
            <a:custGeom>
              <a:avLst/>
              <a:gdLst/>
              <a:ahLst/>
              <a:cxnLst/>
              <a:rect l="l" t="t" r="r" b="b"/>
              <a:pathLst>
                <a:path w="2078429" h="1367984">
                  <a:moveTo>
                    <a:pt x="0" y="0"/>
                  </a:moveTo>
                  <a:lnTo>
                    <a:pt x="2078429" y="0"/>
                  </a:lnTo>
                  <a:lnTo>
                    <a:pt x="2078429" y="1367984"/>
                  </a:lnTo>
                  <a:lnTo>
                    <a:pt x="0" y="1367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7" name="Group 16">
            <a:extLst>
              <a:ext uri="{FF2B5EF4-FFF2-40B4-BE49-F238E27FC236}">
                <a16:creationId xmlns:a16="http://schemas.microsoft.com/office/drawing/2014/main" id="{47F21083-61A0-18D4-DDC4-ED72870EEB69}"/>
              </a:ext>
            </a:extLst>
          </p:cNvPr>
          <p:cNvGrpSpPr/>
          <p:nvPr/>
        </p:nvGrpSpPr>
        <p:grpSpPr>
          <a:xfrm>
            <a:off x="946484" y="419100"/>
            <a:ext cx="5301916" cy="860285"/>
            <a:chOff x="857698" y="302275"/>
            <a:chExt cx="918759" cy="946651"/>
          </a:xfrm>
        </p:grpSpPr>
        <p:sp>
          <p:nvSpPr>
            <p:cNvPr id="19" name="Rounded Rectangle 13">
              <a:extLst>
                <a:ext uri="{FF2B5EF4-FFF2-40B4-BE49-F238E27FC236}">
                  <a16:creationId xmlns:a16="http://schemas.microsoft.com/office/drawing/2014/main" id="{2143C1FD-2A55-4E6A-3D3E-1D5F3AA4EF8C}"/>
                </a:ext>
              </a:extLst>
            </p:cNvPr>
            <p:cNvSpPr/>
            <p:nvPr/>
          </p:nvSpPr>
          <p:spPr>
            <a:xfrm>
              <a:off x="857698" y="328940"/>
              <a:ext cx="918759" cy="919986"/>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0" name="TextBox 19">
              <a:extLst>
                <a:ext uri="{FF2B5EF4-FFF2-40B4-BE49-F238E27FC236}">
                  <a16:creationId xmlns:a16="http://schemas.microsoft.com/office/drawing/2014/main" id="{F8DC6919-935E-20AD-4A5F-BF3760F7AD7F}"/>
                </a:ext>
              </a:extLst>
            </p:cNvPr>
            <p:cNvSpPr txBox="1"/>
            <p:nvPr/>
          </p:nvSpPr>
          <p:spPr>
            <a:xfrm>
              <a:off x="921061" y="302275"/>
              <a:ext cx="742172" cy="846687"/>
            </a:xfrm>
            <a:prstGeom prst="rect">
              <a:avLst/>
            </a:prstGeom>
            <a:noFill/>
          </p:spPr>
          <p:txBody>
            <a:bodyPr wrap="square" rtlCol="0">
              <a:spAutoFit/>
            </a:bodyPr>
            <a:lstStyle/>
            <a:p>
              <a:pPr algn="ctr"/>
              <a:r>
                <a:rPr lang="en-US" sz="4400" b="1" dirty="0" err="1">
                  <a:solidFill>
                    <a:srgbClr val="00B050"/>
                  </a:solidFill>
                  <a:latin typeface="UTM Avo" pitchFamily="18" charset="0"/>
                </a:rPr>
                <a:t>Giải</a:t>
              </a:r>
              <a:r>
                <a:rPr lang="en-US" sz="4400" b="1" dirty="0">
                  <a:solidFill>
                    <a:srgbClr val="00B050"/>
                  </a:solidFill>
                  <a:latin typeface="UTM Avo" pitchFamily="18" charset="0"/>
                </a:rPr>
                <a:t> </a:t>
              </a:r>
              <a:r>
                <a:rPr lang="en-US" sz="4400" b="1" dirty="0" err="1">
                  <a:solidFill>
                    <a:srgbClr val="00B050"/>
                  </a:solidFill>
                  <a:latin typeface="UTM Avo" pitchFamily="18" charset="0"/>
                </a:rPr>
                <a:t>nghĩa</a:t>
              </a:r>
              <a:r>
                <a:rPr lang="en-US" sz="4400" b="1" dirty="0">
                  <a:solidFill>
                    <a:srgbClr val="00B050"/>
                  </a:solidFill>
                  <a:latin typeface="UTM Avo" pitchFamily="18" charset="0"/>
                </a:rPr>
                <a:t> </a:t>
              </a:r>
              <a:r>
                <a:rPr lang="en-US" sz="4400" b="1" dirty="0" err="1">
                  <a:solidFill>
                    <a:srgbClr val="00B050"/>
                  </a:solidFill>
                  <a:latin typeface="UTM Avo" pitchFamily="18" charset="0"/>
                </a:rPr>
                <a:t>từ</a:t>
              </a:r>
              <a:endParaRPr lang="en-US" sz="4400" b="1" dirty="0">
                <a:solidFill>
                  <a:srgbClr val="00B050"/>
                </a:solidFill>
                <a:latin typeface="UTM Avo" pitchFamily="18" charset="0"/>
              </a:endParaRPr>
            </a:p>
          </p:txBody>
        </p:sp>
      </p:grpSp>
      <p:sp>
        <p:nvSpPr>
          <p:cNvPr id="21" name="TextBox 20">
            <a:extLst>
              <a:ext uri="{FF2B5EF4-FFF2-40B4-BE49-F238E27FC236}">
                <a16:creationId xmlns:a16="http://schemas.microsoft.com/office/drawing/2014/main" id="{5FBD9C48-E26A-21C7-4826-535105E89FFC}"/>
              </a:ext>
            </a:extLst>
          </p:cNvPr>
          <p:cNvSpPr txBox="1"/>
          <p:nvPr/>
        </p:nvSpPr>
        <p:spPr>
          <a:xfrm>
            <a:off x="8220992" y="1485900"/>
            <a:ext cx="9247101" cy="2800767"/>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b="1" dirty="0" err="1">
                <a:solidFill>
                  <a:srgbClr val="FF0066"/>
                </a:solidFill>
                <a:latin typeface="Arial" panose="020B0604020202020204" pitchFamily="34" charset="0"/>
                <a:cs typeface="Arial" panose="020B0604020202020204" pitchFamily="34" charset="0"/>
              </a:rPr>
              <a:t>sao</a:t>
            </a:r>
            <a:r>
              <a:rPr lang="en-US" sz="4400" b="1" dirty="0">
                <a:solidFill>
                  <a:srgbClr val="FF0066"/>
                </a:solidFill>
                <a:latin typeface="Arial" panose="020B0604020202020204" pitchFamily="34" charset="0"/>
                <a:cs typeface="Arial" panose="020B0604020202020204" pitchFamily="34" charset="0"/>
              </a:rPr>
              <a:t> </a:t>
            </a:r>
            <a:r>
              <a:rPr lang="en-US" sz="4400" b="1" dirty="0" err="1">
                <a:solidFill>
                  <a:srgbClr val="FF0066"/>
                </a:solidFill>
                <a:latin typeface="Arial" panose="020B0604020202020204" pitchFamily="34" charset="0"/>
                <a:cs typeface="Arial" panose="020B0604020202020204" pitchFamily="34" charset="0"/>
              </a:rPr>
              <a:t>chổi</a:t>
            </a:r>
            <a:r>
              <a:rPr lang="en-US" sz="4400" dirty="0">
                <a:latin typeface="Arial" panose="020B0604020202020204" pitchFamily="34" charset="0"/>
                <a:cs typeface="Arial" panose="020B0604020202020204" pitchFamily="34" charset="0"/>
              </a:rPr>
              <a:t>: </a:t>
            </a:r>
            <a:r>
              <a:rPr lang="vi-VN" sz="4400" dirty="0"/>
              <a:t> </a:t>
            </a:r>
            <a:r>
              <a:rPr lang="vi-VN" sz="4400" dirty="0">
                <a:latin typeface="Arial "/>
              </a:rPr>
              <a:t>một </a:t>
            </a:r>
            <a:r>
              <a:rPr lang="en-US" sz="4400" dirty="0" err="1">
                <a:latin typeface="Arial "/>
              </a:rPr>
              <a:t>thiên</a:t>
            </a:r>
            <a:r>
              <a:rPr lang="en-US" sz="4400" dirty="0">
                <a:latin typeface="Arial "/>
              </a:rPr>
              <a:t> </a:t>
            </a:r>
            <a:r>
              <a:rPr lang="en-US" sz="4400" dirty="0" err="1">
                <a:latin typeface="Arial "/>
              </a:rPr>
              <a:t>thể</a:t>
            </a:r>
            <a:r>
              <a:rPr lang="en-US" sz="4400" dirty="0">
                <a:latin typeface="Arial "/>
              </a:rPr>
              <a:t> </a:t>
            </a:r>
            <a:r>
              <a:rPr lang="vi-VN" sz="4400" dirty="0">
                <a:latin typeface="Arial "/>
              </a:rPr>
              <a:t>gần giống một</a:t>
            </a:r>
            <a:r>
              <a:rPr lang="en-US" sz="4400" dirty="0">
                <a:latin typeface="Arial "/>
              </a:rPr>
              <a:t> </a:t>
            </a:r>
            <a:r>
              <a:rPr lang="en-US" sz="4400" dirty="0" err="1">
                <a:latin typeface="Arial "/>
              </a:rPr>
              <a:t>tiểu</a:t>
            </a:r>
            <a:r>
              <a:rPr lang="en-US" sz="4400" dirty="0">
                <a:latin typeface="Arial "/>
              </a:rPr>
              <a:t> </a:t>
            </a:r>
            <a:r>
              <a:rPr lang="en-US" sz="4400" dirty="0" err="1">
                <a:latin typeface="Arial "/>
              </a:rPr>
              <a:t>hành</a:t>
            </a:r>
            <a:r>
              <a:rPr lang="en-US" sz="4400" dirty="0">
                <a:latin typeface="Arial "/>
              </a:rPr>
              <a:t> </a:t>
            </a:r>
            <a:r>
              <a:rPr lang="en-US" sz="4400" dirty="0" err="1">
                <a:latin typeface="Arial "/>
              </a:rPr>
              <a:t>tinh</a:t>
            </a:r>
            <a:r>
              <a:rPr lang="vi-VN" sz="4400" dirty="0">
                <a:latin typeface="Arial "/>
              </a:rPr>
              <a:t> nhưng không cấu tạo nhiều từ đất đá, mà chủ yếu là </a:t>
            </a:r>
            <a:r>
              <a:rPr lang="en-US" sz="4400" dirty="0" err="1">
                <a:latin typeface="Arial "/>
              </a:rPr>
              <a:t>băng</a:t>
            </a:r>
            <a:r>
              <a:rPr lang="en-US" sz="4400" dirty="0">
                <a:latin typeface="Arial "/>
              </a:rPr>
              <a:t>.</a:t>
            </a:r>
            <a:endParaRPr lang="en-US" sz="4400" i="1" dirty="0">
              <a:latin typeface="Arial "/>
              <a:cs typeface="Arial" panose="020B0604020202020204" pitchFamily="34" charset="0"/>
            </a:endParaRPr>
          </a:p>
        </p:txBody>
      </p:sp>
      <p:pic>
        <p:nvPicPr>
          <p:cNvPr id="2" name="Picture 1">
            <a:extLst>
              <a:ext uri="{FF2B5EF4-FFF2-40B4-BE49-F238E27FC236}">
                <a16:creationId xmlns:a16="http://schemas.microsoft.com/office/drawing/2014/main" id="{90DA6E62-A7D5-C363-E03B-562741967FB7}"/>
              </a:ext>
            </a:extLst>
          </p:cNvPr>
          <p:cNvPicPr>
            <a:picLocks noChangeAspect="1"/>
          </p:cNvPicPr>
          <p:nvPr/>
        </p:nvPicPr>
        <p:blipFill>
          <a:blip r:embed="rId6"/>
          <a:stretch>
            <a:fillRect/>
          </a:stretch>
        </p:blipFill>
        <p:spPr>
          <a:xfrm>
            <a:off x="545167" y="1645741"/>
            <a:ext cx="7620000" cy="4762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DCB67B96-CCFE-9117-277F-075B9FFFAFAF}"/>
              </a:ext>
            </a:extLst>
          </p:cNvPr>
          <p:cNvSpPr txBox="1"/>
          <p:nvPr/>
        </p:nvSpPr>
        <p:spPr>
          <a:xfrm>
            <a:off x="2664485" y="7239020"/>
            <a:ext cx="9247101" cy="769441"/>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b="1" dirty="0">
                <a:solidFill>
                  <a:srgbClr val="FF0066"/>
                </a:solidFill>
                <a:latin typeface="Arial" panose="020B0604020202020204" pitchFamily="34" charset="0"/>
                <a:cs typeface="Arial" panose="020B0604020202020204" pitchFamily="34" charset="0"/>
              </a:rPr>
              <a:t>chu du</a:t>
            </a:r>
            <a:r>
              <a:rPr lang="en-US" sz="4400" dirty="0">
                <a:latin typeface="Arial" panose="020B0604020202020204" pitchFamily="34" charset="0"/>
                <a:cs typeface="Arial" panose="020B0604020202020204" pitchFamily="34" charset="0"/>
              </a:rPr>
              <a:t>: </a:t>
            </a:r>
            <a:r>
              <a:rPr lang="vi-VN" sz="4400" dirty="0"/>
              <a:t> </a:t>
            </a:r>
            <a:r>
              <a:rPr lang="en-US" sz="4400" dirty="0" err="1">
                <a:latin typeface="Arial "/>
              </a:rPr>
              <a:t>đi</a:t>
            </a:r>
            <a:r>
              <a:rPr lang="en-US" sz="4400" dirty="0">
                <a:latin typeface="Arial "/>
              </a:rPr>
              <a:t> </a:t>
            </a:r>
            <a:r>
              <a:rPr lang="en-US" sz="4400" dirty="0" err="1">
                <a:latin typeface="Arial "/>
              </a:rPr>
              <a:t>khám</a:t>
            </a:r>
            <a:r>
              <a:rPr lang="en-US" sz="4400" dirty="0">
                <a:latin typeface="Arial "/>
              </a:rPr>
              <a:t> </a:t>
            </a:r>
            <a:r>
              <a:rPr lang="en-US" sz="4400" dirty="0" err="1">
                <a:latin typeface="Arial "/>
              </a:rPr>
              <a:t>phá</a:t>
            </a:r>
            <a:r>
              <a:rPr lang="en-US" sz="4400" dirty="0">
                <a:latin typeface="Arial "/>
              </a:rPr>
              <a:t> </a:t>
            </a:r>
            <a:r>
              <a:rPr lang="en-US" sz="4400" dirty="0" err="1">
                <a:latin typeface="Arial "/>
              </a:rPr>
              <a:t>nhiều</a:t>
            </a:r>
            <a:r>
              <a:rPr lang="en-US" sz="4400" dirty="0">
                <a:latin typeface="Arial "/>
              </a:rPr>
              <a:t> </a:t>
            </a:r>
            <a:r>
              <a:rPr lang="en-US" sz="4400" dirty="0" err="1">
                <a:latin typeface="Arial "/>
              </a:rPr>
              <a:t>nơi</a:t>
            </a:r>
            <a:r>
              <a:rPr lang="en-US" sz="4400" dirty="0">
                <a:latin typeface="Arial "/>
              </a:rPr>
              <a:t> xa.</a:t>
            </a:r>
            <a:endParaRPr lang="en-US" sz="4400" i="1" dirty="0">
              <a:latin typeface="Arial "/>
              <a:cs typeface="Arial" panose="020B0604020202020204" pitchFamily="34" charset="0"/>
            </a:endParaRPr>
          </a:p>
        </p:txBody>
      </p:sp>
      <p:sp>
        <p:nvSpPr>
          <p:cNvPr id="9" name="Freeform 8">
            <a:extLst>
              <a:ext uri="{FF2B5EF4-FFF2-40B4-BE49-F238E27FC236}">
                <a16:creationId xmlns:a16="http://schemas.microsoft.com/office/drawing/2014/main" id="{E4018BB0-D5B8-ABC2-DBB9-0F48DC5EA764}"/>
              </a:ext>
            </a:extLst>
          </p:cNvPr>
          <p:cNvSpPr/>
          <p:nvPr/>
        </p:nvSpPr>
        <p:spPr>
          <a:xfrm>
            <a:off x="11983775" y="5836735"/>
            <a:ext cx="3352800" cy="4286666"/>
          </a:xfrm>
          <a:custGeom>
            <a:avLst/>
            <a:gdLst/>
            <a:ahLst/>
            <a:cxnLst/>
            <a:rect l="l" t="t" r="r" b="b"/>
            <a:pathLst>
              <a:path w="3516528" h="5814434">
                <a:moveTo>
                  <a:pt x="0" y="0"/>
                </a:moveTo>
                <a:lnTo>
                  <a:pt x="3516527" y="0"/>
                </a:lnTo>
                <a:lnTo>
                  <a:pt x="3516527" y="5814434"/>
                </a:lnTo>
                <a:lnTo>
                  <a:pt x="0" y="5814434"/>
                </a:lnTo>
                <a:lnTo>
                  <a:pt x="0" y="0"/>
                </a:lnTo>
                <a:close/>
              </a:path>
            </a:pathLst>
          </a:custGeom>
          <a:blipFill>
            <a:blip r:embed="rId7"/>
            <a:stretch>
              <a:fillRect l="-203648"/>
            </a:stretch>
          </a:blipFill>
        </p:spPr>
      </p:sp>
      <p:sp>
        <p:nvSpPr>
          <p:cNvPr id="11" name="Freeform 4">
            <a:extLst>
              <a:ext uri="{FF2B5EF4-FFF2-40B4-BE49-F238E27FC236}">
                <a16:creationId xmlns:a16="http://schemas.microsoft.com/office/drawing/2014/main" id="{86D3184A-4A55-D8BC-721A-3CAED0756194}"/>
              </a:ext>
            </a:extLst>
          </p:cNvPr>
          <p:cNvSpPr/>
          <p:nvPr/>
        </p:nvSpPr>
        <p:spPr>
          <a:xfrm>
            <a:off x="-685800" y="8470763"/>
            <a:ext cx="4616275" cy="2463937"/>
          </a:xfrm>
          <a:custGeom>
            <a:avLst/>
            <a:gdLst/>
            <a:ahLst/>
            <a:cxnLst/>
            <a:rect l="l" t="t" r="r" b="b"/>
            <a:pathLst>
              <a:path w="4616275" h="2463937">
                <a:moveTo>
                  <a:pt x="0" y="0"/>
                </a:moveTo>
                <a:lnTo>
                  <a:pt x="4616275" y="0"/>
                </a:lnTo>
                <a:lnTo>
                  <a:pt x="4616275" y="2463937"/>
                </a:lnTo>
                <a:lnTo>
                  <a:pt x="0" y="2463937"/>
                </a:lnTo>
                <a:lnTo>
                  <a:pt x="0" y="0"/>
                </a:lnTo>
                <a:close/>
              </a:path>
            </a:pathLst>
          </a:custGeom>
          <a:blipFill>
            <a:blip r:embed="rId8"/>
            <a:stretch>
              <a:fillRect/>
            </a:stretch>
          </a:blipFill>
        </p:spPr>
      </p:sp>
    </p:spTree>
    <p:extLst>
      <p:ext uri="{BB962C8B-B14F-4D97-AF65-F5344CB8AC3E}">
        <p14:creationId xmlns:p14="http://schemas.microsoft.com/office/powerpoint/2010/main" val="19844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962</TotalTime>
  <Words>2655</Words>
  <Application>Microsoft Office PowerPoint</Application>
  <PresentationFormat>Custom</PresentationFormat>
  <Paragraphs>89</Paragraphs>
  <Slides>31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Calibri</vt:lpstr>
      <vt:lpstr>Arial </vt:lpstr>
      <vt:lpstr>Arial</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 nghiệm để sáng tạo</dc:title>
  <cp:lastModifiedBy>Laptop T&amp;T</cp:lastModifiedBy>
  <cp:revision>6</cp:revision>
  <dcterms:created xsi:type="dcterms:W3CDTF">2006-08-16T00:00:00Z</dcterms:created>
  <dcterms:modified xsi:type="dcterms:W3CDTF">2024-10-05T10:11:00Z</dcterms:modified>
  <dc:identifier>DAGOZwnBPqM</dc:identifier>
</cp:coreProperties>
</file>