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35"/>
  </p:notesMasterIdLst>
  <p:sldIdLst>
    <p:sldId id="256" r:id="rId6"/>
    <p:sldId id="257" r:id="rId7"/>
    <p:sldId id="273" r:id="rId8"/>
    <p:sldId id="297" r:id="rId9"/>
    <p:sldId id="267" r:id="rId10"/>
    <p:sldId id="274" r:id="rId11"/>
    <p:sldId id="275" r:id="rId12"/>
    <p:sldId id="262" r:id="rId13"/>
    <p:sldId id="277" r:id="rId14"/>
    <p:sldId id="276" r:id="rId15"/>
    <p:sldId id="280" r:id="rId16"/>
    <p:sldId id="279" r:id="rId17"/>
    <p:sldId id="278" r:id="rId18"/>
    <p:sldId id="295" r:id="rId19"/>
    <p:sldId id="282" r:id="rId20"/>
    <p:sldId id="283" r:id="rId21"/>
    <p:sldId id="296" r:id="rId22"/>
    <p:sldId id="285" r:id="rId23"/>
    <p:sldId id="270" r:id="rId24"/>
    <p:sldId id="286" r:id="rId25"/>
    <p:sldId id="287" r:id="rId26"/>
    <p:sldId id="288" r:id="rId27"/>
    <p:sldId id="289" r:id="rId28"/>
    <p:sldId id="290" r:id="rId29"/>
    <p:sldId id="291" r:id="rId30"/>
    <p:sldId id="292" r:id="rId31"/>
    <p:sldId id="293" r:id="rId32"/>
    <p:sldId id="269" r:id="rId33"/>
    <p:sldId id="294" r:id="rId34"/>
  </p:sldIdLst>
  <p:sldSz cx="18288000" cy="10287000"/>
  <p:notesSz cx="6858000" cy="9144000"/>
  <p:embeddedFontLs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Cambria Math" panose="02040503050406030204" pitchFamily="18" charset="0"/>
      <p:regular r:id="rId46"/>
    </p:embeddedFont>
    <p:embeddedFont>
      <p:font typeface="#9Slide07 HoneyCream" pitchFamily="2" charset="0"/>
      <p:regular r:id="rId47"/>
    </p:embeddedFont>
    <p:embeddedFont>
      <p:font typeface="#9Slide06 SVNDope Script" pitchFamily="2" charset="0"/>
      <p:regular r:id="rId48"/>
    </p:embeddedFont>
    <p:embeddedFont>
      <p:font typeface="SVN-Newton"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821"/>
    <a:srgbClr val="474747"/>
    <a:srgbClr val="BDD63E"/>
    <a:srgbClr val="D0E275"/>
    <a:srgbClr val="F79E21"/>
    <a:srgbClr val="9FC6D7"/>
    <a:srgbClr val="2E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22" autoAdjust="0"/>
  </p:normalViewPr>
  <p:slideViewPr>
    <p:cSldViewPr>
      <p:cViewPr>
        <p:scale>
          <a:sx n="50" d="100"/>
          <a:sy n="50" d="100"/>
        </p:scale>
        <p:origin x="931" y="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4050F-2049-4253-8C89-7343A8151987}" type="datetimeFigureOut">
              <a:rPr lang="en-GB" smtClean="0"/>
              <a:t>05/10/2024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3B235-F44C-4853-823D-9DAB45BCDFBA}" type="slidenum">
              <a:rPr lang="en-GB" smtClean="0"/>
              <a:t>‹#›</a:t>
            </a:fld>
            <a:endParaRPr lang="en-GB"/>
          </a:p>
        </p:txBody>
      </p:sp>
    </p:spTree>
    <p:extLst>
      <p:ext uri="{BB962C8B-B14F-4D97-AF65-F5344CB8AC3E}">
        <p14:creationId xmlns:p14="http://schemas.microsoft.com/office/powerpoint/2010/main" val="162135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2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phím</a:t>
            </a:r>
            <a:r>
              <a:rPr lang="en-US" dirty="0"/>
              <a:t> -&gt; </a:t>
            </a:r>
            <a:r>
              <a:rPr lang="en-US" dirty="0" err="1"/>
              <a:t>để</a:t>
            </a:r>
            <a:r>
              <a:rPr lang="en-US" dirty="0"/>
              <a:t> </a:t>
            </a:r>
            <a:r>
              <a:rPr lang="en-US" dirty="0" err="1"/>
              <a:t>cho</a:t>
            </a:r>
            <a:r>
              <a:rPr lang="en-US" dirty="0"/>
              <a:t> </a:t>
            </a:r>
            <a:r>
              <a:rPr lang="en-US" dirty="0" err="1"/>
              <a:t>cậu</a:t>
            </a:r>
            <a:r>
              <a:rPr lang="en-US" dirty="0"/>
              <a:t> </a:t>
            </a:r>
            <a:r>
              <a:rPr lang="en-US" dirty="0" err="1"/>
              <a:t>bé</a:t>
            </a:r>
            <a:r>
              <a:rPr lang="en-US" dirty="0"/>
              <a:t> </a:t>
            </a:r>
            <a:r>
              <a:rPr lang="en-US" dirty="0" err="1"/>
              <a:t>cướp</a:t>
            </a:r>
            <a:r>
              <a:rPr lang="en-US" dirty="0"/>
              <a:t> </a:t>
            </a:r>
            <a:r>
              <a:rPr lang="en-US" dirty="0" err="1"/>
              <a:t>biển</a:t>
            </a:r>
            <a:r>
              <a:rPr lang="en-US" dirty="0"/>
              <a:t> di </a:t>
            </a:r>
            <a:r>
              <a:rPr lang="en-US" dirty="0" err="1"/>
              <a:t>chuyển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Cứ</a:t>
            </a:r>
            <a:r>
              <a:rPr lang="en-US" dirty="0"/>
              <a:t> </a:t>
            </a:r>
            <a:r>
              <a:rPr lang="en-US" dirty="0" err="1"/>
              <a:t>tiếp</a:t>
            </a:r>
            <a:r>
              <a:rPr lang="en-US" dirty="0"/>
              <a:t> </a:t>
            </a:r>
            <a:r>
              <a:rPr lang="en-US" dirty="0" err="1"/>
              <a:t>tục</a:t>
            </a:r>
            <a:r>
              <a:rPr lang="en-US" dirty="0"/>
              <a:t> </a:t>
            </a:r>
            <a:r>
              <a:rPr lang="en-US" dirty="0" err="1"/>
              <a:t>cho</a:t>
            </a:r>
            <a:r>
              <a:rPr lang="en-US" dirty="0"/>
              <a:t> </a:t>
            </a:r>
            <a:r>
              <a:rPr lang="en-US" dirty="0" err="1"/>
              <a:t>đến</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smtClean="0"/>
              <a:t>hình</a:t>
            </a:r>
            <a:r>
              <a:rPr lang="en-US" baseline="0" dirty="0" smtClean="0"/>
              <a:t> </a:t>
            </a:r>
            <a:r>
              <a:rPr lang="en-US" baseline="0" dirty="0" err="1" smtClean="0"/>
              <a:t>cướp</a:t>
            </a:r>
            <a:r>
              <a:rPr lang="en-US" baseline="0" dirty="0" smtClean="0"/>
              <a:t> </a:t>
            </a:r>
            <a:r>
              <a:rPr lang="en-US" baseline="0" dirty="0" err="1" smtClean="0"/>
              <a:t>biển</a:t>
            </a:r>
            <a:r>
              <a:rPr lang="en-US" baseline="0" dirty="0" smtClean="0"/>
              <a:t> </a:t>
            </a:r>
            <a:r>
              <a:rPr lang="en-US" dirty="0" err="1" smtClean="0"/>
              <a:t>để</a:t>
            </a:r>
            <a:r>
              <a:rPr lang="en-US" dirty="0" smtClean="0"/>
              <a:t> </a:t>
            </a:r>
            <a:r>
              <a:rPr lang="en-US" dirty="0" err="1"/>
              <a:t>đến</a:t>
            </a:r>
            <a:r>
              <a:rPr lang="en-US" dirty="0"/>
              <a:t> slide </a:t>
            </a:r>
            <a:r>
              <a:rPr lang="en-US" dirty="0" err="1"/>
              <a:t>cuối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4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33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9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3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0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3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8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00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14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726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5805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80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7790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66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899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758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459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111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47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21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690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021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53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73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32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324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4960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9829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87723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125C-D109-0E78-5B9E-5BE3D3F04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4D6DB-5D08-ED41-9357-67ABC814E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D00FF-6A3F-4D80-D210-0A09D6A2E5FA}"/>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429CFD-DCA4-DAF4-1148-9F7913A233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E801A7-53CD-6807-6D22-1C3B1EDF9163}"/>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8288000" cy="10287002"/>
          </a:xfrm>
          <a:prstGeom prst="rect">
            <a:avLst/>
          </a:prstGeom>
        </p:spPr>
      </p:pic>
      <p:pic>
        <p:nvPicPr>
          <p:cNvPr id="8" name="Picture 7">
            <a:extLst>
              <a:ext uri="{FF2B5EF4-FFF2-40B4-BE49-F238E27FC236}">
                <a16:creationId xmlns:a16="http://schemas.microsoft.com/office/drawing/2014/main" id="{E2C72916-86C0-2691-8304-8ACC966B54C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9" name="Picture 8">
            <a:extLst>
              <a:ext uri="{FF2B5EF4-FFF2-40B4-BE49-F238E27FC236}">
                <a16:creationId xmlns:a16="http://schemas.microsoft.com/office/drawing/2014/main" id="{9C193D6A-69A8-3B2A-5BAC-3AE9AF381B5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10" name="TextBox 3">
            <a:extLst>
              <a:ext uri="{FF2B5EF4-FFF2-40B4-BE49-F238E27FC236}">
                <a16:creationId xmlns:a16="http://schemas.microsoft.com/office/drawing/2014/main" id="{BA944EEC-B1EB-FF37-4D82-C9AF413D1642}"/>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61B92CFC-B776-FAB0-A872-06DFB875A6C0}"/>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4FFE63F-404A-15ED-409A-DAD65DC96F9C}"/>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02D1361E-F1DA-9FEB-BB4B-38872E3B602C}"/>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44462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25285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3375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1179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983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8501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1461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19723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45350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p:txBody>
          <a:body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p:txBody>
          <a:body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30394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3530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5263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52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3207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396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9238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19884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8323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6355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8669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550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7145000" y="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40000"/>
                    <a:lumOff val="6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40000"/>
                    <a:lumOff val="6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40000"/>
                  <a:lumOff val="60000"/>
                </a:schemeClr>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2000">
              <a:srgbClr val="9FC6D7"/>
            </a:gs>
            <a:gs pos="67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6"/>
          <p:cNvSpPr/>
          <p:nvPr userDrawn="1"/>
        </p:nvSpPr>
        <p:spPr>
          <a:xfrm>
            <a:off x="-1521826" y="9108824"/>
            <a:ext cx="9237904" cy="3719685"/>
          </a:xfrm>
          <a:custGeom>
            <a:avLst/>
            <a:gdLst/>
            <a:ahLst/>
            <a:cxnLst/>
            <a:rect l="l" t="t" r="r" b="b"/>
            <a:pathLst>
              <a:path w="9237904" h="3719685">
                <a:moveTo>
                  <a:pt x="0" y="0"/>
                </a:moveTo>
                <a:lnTo>
                  <a:pt x="9237904" y="0"/>
                </a:lnTo>
                <a:lnTo>
                  <a:pt x="9237904" y="3719685"/>
                </a:lnTo>
                <a:lnTo>
                  <a:pt x="0" y="3719685"/>
                </a:lnTo>
                <a:lnTo>
                  <a:pt x="0" y="0"/>
                </a:lnTo>
                <a:close/>
              </a:path>
            </a:pathLst>
          </a:custGeom>
          <a:blipFill>
            <a:blip r:embed="rId13"/>
            <a:stretch>
              <a:fillRect l="-80052" r="-88712" b="-55668"/>
            </a:stretch>
          </a:blipFill>
        </p:spPr>
      </p:sp>
      <p:sp>
        <p:nvSpPr>
          <p:cNvPr id="8" name="Freeform 7"/>
          <p:cNvSpPr/>
          <p:nvPr userDrawn="1"/>
        </p:nvSpPr>
        <p:spPr>
          <a:xfrm flipH="1">
            <a:off x="-2353672" y="6372683"/>
            <a:ext cx="9308429" cy="4318549"/>
          </a:xfrm>
          <a:custGeom>
            <a:avLst/>
            <a:gdLst/>
            <a:ahLst/>
            <a:cxnLst/>
            <a:rect l="l" t="t" r="r" b="b"/>
            <a:pathLst>
              <a:path w="9308429" h="4318549">
                <a:moveTo>
                  <a:pt x="9308429" y="0"/>
                </a:moveTo>
                <a:lnTo>
                  <a:pt x="0" y="0"/>
                </a:lnTo>
                <a:lnTo>
                  <a:pt x="0" y="4318549"/>
                </a:lnTo>
                <a:lnTo>
                  <a:pt x="9308429" y="4318549"/>
                </a:lnTo>
                <a:lnTo>
                  <a:pt x="9308429" y="0"/>
                </a:lnTo>
                <a:close/>
              </a:path>
            </a:pathLst>
          </a:custGeom>
          <a:blipFill>
            <a:blip r:embed="rId14"/>
            <a:stretch>
              <a:fillRect l="-785" r="-785" b="-3991"/>
            </a:stretch>
          </a:blipFill>
        </p:spPr>
      </p:sp>
      <p:sp>
        <p:nvSpPr>
          <p:cNvPr id="9" name="Freeform 8"/>
          <p:cNvSpPr/>
          <p:nvPr userDrawn="1"/>
        </p:nvSpPr>
        <p:spPr>
          <a:xfrm flipH="1">
            <a:off x="5505850" y="8326366"/>
            <a:ext cx="13424625" cy="4291347"/>
          </a:xfrm>
          <a:custGeom>
            <a:avLst/>
            <a:gdLst/>
            <a:ahLst/>
            <a:cxnLst/>
            <a:rect l="l" t="t" r="r" b="b"/>
            <a:pathLst>
              <a:path w="13424625" h="4291347">
                <a:moveTo>
                  <a:pt x="13424625" y="0"/>
                </a:moveTo>
                <a:lnTo>
                  <a:pt x="0" y="0"/>
                </a:lnTo>
                <a:lnTo>
                  <a:pt x="0" y="4291347"/>
                </a:lnTo>
                <a:lnTo>
                  <a:pt x="13424625" y="4291347"/>
                </a:lnTo>
                <a:lnTo>
                  <a:pt x="13424625" y="0"/>
                </a:lnTo>
                <a:close/>
              </a:path>
            </a:pathLst>
          </a:custGeom>
          <a:blipFill>
            <a:blip r:embed="rId13"/>
            <a:stretch>
              <a:fillRect l="-42879" r="-42065" b="-34931"/>
            </a:stretch>
          </a:blipFill>
        </p:spPr>
      </p:sp>
      <p:sp>
        <p:nvSpPr>
          <p:cNvPr id="10" name="Freeform 9"/>
          <p:cNvSpPr/>
          <p:nvPr userDrawn="1"/>
        </p:nvSpPr>
        <p:spPr>
          <a:xfrm rot="93318">
            <a:off x="13256309" y="5329115"/>
            <a:ext cx="9308429" cy="4318549"/>
          </a:xfrm>
          <a:custGeom>
            <a:avLst/>
            <a:gdLst/>
            <a:ahLst/>
            <a:cxnLst/>
            <a:rect l="l" t="t" r="r" b="b"/>
            <a:pathLst>
              <a:path w="9308429" h="4318549">
                <a:moveTo>
                  <a:pt x="0" y="0"/>
                </a:moveTo>
                <a:lnTo>
                  <a:pt x="9308429" y="0"/>
                </a:lnTo>
                <a:lnTo>
                  <a:pt x="9308429" y="4318549"/>
                </a:lnTo>
                <a:lnTo>
                  <a:pt x="0" y="4318549"/>
                </a:lnTo>
                <a:lnTo>
                  <a:pt x="0" y="0"/>
                </a:lnTo>
                <a:close/>
              </a:path>
            </a:pathLst>
          </a:custGeom>
          <a:blipFill>
            <a:blip r:embed="rId14"/>
            <a:stretch>
              <a:fillRect l="-785" r="-785" b="-3991"/>
            </a:stretch>
          </a:blipFill>
        </p:spPr>
      </p:sp>
      <p:sp>
        <p:nvSpPr>
          <p:cNvPr id="11" name="Freeform 11"/>
          <p:cNvSpPr/>
          <p:nvPr userDrawn="1"/>
        </p:nvSpPr>
        <p:spPr>
          <a:xfrm>
            <a:off x="761999" y="558262"/>
            <a:ext cx="16922287" cy="8339765"/>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alpha val="80000"/>
            </a:schemeClr>
          </a:solidFill>
        </p:spPr>
      </p:sp>
      <p:sp>
        <p:nvSpPr>
          <p:cNvPr id="1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5"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6" name="TextBox 15"/>
          <p:cNvSpPr txBox="1"/>
          <p:nvPr userDrawn="1"/>
        </p:nvSpPr>
        <p:spPr>
          <a:xfrm>
            <a:off x="17145000" y="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40000"/>
                    <a:lumOff val="6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40000"/>
                    <a:lumOff val="6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40000"/>
                  <a:lumOff val="60000"/>
                </a:schemeClr>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23572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2000">
              <a:srgbClr val="9FC6D7"/>
            </a:gs>
            <a:gs pos="67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6"/>
          <p:cNvSpPr/>
          <p:nvPr userDrawn="1"/>
        </p:nvSpPr>
        <p:spPr>
          <a:xfrm>
            <a:off x="-1521826" y="9108824"/>
            <a:ext cx="9237904" cy="3719685"/>
          </a:xfrm>
          <a:custGeom>
            <a:avLst/>
            <a:gdLst/>
            <a:ahLst/>
            <a:cxnLst/>
            <a:rect l="l" t="t" r="r" b="b"/>
            <a:pathLst>
              <a:path w="9237904" h="3719685">
                <a:moveTo>
                  <a:pt x="0" y="0"/>
                </a:moveTo>
                <a:lnTo>
                  <a:pt x="9237904" y="0"/>
                </a:lnTo>
                <a:lnTo>
                  <a:pt x="9237904" y="3719685"/>
                </a:lnTo>
                <a:lnTo>
                  <a:pt x="0" y="3719685"/>
                </a:lnTo>
                <a:lnTo>
                  <a:pt x="0" y="0"/>
                </a:lnTo>
                <a:close/>
              </a:path>
            </a:pathLst>
          </a:custGeom>
          <a:blipFill>
            <a:blip r:embed="rId13"/>
            <a:stretch>
              <a:fillRect l="-80052" r="-88712" b="-55668"/>
            </a:stretch>
          </a:blipFill>
        </p:spPr>
      </p:sp>
      <p:sp>
        <p:nvSpPr>
          <p:cNvPr id="8" name="Freeform 7"/>
          <p:cNvSpPr/>
          <p:nvPr userDrawn="1"/>
        </p:nvSpPr>
        <p:spPr>
          <a:xfrm flipH="1">
            <a:off x="-2353672" y="6372683"/>
            <a:ext cx="9308429" cy="4318549"/>
          </a:xfrm>
          <a:custGeom>
            <a:avLst/>
            <a:gdLst/>
            <a:ahLst/>
            <a:cxnLst/>
            <a:rect l="l" t="t" r="r" b="b"/>
            <a:pathLst>
              <a:path w="9308429" h="4318549">
                <a:moveTo>
                  <a:pt x="9308429" y="0"/>
                </a:moveTo>
                <a:lnTo>
                  <a:pt x="0" y="0"/>
                </a:lnTo>
                <a:lnTo>
                  <a:pt x="0" y="4318549"/>
                </a:lnTo>
                <a:lnTo>
                  <a:pt x="9308429" y="4318549"/>
                </a:lnTo>
                <a:lnTo>
                  <a:pt x="9308429" y="0"/>
                </a:lnTo>
                <a:close/>
              </a:path>
            </a:pathLst>
          </a:custGeom>
          <a:blipFill>
            <a:blip r:embed="rId14"/>
            <a:stretch>
              <a:fillRect l="-785" r="-785" b="-3991"/>
            </a:stretch>
          </a:blipFill>
        </p:spPr>
      </p:sp>
      <p:sp>
        <p:nvSpPr>
          <p:cNvPr id="9" name="Freeform 8"/>
          <p:cNvSpPr/>
          <p:nvPr userDrawn="1"/>
        </p:nvSpPr>
        <p:spPr>
          <a:xfrm flipH="1">
            <a:off x="5505850" y="8326366"/>
            <a:ext cx="13424625" cy="4291347"/>
          </a:xfrm>
          <a:custGeom>
            <a:avLst/>
            <a:gdLst/>
            <a:ahLst/>
            <a:cxnLst/>
            <a:rect l="l" t="t" r="r" b="b"/>
            <a:pathLst>
              <a:path w="13424625" h="4291347">
                <a:moveTo>
                  <a:pt x="13424625" y="0"/>
                </a:moveTo>
                <a:lnTo>
                  <a:pt x="0" y="0"/>
                </a:lnTo>
                <a:lnTo>
                  <a:pt x="0" y="4291347"/>
                </a:lnTo>
                <a:lnTo>
                  <a:pt x="13424625" y="4291347"/>
                </a:lnTo>
                <a:lnTo>
                  <a:pt x="13424625" y="0"/>
                </a:lnTo>
                <a:close/>
              </a:path>
            </a:pathLst>
          </a:custGeom>
          <a:blipFill>
            <a:blip r:embed="rId13"/>
            <a:stretch>
              <a:fillRect l="-42879" r="-42065" b="-34931"/>
            </a:stretch>
          </a:blipFill>
        </p:spPr>
      </p:sp>
      <p:sp>
        <p:nvSpPr>
          <p:cNvPr id="10" name="Freeform 9"/>
          <p:cNvSpPr/>
          <p:nvPr userDrawn="1"/>
        </p:nvSpPr>
        <p:spPr>
          <a:xfrm rot="93318">
            <a:off x="13256309" y="5329115"/>
            <a:ext cx="9308429" cy="4318549"/>
          </a:xfrm>
          <a:custGeom>
            <a:avLst/>
            <a:gdLst/>
            <a:ahLst/>
            <a:cxnLst/>
            <a:rect l="l" t="t" r="r" b="b"/>
            <a:pathLst>
              <a:path w="9308429" h="4318549">
                <a:moveTo>
                  <a:pt x="0" y="0"/>
                </a:moveTo>
                <a:lnTo>
                  <a:pt x="9308429" y="0"/>
                </a:lnTo>
                <a:lnTo>
                  <a:pt x="9308429" y="4318549"/>
                </a:lnTo>
                <a:lnTo>
                  <a:pt x="0" y="4318549"/>
                </a:lnTo>
                <a:lnTo>
                  <a:pt x="0" y="0"/>
                </a:lnTo>
                <a:close/>
              </a:path>
            </a:pathLst>
          </a:custGeom>
          <a:blipFill>
            <a:blip r:embed="rId14"/>
            <a:stretch>
              <a:fillRect l="-785" r="-785" b="-3991"/>
            </a:stretch>
          </a:blipFill>
        </p:spPr>
      </p:sp>
      <p:sp>
        <p:nvSpPr>
          <p:cNvPr id="12"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4"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5" name="TextBox 14"/>
          <p:cNvSpPr txBox="1"/>
          <p:nvPr userDrawn="1"/>
        </p:nvSpPr>
        <p:spPr>
          <a:xfrm>
            <a:off x="17145000" y="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40000"/>
                    <a:lumOff val="6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40000"/>
                    <a:lumOff val="6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40000"/>
                  <a:lumOff val="60000"/>
                </a:schemeClr>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923488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4213F4-AD70-542E-AC54-088A55B5670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21C3BC-E789-4FCB-E64F-F23582DEFB0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67AFC-B320-D7DA-AF0B-1F20D91D8BD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7FD83C4-8573-4586-A9CF-094BFDD4645E}" type="datetimeFigureOut">
              <a:rPr lang="en-US" smtClean="0">
                <a:solidFill>
                  <a:prstClr val="black">
                    <a:tint val="75000"/>
                  </a:prstClr>
                </a:solidFill>
              </a:rPr>
              <a:pPr defTabSz="1371600"/>
              <a:t>10/5/2024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897677-F98D-B3B0-FCC4-DD8BA2700C2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A221E00-F476-D2AB-BE32-E5B7E51AFDC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7A0BF315-338D-4654-B23D-D7B8AFDEE731}" type="slidenum">
              <a:rPr lang="en-US" smtClean="0">
                <a:solidFill>
                  <a:prstClr val="black">
                    <a:tint val="75000"/>
                  </a:prstClr>
                </a:solidFill>
              </a:rPr>
              <a:pPr defTabSz="13716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93B26D4-7DF4-2010-3029-D7C8B05E3DA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DC76C244-7B43-6A7D-0425-64D03352103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7E16F53F-4C80-9C53-A46E-CC4889BEA47D}"/>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8B0ADD5-C733-8441-AA58-7D1343D58878}"/>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29AC3165-9C1C-D181-FDC8-2785F5EACCD3}"/>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FB05DE6-98C2-F283-AC19-585F8FBACE99}"/>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986388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9368800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58.png"/><Relationship Id="rId1" Type="http://schemas.openxmlformats.org/officeDocument/2006/relationships/slideLayout" Target="../slideLayouts/slideLayout35.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12.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3.xml"/><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slide" Target="slide22.xml"/><Relationship Id="rId11" Type="http://schemas.openxmlformats.org/officeDocument/2006/relationships/image" Target="../media/image61.png"/><Relationship Id="rId5" Type="http://schemas.openxmlformats.org/officeDocument/2006/relationships/image" Target="../media/image59.png"/><Relationship Id="rId15" Type="http://schemas.openxmlformats.org/officeDocument/2006/relationships/image" Target="../media/image55.png"/><Relationship Id="rId10" Type="http://schemas.openxmlformats.org/officeDocument/2006/relationships/slide" Target="slide26.xml"/><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slide" Target="slide27.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1.png"/><Relationship Id="rId5" Type="http://schemas.openxmlformats.org/officeDocument/2006/relationships/image" Target="../media/image62.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1.png"/><Relationship Id="rId5" Type="http://schemas.openxmlformats.org/officeDocument/2006/relationships/image" Target="../media/image62.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1.png"/><Relationship Id="rId5" Type="http://schemas.openxmlformats.org/officeDocument/2006/relationships/image" Target="../media/image62.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1.png"/><Relationship Id="rId5" Type="http://schemas.openxmlformats.org/officeDocument/2006/relationships/image" Target="../media/image62.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2.svg"/><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slide" Target="slide21.xml"/><Relationship Id="rId5" Type="http://schemas.openxmlformats.org/officeDocument/2006/relationships/image" Target="../media/image62.png"/><Relationship Id="rId10"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image" Target="../media/image27.sv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3.png"/><Relationship Id="rId3" Type="http://schemas.openxmlformats.org/officeDocument/2006/relationships/audio" Target="../media/audio5.wav"/><Relationship Id="rId7" Type="http://schemas.openxmlformats.org/officeDocument/2006/relationships/image" Target="../media/image50.pn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49.png"/><Relationship Id="rId11" Type="http://schemas.openxmlformats.org/officeDocument/2006/relationships/image" Target="../media/image72.png"/><Relationship Id="rId5" Type="http://schemas.openxmlformats.org/officeDocument/2006/relationships/image" Target="../media/image48.png"/><Relationship Id="rId15" Type="http://schemas.openxmlformats.org/officeDocument/2006/relationships/image" Target="../media/image74.png"/><Relationship Id="rId10"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3.png"/><Relationship Id="rId1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237598" y="681122"/>
            <a:ext cx="3304215" cy="3304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4" name="TextBox 4"/>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5" name="Freeform 5"/>
          <p:cNvSpPr/>
          <p:nvPr/>
        </p:nvSpPr>
        <p:spPr>
          <a:xfrm rot="2095373">
            <a:off x="-2234785" y="2592855"/>
            <a:ext cx="8274082" cy="5071323"/>
          </a:xfrm>
          <a:custGeom>
            <a:avLst/>
            <a:gdLst/>
            <a:ahLst/>
            <a:cxnLst/>
            <a:rect l="l" t="t" r="r" b="b"/>
            <a:pathLst>
              <a:path w="8274082" h="5071323">
                <a:moveTo>
                  <a:pt x="0" y="0"/>
                </a:moveTo>
                <a:lnTo>
                  <a:pt x="8274083" y="0"/>
                </a:lnTo>
                <a:lnTo>
                  <a:pt x="8274083" y="5071323"/>
                </a:lnTo>
                <a:lnTo>
                  <a:pt x="0" y="5071323"/>
                </a:lnTo>
                <a:lnTo>
                  <a:pt x="0" y="0"/>
                </a:lnTo>
                <a:close/>
              </a:path>
            </a:pathLst>
          </a:custGeom>
          <a:blipFill>
            <a:blip r:embed="rId2">
              <a:alphaModFix amt="70000"/>
            </a:blip>
            <a:stretch>
              <a:fillRect/>
            </a:stretch>
          </a:blipFill>
        </p:spPr>
      </p:sp>
      <p:sp>
        <p:nvSpPr>
          <p:cNvPr id="6" name="Freeform 6"/>
          <p:cNvSpPr/>
          <p:nvPr/>
        </p:nvSpPr>
        <p:spPr>
          <a:xfrm rot="-447254">
            <a:off x="14124491" y="3039606"/>
            <a:ext cx="6768376" cy="4148451"/>
          </a:xfrm>
          <a:custGeom>
            <a:avLst/>
            <a:gdLst/>
            <a:ahLst/>
            <a:cxnLst/>
            <a:rect l="l" t="t" r="r" b="b"/>
            <a:pathLst>
              <a:path w="6768376" h="4148451">
                <a:moveTo>
                  <a:pt x="0" y="0"/>
                </a:moveTo>
                <a:lnTo>
                  <a:pt x="6768376" y="0"/>
                </a:lnTo>
                <a:lnTo>
                  <a:pt x="6768376" y="4148451"/>
                </a:lnTo>
                <a:lnTo>
                  <a:pt x="0" y="4148451"/>
                </a:lnTo>
                <a:lnTo>
                  <a:pt x="0" y="0"/>
                </a:lnTo>
                <a:close/>
              </a:path>
            </a:pathLst>
          </a:custGeom>
          <a:blipFill>
            <a:blip r:embed="rId2">
              <a:alphaModFix amt="70000"/>
            </a:blip>
            <a:stretch>
              <a:fillRect/>
            </a:stretch>
          </a:blipFill>
        </p:spPr>
      </p:sp>
      <p:sp>
        <p:nvSpPr>
          <p:cNvPr id="7" name="Freeform 7"/>
          <p:cNvSpPr/>
          <p:nvPr/>
        </p:nvSpPr>
        <p:spPr>
          <a:xfrm flipH="1">
            <a:off x="9018997" y="7829349"/>
            <a:ext cx="9729992" cy="3697818"/>
          </a:xfrm>
          <a:custGeom>
            <a:avLst/>
            <a:gdLst/>
            <a:ahLst/>
            <a:cxnLst/>
            <a:rect l="l" t="t" r="r" b="b"/>
            <a:pathLst>
              <a:path w="9729992" h="3697818">
                <a:moveTo>
                  <a:pt x="9729991" y="0"/>
                </a:moveTo>
                <a:lnTo>
                  <a:pt x="0" y="0"/>
                </a:lnTo>
                <a:lnTo>
                  <a:pt x="0" y="3697818"/>
                </a:lnTo>
                <a:lnTo>
                  <a:pt x="9729991" y="3697818"/>
                </a:lnTo>
                <a:lnTo>
                  <a:pt x="9729991" y="0"/>
                </a:lnTo>
                <a:close/>
              </a:path>
            </a:pathLst>
          </a:custGeom>
          <a:blipFill>
            <a:blip r:embed="rId3"/>
            <a:stretch>
              <a:fillRect l="-118641" t="-33229" r="-1624" b="-1938"/>
            </a:stretch>
          </a:blipFill>
        </p:spPr>
      </p:sp>
      <p:sp>
        <p:nvSpPr>
          <p:cNvPr id="8" name="Freeform 8"/>
          <p:cNvSpPr/>
          <p:nvPr/>
        </p:nvSpPr>
        <p:spPr>
          <a:xfrm rot="180840">
            <a:off x="13027674" y="6289805"/>
            <a:ext cx="6195173" cy="2874186"/>
          </a:xfrm>
          <a:custGeom>
            <a:avLst/>
            <a:gdLst/>
            <a:ahLst/>
            <a:cxnLst/>
            <a:rect l="l" t="t" r="r" b="b"/>
            <a:pathLst>
              <a:path w="6195173" h="2874186">
                <a:moveTo>
                  <a:pt x="0" y="0"/>
                </a:moveTo>
                <a:lnTo>
                  <a:pt x="6195173" y="0"/>
                </a:lnTo>
                <a:lnTo>
                  <a:pt x="6195173" y="2874186"/>
                </a:lnTo>
                <a:lnTo>
                  <a:pt x="0" y="2874186"/>
                </a:lnTo>
                <a:lnTo>
                  <a:pt x="0" y="0"/>
                </a:lnTo>
                <a:close/>
              </a:path>
            </a:pathLst>
          </a:custGeom>
          <a:blipFill>
            <a:blip r:embed="rId4"/>
            <a:stretch>
              <a:fillRect l="-785" r="-785" b="-3991"/>
            </a:stretch>
          </a:blipFill>
        </p:spPr>
      </p:sp>
      <p:sp>
        <p:nvSpPr>
          <p:cNvPr id="9" name="Freeform 9"/>
          <p:cNvSpPr/>
          <p:nvPr/>
        </p:nvSpPr>
        <p:spPr>
          <a:xfrm rot="612604" flipH="1">
            <a:off x="-740756" y="5148850"/>
            <a:ext cx="8771356" cy="4166394"/>
          </a:xfrm>
          <a:custGeom>
            <a:avLst/>
            <a:gdLst/>
            <a:ahLst/>
            <a:cxnLst/>
            <a:rect l="l" t="t" r="r" b="b"/>
            <a:pathLst>
              <a:path w="8771356" h="4166394">
                <a:moveTo>
                  <a:pt x="8771355" y="0"/>
                </a:moveTo>
                <a:lnTo>
                  <a:pt x="0" y="0"/>
                </a:lnTo>
                <a:lnTo>
                  <a:pt x="0" y="4166394"/>
                </a:lnTo>
                <a:lnTo>
                  <a:pt x="8771355" y="4166394"/>
                </a:lnTo>
                <a:lnTo>
                  <a:pt x="8771355" y="0"/>
                </a:lnTo>
                <a:close/>
              </a:path>
            </a:pathLst>
          </a:custGeom>
          <a:blipFill>
            <a:blip r:embed="rId4"/>
            <a:stretch>
              <a:fillRect/>
            </a:stretch>
          </a:blipFill>
        </p:spPr>
      </p:sp>
      <p:sp>
        <p:nvSpPr>
          <p:cNvPr id="10" name="Freeform 10"/>
          <p:cNvSpPr/>
          <p:nvPr/>
        </p:nvSpPr>
        <p:spPr>
          <a:xfrm>
            <a:off x="-19779" y="7829349"/>
            <a:ext cx="16353374" cy="4403442"/>
          </a:xfrm>
          <a:custGeom>
            <a:avLst/>
            <a:gdLst/>
            <a:ahLst/>
            <a:cxnLst/>
            <a:rect l="l" t="t" r="r" b="b"/>
            <a:pathLst>
              <a:path w="16353374" h="4403442">
                <a:moveTo>
                  <a:pt x="0" y="0"/>
                </a:moveTo>
                <a:lnTo>
                  <a:pt x="16353374" y="0"/>
                </a:lnTo>
                <a:lnTo>
                  <a:pt x="16353374" y="4403442"/>
                </a:lnTo>
                <a:lnTo>
                  <a:pt x="0" y="4403442"/>
                </a:lnTo>
                <a:lnTo>
                  <a:pt x="0" y="0"/>
                </a:lnTo>
                <a:close/>
              </a:path>
            </a:pathLst>
          </a:custGeom>
          <a:blipFill>
            <a:blip r:embed="rId3"/>
            <a:stretch>
              <a:fillRect l="-11527" r="-3930"/>
            </a:stretch>
          </a:blipFill>
        </p:spPr>
      </p:sp>
      <p:grpSp>
        <p:nvGrpSpPr>
          <p:cNvPr id="11" name="Group 11"/>
          <p:cNvGrpSpPr/>
          <p:nvPr/>
        </p:nvGrpSpPr>
        <p:grpSpPr>
          <a:xfrm rot="406961">
            <a:off x="2640883" y="8700755"/>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flipH="1">
            <a:off x="1072776" y="2300776"/>
            <a:ext cx="8490756" cy="7592151"/>
          </a:xfrm>
          <a:custGeom>
            <a:avLst/>
            <a:gdLst/>
            <a:ahLst/>
            <a:cxnLst/>
            <a:rect l="l" t="t" r="r" b="b"/>
            <a:pathLst>
              <a:path w="8490756" h="7592151">
                <a:moveTo>
                  <a:pt x="8490756" y="0"/>
                </a:moveTo>
                <a:lnTo>
                  <a:pt x="0" y="0"/>
                </a:lnTo>
                <a:lnTo>
                  <a:pt x="0" y="7592151"/>
                </a:lnTo>
                <a:lnTo>
                  <a:pt x="8490756" y="7592151"/>
                </a:lnTo>
                <a:lnTo>
                  <a:pt x="8490756" y="0"/>
                </a:lnTo>
                <a:close/>
              </a:path>
            </a:pathLst>
          </a:custGeom>
          <a:blipFill>
            <a:blip r:embed="rId5"/>
            <a:stretch>
              <a:fillRect/>
            </a:stretch>
          </a:blipFill>
        </p:spPr>
      </p:sp>
      <p:sp>
        <p:nvSpPr>
          <p:cNvPr id="18" name="Freeform 18"/>
          <p:cNvSpPr/>
          <p:nvPr/>
        </p:nvSpPr>
        <p:spPr>
          <a:xfrm flipH="1">
            <a:off x="-878978" y="8172939"/>
            <a:ext cx="4842773" cy="2134532"/>
          </a:xfrm>
          <a:custGeom>
            <a:avLst/>
            <a:gdLst/>
            <a:ahLst/>
            <a:cxnLst/>
            <a:rect l="l" t="t" r="r" b="b"/>
            <a:pathLst>
              <a:path w="4842773" h="2134532">
                <a:moveTo>
                  <a:pt x="4842772" y="0"/>
                </a:moveTo>
                <a:lnTo>
                  <a:pt x="0" y="0"/>
                </a:lnTo>
                <a:lnTo>
                  <a:pt x="0" y="2134532"/>
                </a:lnTo>
                <a:lnTo>
                  <a:pt x="4842772" y="2134532"/>
                </a:lnTo>
                <a:lnTo>
                  <a:pt x="4842772" y="0"/>
                </a:lnTo>
                <a:close/>
              </a:path>
            </a:pathLst>
          </a:custGeom>
          <a:blipFill>
            <a:blip r:embed="rId6"/>
            <a:stretch>
              <a:fillRect/>
            </a:stretch>
          </a:blipFill>
        </p:spPr>
      </p:sp>
      <p:sp>
        <p:nvSpPr>
          <p:cNvPr id="19" name="Freeform 19"/>
          <p:cNvSpPr/>
          <p:nvPr/>
        </p:nvSpPr>
        <p:spPr>
          <a:xfrm>
            <a:off x="14255412" y="8358067"/>
            <a:ext cx="4423578" cy="1949765"/>
          </a:xfrm>
          <a:custGeom>
            <a:avLst/>
            <a:gdLst/>
            <a:ahLst/>
            <a:cxnLst/>
            <a:rect l="l" t="t" r="r" b="b"/>
            <a:pathLst>
              <a:path w="4423578" h="1949765">
                <a:moveTo>
                  <a:pt x="0" y="0"/>
                </a:moveTo>
                <a:lnTo>
                  <a:pt x="4423578" y="0"/>
                </a:lnTo>
                <a:lnTo>
                  <a:pt x="4423578" y="1949766"/>
                </a:lnTo>
                <a:lnTo>
                  <a:pt x="0" y="1949766"/>
                </a:lnTo>
                <a:lnTo>
                  <a:pt x="0" y="0"/>
                </a:lnTo>
                <a:close/>
              </a:path>
            </a:pathLst>
          </a:custGeom>
          <a:blipFill>
            <a:blip r:embed="rId6"/>
            <a:stretch>
              <a:fillRect/>
            </a:stretch>
          </a:blipFill>
        </p:spPr>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3" y="-108777"/>
            <a:ext cx="1747896" cy="1747896"/>
          </a:xfrm>
          <a:prstGeom prst="rect">
            <a:avLst/>
          </a:prstGeom>
        </p:spPr>
      </p:pic>
      <p:pic>
        <p:nvPicPr>
          <p:cNvPr id="20" name="Picture 19"/>
          <p:cNvPicPr>
            <a:picLocks noChangeAspect="1"/>
          </p:cNvPicPr>
          <p:nvPr/>
        </p:nvPicPr>
        <p:blipFill>
          <a:blip r:embed="rId8"/>
          <a:stretch>
            <a:fillRect/>
          </a:stretch>
        </p:blipFill>
        <p:spPr>
          <a:xfrm>
            <a:off x="5727514" y="1316298"/>
            <a:ext cx="11402099" cy="6656102"/>
          </a:xfrm>
          <a:prstGeom prst="rect">
            <a:avLst/>
          </a:prstGeom>
        </p:spPr>
      </p:pic>
      <p:pic>
        <p:nvPicPr>
          <p:cNvPr id="34" name="Picture 33"/>
          <p:cNvPicPr>
            <a:picLocks noChangeAspect="1"/>
          </p:cNvPicPr>
          <p:nvPr/>
        </p:nvPicPr>
        <p:blipFill>
          <a:blip r:embed="rId9"/>
          <a:stretch>
            <a:fillRect/>
          </a:stretch>
        </p:blipFill>
        <p:spPr>
          <a:xfrm>
            <a:off x="1426817" y="529547"/>
            <a:ext cx="6462320" cy="1426588"/>
          </a:xfrm>
          <a:prstGeom prst="rect">
            <a:avLst/>
          </a:prstGeom>
        </p:spPr>
      </p:pic>
      <p:pic>
        <p:nvPicPr>
          <p:cNvPr id="35" name="Picture 34"/>
          <p:cNvPicPr>
            <a:picLocks noChangeAspect="1"/>
          </p:cNvPicPr>
          <p:nvPr/>
        </p:nvPicPr>
        <p:blipFill>
          <a:blip r:embed="rId10"/>
          <a:stretch>
            <a:fillRect/>
          </a:stretch>
        </p:blipFill>
        <p:spPr>
          <a:xfrm>
            <a:off x="10885969" y="7494006"/>
            <a:ext cx="646841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914400" y="800100"/>
            <a:ext cx="16611600" cy="7421574"/>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3"/>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3"/>
            <a:stretch>
              <a:fillRect/>
            </a:stretch>
          </a:blipFill>
        </p:spPr>
      </p:sp>
      <p:sp>
        <p:nvSpPr>
          <p:cNvPr id="11" name="Rectangle 10"/>
          <p:cNvSpPr/>
          <p:nvPr/>
        </p:nvSpPr>
        <p:spPr>
          <a:xfrm>
            <a:off x="2209800" y="1187781"/>
            <a:ext cx="10210800" cy="923330"/>
          </a:xfrm>
          <a:prstGeom prst="rect">
            <a:avLst/>
          </a:prstGeom>
        </p:spPr>
        <p:txBody>
          <a:bodyPr wrap="square">
            <a:spAutoFit/>
          </a:bodyPr>
          <a:lstStyle/>
          <a:p>
            <a:pPr algn="ctr"/>
            <a:r>
              <a:rPr lang="en-GB" sz="5400" b="1" dirty="0" err="1" smtClean="0">
                <a:latin typeface="Cambria" panose="02040503050406030204" pitchFamily="18" charset="0"/>
                <a:ea typeface="Cambria" panose="02040503050406030204" pitchFamily="18" charset="0"/>
              </a:rPr>
              <a:t>Tính</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bằng</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cách</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thuận</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tiện</a:t>
            </a:r>
            <a:r>
              <a:rPr lang="en-GB" sz="5400" b="1" dirty="0" smtClean="0">
                <a:latin typeface="Cambria" panose="02040503050406030204" pitchFamily="18" charset="0"/>
                <a:ea typeface="Cambria" panose="02040503050406030204" pitchFamily="18" charset="0"/>
              </a:rPr>
              <a:t> nhất.</a:t>
            </a:r>
            <a:endParaRPr lang="en-GB" sz="5400" b="1"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5" name="Rectangle 14"/>
              <p:cNvSpPr/>
              <p:nvPr/>
            </p:nvSpPr>
            <p:spPr>
              <a:xfrm>
                <a:off x="1573035" y="2654192"/>
                <a:ext cx="6722561" cy="1015663"/>
              </a:xfrm>
              <a:prstGeom prst="rect">
                <a:avLst/>
              </a:prstGeom>
            </p:spPr>
            <p:txBody>
              <a:bodyPr wrap="square">
                <a:spAutoFit/>
              </a:bodyPr>
              <a:lstStyle/>
              <a:p>
                <a:pPr algn="just"/>
                <a:r>
                  <a:rPr lang="en-GB" sz="6000" dirty="0" smtClean="0">
                    <a:latin typeface="Cambria" panose="02040503050406030204" pitchFamily="18" charset="0"/>
                    <a:ea typeface="Cambria" panose="02040503050406030204" pitchFamily="18" charset="0"/>
                  </a:rPr>
                  <a:t>a) 2,5 </a:t>
                </a:r>
                <a14:m>
                  <m:oMath xmlns:m="http://schemas.openxmlformats.org/officeDocument/2006/math">
                    <m:r>
                      <a:rPr lang="en-GB" sz="6000" i="1" dirty="0" smtClean="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3,7 </a:t>
                </a:r>
                <a14:m>
                  <m:oMath xmlns:m="http://schemas.openxmlformats.org/officeDocument/2006/math">
                    <m:r>
                      <a:rPr lang="en-GB" sz="6000" i="1" dirty="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4</a:t>
                </a:r>
                <a:endParaRPr lang="en-GB" sz="6000" dirty="0">
                  <a:latin typeface="Cambria" panose="02040503050406030204" pitchFamily="18" charset="0"/>
                  <a:ea typeface="Cambria" panose="020405030504060302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1573035" y="2654192"/>
                <a:ext cx="6722561" cy="1015663"/>
              </a:xfrm>
              <a:prstGeom prst="rect">
                <a:avLst/>
              </a:prstGeom>
              <a:blipFill>
                <a:blip r:embed="rId4"/>
                <a:stretch>
                  <a:fillRect l="-5440" t="-17365" b="-401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458200" y="2654192"/>
                <a:ext cx="8717402" cy="1015663"/>
              </a:xfrm>
              <a:prstGeom prst="rect">
                <a:avLst/>
              </a:prstGeom>
            </p:spPr>
            <p:txBody>
              <a:bodyPr wrap="square">
                <a:spAutoFit/>
              </a:bodyPr>
              <a:lstStyle/>
              <a:p>
                <a:pPr algn="just"/>
                <a:r>
                  <a:rPr lang="en-GB" sz="6000" dirty="0" smtClean="0">
                    <a:latin typeface="Cambria" panose="02040503050406030204" pitchFamily="18" charset="0"/>
                    <a:ea typeface="Cambria" panose="02040503050406030204" pitchFamily="18" charset="0"/>
                  </a:rPr>
                  <a:t>b) 0,56 </a:t>
                </a:r>
                <a14:m>
                  <m:oMath xmlns:m="http://schemas.openxmlformats.org/officeDocument/2006/math">
                    <m:r>
                      <a:rPr lang="en-GB" sz="6000" i="1" dirty="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4,7 + 5,3 </a:t>
                </a:r>
                <a14:m>
                  <m:oMath xmlns:m="http://schemas.openxmlformats.org/officeDocument/2006/math">
                    <m:r>
                      <a:rPr lang="en-GB" sz="6000" i="1" dirty="0">
                        <a:latin typeface="Cambria Math" panose="02040503050406030204" pitchFamily="18" charset="0"/>
                        <a:ea typeface="Cambria Math" panose="02040503050406030204" pitchFamily="18" charset="0"/>
                      </a:rPr>
                      <m:t>×</m:t>
                    </m:r>
                  </m:oMath>
                </a14:m>
                <a:r>
                  <a:rPr lang="en-GB" sz="6000" dirty="0" smtClean="0">
                    <a:latin typeface="Cambria" panose="02040503050406030204" pitchFamily="18" charset="0"/>
                    <a:ea typeface="Cambria" panose="02040503050406030204" pitchFamily="18" charset="0"/>
                  </a:rPr>
                  <a:t> 0,56</a:t>
                </a:r>
                <a:endParaRPr lang="en-GB" sz="6000" dirty="0">
                  <a:latin typeface="Cambria" panose="02040503050406030204" pitchFamily="18" charset="0"/>
                  <a:ea typeface="Cambria" panose="020405030504060302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458200" y="2654192"/>
                <a:ext cx="8717402" cy="1015663"/>
              </a:xfrm>
              <a:prstGeom prst="rect">
                <a:avLst/>
              </a:prstGeom>
              <a:blipFill>
                <a:blip r:embed="rId5"/>
                <a:stretch>
                  <a:fillRect l="-4266" t="-17365" r="-769" b="-40120"/>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960912" y="844725"/>
            <a:ext cx="1371719" cy="1609483"/>
          </a:xfrm>
          <a:prstGeom prst="rect">
            <a:avLst/>
          </a:prstGeom>
        </p:spPr>
      </p:pic>
      <p:pic>
        <p:nvPicPr>
          <p:cNvPr id="8" name="Picture 7"/>
          <p:cNvPicPr>
            <a:picLocks noChangeAspect="1"/>
          </p:cNvPicPr>
          <p:nvPr/>
        </p:nvPicPr>
        <p:blipFill>
          <a:blip r:embed="rId7"/>
          <a:stretch>
            <a:fillRect/>
          </a:stretch>
        </p:blipFill>
        <p:spPr>
          <a:xfrm>
            <a:off x="2340168" y="4510887"/>
            <a:ext cx="13241660" cy="2231329"/>
          </a:xfrm>
          <a:prstGeom prst="rect">
            <a:avLst/>
          </a:prstGeom>
        </p:spPr>
      </p:pic>
    </p:spTree>
    <p:extLst>
      <p:ext uri="{BB962C8B-B14F-4D97-AF65-F5344CB8AC3E}">
        <p14:creationId xmlns:p14="http://schemas.microsoft.com/office/powerpoint/2010/main" val="4798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3">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a:ln>
              <a:solidFill>
                <a:schemeClr val="tx1"/>
              </a:solidFill>
            </a:ln>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3">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4"/>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5"/>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4"/>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6"/>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7"/>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8"/>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9"/>
            <a:stretch>
              <a:fillRect/>
            </a:stretch>
          </a:blipFill>
        </p:spPr>
      </p:sp>
      <p:pic>
        <p:nvPicPr>
          <p:cNvPr id="6" name="Picture 5"/>
          <p:cNvPicPr>
            <a:picLocks noChangeAspect="1"/>
          </p:cNvPicPr>
          <p:nvPr/>
        </p:nvPicPr>
        <p:blipFill>
          <a:blip r:embed="rId10"/>
          <a:stretch>
            <a:fillRect/>
          </a:stretch>
        </p:blipFill>
        <p:spPr>
          <a:xfrm>
            <a:off x="7421609" y="865884"/>
            <a:ext cx="8516850" cy="6322100"/>
          </a:xfrm>
          <a:prstGeom prst="rect">
            <a:avLst/>
          </a:prstGeom>
        </p:spPr>
      </p:pic>
    </p:spTree>
    <p:extLst>
      <p:ext uri="{BB962C8B-B14F-4D97-AF65-F5344CB8AC3E}">
        <p14:creationId xmlns:p14="http://schemas.microsoft.com/office/powerpoint/2010/main" val="37889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grpSp>
        <p:nvGrpSpPr>
          <p:cNvPr id="12" name="Group 11"/>
          <p:cNvGrpSpPr/>
          <p:nvPr/>
        </p:nvGrpSpPr>
        <p:grpSpPr>
          <a:xfrm>
            <a:off x="9046131" y="508571"/>
            <a:ext cx="7391400" cy="4307384"/>
            <a:chOff x="2293213" y="1748636"/>
            <a:chExt cx="11539067" cy="4307384"/>
          </a:xfrm>
        </p:grpSpPr>
        <p:sp>
          <p:nvSpPr>
            <p:cNvPr id="2" name="Freeform 11"/>
            <p:cNvSpPr/>
            <p:nvPr/>
          </p:nvSpPr>
          <p:spPr>
            <a:xfrm>
              <a:off x="2293213" y="1748636"/>
              <a:ext cx="11539067" cy="4162298"/>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6" name="Rectangle 15"/>
            <p:cNvSpPr/>
            <p:nvPr/>
          </p:nvSpPr>
          <p:spPr>
            <a:xfrm>
              <a:off x="2728747" y="1901036"/>
              <a:ext cx="10668000" cy="4154984"/>
            </a:xfrm>
            <a:prstGeom prst="rect">
              <a:avLst/>
            </a:prstGeom>
          </p:spPr>
          <p:txBody>
            <a:bodyPr wrap="square">
              <a:spAutoFit/>
            </a:bodyPr>
            <a:lstStyle/>
            <a:p>
              <a:pPr marL="1143000" indent="-1143000" algn="just">
                <a:buAutoNum type="alphaLcParenR"/>
              </a:pPr>
              <a:r>
                <a:rPr lang="pt-BR" sz="6600" dirty="0" smtClean="0">
                  <a:latin typeface="Cambria" panose="02040503050406030204" pitchFamily="18" charset="0"/>
                  <a:ea typeface="Cambria" panose="02040503050406030204" pitchFamily="18" charset="0"/>
                </a:rPr>
                <a:t>2,5 </a:t>
              </a:r>
              <a:r>
                <a:rPr lang="pt-BR" sz="6600" dirty="0">
                  <a:latin typeface="Cambria" panose="02040503050406030204" pitchFamily="18" charset="0"/>
                  <a:ea typeface="Cambria" panose="02040503050406030204" pitchFamily="18" charset="0"/>
                </a:rPr>
                <a:t>× 3,7 × 4 </a:t>
              </a:r>
              <a:endParaRPr lang="pt-BR" sz="6600" dirty="0" smtClean="0">
                <a:latin typeface="Cambria" panose="02040503050406030204" pitchFamily="18" charset="0"/>
                <a:ea typeface="Cambria" panose="02040503050406030204" pitchFamily="18" charset="0"/>
              </a:endParaRPr>
            </a:p>
            <a:p>
              <a:pPr algn="just"/>
              <a:r>
                <a:rPr lang="pt-BR" sz="6600" dirty="0" smtClean="0">
                  <a:latin typeface="Cambria" panose="02040503050406030204" pitchFamily="18" charset="0"/>
                  <a:ea typeface="Cambria" panose="02040503050406030204" pitchFamily="18" charset="0"/>
                </a:rPr>
                <a:t>= </a:t>
              </a:r>
              <a:r>
                <a:rPr lang="pt-BR" sz="6600" dirty="0">
                  <a:latin typeface="Cambria" panose="02040503050406030204" pitchFamily="18" charset="0"/>
                  <a:ea typeface="Cambria" panose="02040503050406030204" pitchFamily="18" charset="0"/>
                </a:rPr>
                <a:t>2,5 × 4 × 3,7 </a:t>
              </a:r>
              <a:endParaRPr lang="pt-BR" sz="6600" dirty="0" smtClean="0">
                <a:latin typeface="Cambria" panose="02040503050406030204" pitchFamily="18" charset="0"/>
                <a:ea typeface="Cambria" panose="02040503050406030204" pitchFamily="18" charset="0"/>
              </a:endParaRPr>
            </a:p>
            <a:p>
              <a:pPr algn="just"/>
              <a:r>
                <a:rPr lang="pt-BR" sz="6600" dirty="0" smtClean="0">
                  <a:latin typeface="Cambria" panose="02040503050406030204" pitchFamily="18" charset="0"/>
                  <a:ea typeface="Cambria" panose="02040503050406030204" pitchFamily="18" charset="0"/>
                </a:rPr>
                <a:t>= </a:t>
              </a:r>
              <a:r>
                <a:rPr lang="pt-BR" sz="6600" dirty="0">
                  <a:latin typeface="Cambria" panose="02040503050406030204" pitchFamily="18" charset="0"/>
                  <a:ea typeface="Cambria" panose="02040503050406030204" pitchFamily="18" charset="0"/>
                </a:rPr>
                <a:t>10 × 3,7 </a:t>
              </a:r>
              <a:endParaRPr lang="pt-BR" sz="6600" dirty="0" smtClean="0">
                <a:latin typeface="Cambria" panose="02040503050406030204" pitchFamily="18" charset="0"/>
                <a:ea typeface="Cambria" panose="02040503050406030204" pitchFamily="18" charset="0"/>
              </a:endParaRPr>
            </a:p>
            <a:p>
              <a:pPr algn="just"/>
              <a:r>
                <a:rPr lang="pt-BR" sz="6600" dirty="0" smtClean="0">
                  <a:latin typeface="Cambria" panose="02040503050406030204" pitchFamily="18" charset="0"/>
                  <a:ea typeface="Cambria" panose="02040503050406030204" pitchFamily="18" charset="0"/>
                </a:rPr>
                <a:t>= </a:t>
              </a:r>
              <a:r>
                <a:rPr lang="pt-BR" sz="6600" dirty="0" smtClean="0">
                  <a:latin typeface="Cambria" panose="02040503050406030204" pitchFamily="18" charset="0"/>
                  <a:ea typeface="Cambria" panose="02040503050406030204" pitchFamily="18" charset="0"/>
                </a:rPr>
                <a:t>37</a:t>
              </a:r>
            </a:p>
          </p:txBody>
        </p:sp>
      </p:grpSp>
      <p:grpSp>
        <p:nvGrpSpPr>
          <p:cNvPr id="13" name="Group 12"/>
          <p:cNvGrpSpPr/>
          <p:nvPr/>
        </p:nvGrpSpPr>
        <p:grpSpPr>
          <a:xfrm>
            <a:off x="7543800" y="4955084"/>
            <a:ext cx="10134600" cy="4433242"/>
            <a:chOff x="2293214" y="5592346"/>
            <a:chExt cx="11248853" cy="4433242"/>
          </a:xfrm>
        </p:grpSpPr>
        <p:sp>
          <p:nvSpPr>
            <p:cNvPr id="17" name="Freeform 11"/>
            <p:cNvSpPr/>
            <p:nvPr/>
          </p:nvSpPr>
          <p:spPr>
            <a:xfrm>
              <a:off x="2293214" y="5592346"/>
              <a:ext cx="11248853" cy="4433242"/>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9" name="Rectangle 18"/>
            <p:cNvSpPr/>
            <p:nvPr/>
          </p:nvSpPr>
          <p:spPr>
            <a:xfrm>
              <a:off x="2729738" y="5870604"/>
              <a:ext cx="10666015" cy="4154984"/>
            </a:xfrm>
            <a:prstGeom prst="rect">
              <a:avLst/>
            </a:prstGeom>
          </p:spPr>
          <p:txBody>
            <a:bodyPr wrap="square">
              <a:spAutoFit/>
            </a:bodyPr>
            <a:lstStyle/>
            <a:p>
              <a:pPr algn="just"/>
              <a:r>
                <a:rPr lang="pt-BR" sz="6600" dirty="0">
                  <a:latin typeface="Cambria" panose="02040503050406030204" pitchFamily="18" charset="0"/>
                  <a:ea typeface="Cambria" panose="02040503050406030204" pitchFamily="18" charset="0"/>
                </a:rPr>
                <a:t>b) 0,56 × 4,7 + 5,3 × 0,56 </a:t>
              </a:r>
              <a:endParaRPr lang="pt-BR" sz="6600" dirty="0" smtClean="0">
                <a:latin typeface="Cambria" panose="02040503050406030204" pitchFamily="18" charset="0"/>
                <a:ea typeface="Cambria" panose="02040503050406030204" pitchFamily="18" charset="0"/>
              </a:endParaRPr>
            </a:p>
            <a:p>
              <a:pPr algn="just"/>
              <a:r>
                <a:rPr lang="pt-BR" sz="6600" dirty="0" smtClean="0">
                  <a:latin typeface="Cambria" panose="02040503050406030204" pitchFamily="18" charset="0"/>
                  <a:ea typeface="Cambria" panose="02040503050406030204" pitchFamily="18" charset="0"/>
                </a:rPr>
                <a:t>= </a:t>
              </a:r>
              <a:r>
                <a:rPr lang="pt-BR" sz="6600" dirty="0">
                  <a:latin typeface="Cambria" panose="02040503050406030204" pitchFamily="18" charset="0"/>
                  <a:ea typeface="Cambria" panose="02040503050406030204" pitchFamily="18" charset="0"/>
                </a:rPr>
                <a:t>(4,7 + 5,3) × 0,56 </a:t>
              </a:r>
              <a:endParaRPr lang="pt-BR" sz="6600" dirty="0" smtClean="0">
                <a:latin typeface="Cambria" panose="02040503050406030204" pitchFamily="18" charset="0"/>
                <a:ea typeface="Cambria" panose="02040503050406030204" pitchFamily="18" charset="0"/>
              </a:endParaRPr>
            </a:p>
            <a:p>
              <a:pPr algn="just"/>
              <a:r>
                <a:rPr lang="pt-BR" sz="6600" dirty="0" smtClean="0">
                  <a:latin typeface="Cambria" panose="02040503050406030204" pitchFamily="18" charset="0"/>
                  <a:ea typeface="Cambria" panose="02040503050406030204" pitchFamily="18" charset="0"/>
                </a:rPr>
                <a:t>= </a:t>
              </a:r>
              <a:r>
                <a:rPr lang="pt-BR" sz="6600" dirty="0">
                  <a:latin typeface="Cambria" panose="02040503050406030204" pitchFamily="18" charset="0"/>
                  <a:ea typeface="Cambria" panose="02040503050406030204" pitchFamily="18" charset="0"/>
                </a:rPr>
                <a:t>10 × 0,56 </a:t>
              </a:r>
              <a:endParaRPr lang="pt-BR" sz="6600" dirty="0" smtClean="0">
                <a:latin typeface="Cambria" panose="02040503050406030204" pitchFamily="18" charset="0"/>
                <a:ea typeface="Cambria" panose="02040503050406030204" pitchFamily="18" charset="0"/>
              </a:endParaRPr>
            </a:p>
            <a:p>
              <a:pPr algn="just"/>
              <a:r>
                <a:rPr lang="pt-BR" sz="6600" dirty="0" smtClean="0">
                  <a:latin typeface="Cambria" panose="02040503050406030204" pitchFamily="18" charset="0"/>
                  <a:ea typeface="Cambria" panose="02040503050406030204" pitchFamily="18" charset="0"/>
                </a:rPr>
                <a:t>= </a:t>
              </a:r>
              <a:r>
                <a:rPr lang="pt-BR" sz="6600" dirty="0">
                  <a:latin typeface="Cambria" panose="02040503050406030204" pitchFamily="18" charset="0"/>
                  <a:ea typeface="Cambria" panose="02040503050406030204" pitchFamily="18" charset="0"/>
                </a:rPr>
                <a:t>5,6</a:t>
              </a:r>
            </a:p>
          </p:txBody>
        </p:sp>
      </p:grpSp>
      <p:sp>
        <p:nvSpPr>
          <p:cNvPr id="20" name="Freeform 12"/>
          <p:cNvSpPr/>
          <p:nvPr/>
        </p:nvSpPr>
        <p:spPr>
          <a:xfrm>
            <a:off x="923767" y="1200641"/>
            <a:ext cx="4222285" cy="8169937"/>
          </a:xfrm>
          <a:custGeom>
            <a:avLst/>
            <a:gdLst/>
            <a:ahLst/>
            <a:cxnLst/>
            <a:rect l="l" t="t" r="r" b="b"/>
            <a:pathLst>
              <a:path w="5277340" h="9772851">
                <a:moveTo>
                  <a:pt x="0" y="0"/>
                </a:moveTo>
                <a:lnTo>
                  <a:pt x="5277339" y="0"/>
                </a:lnTo>
                <a:lnTo>
                  <a:pt x="5277339" y="9772851"/>
                </a:lnTo>
                <a:lnTo>
                  <a:pt x="0" y="9772851"/>
                </a:lnTo>
                <a:lnTo>
                  <a:pt x="0" y="0"/>
                </a:lnTo>
                <a:close/>
              </a:path>
            </a:pathLst>
          </a:custGeom>
          <a:blipFill>
            <a:blip r:embed="rId3"/>
            <a:stretch>
              <a:fillRect/>
            </a:stretch>
          </a:blipFill>
        </p:spPr>
      </p:sp>
      <p:sp>
        <p:nvSpPr>
          <p:cNvPr id="4" name="Freeform 34"/>
          <p:cNvSpPr/>
          <p:nvPr/>
        </p:nvSpPr>
        <p:spPr>
          <a:xfrm flipH="1">
            <a:off x="-685800" y="7573974"/>
            <a:ext cx="5517415" cy="2713026"/>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pic>
        <p:nvPicPr>
          <p:cNvPr id="5" name="Picture 4"/>
          <p:cNvPicPr>
            <a:picLocks noChangeAspect="1"/>
          </p:cNvPicPr>
          <p:nvPr/>
        </p:nvPicPr>
        <p:blipFill>
          <a:blip r:embed="rId4"/>
          <a:stretch>
            <a:fillRect/>
          </a:stretch>
        </p:blipFill>
        <p:spPr>
          <a:xfrm>
            <a:off x="3701258" y="1720964"/>
            <a:ext cx="6108721" cy="1737511"/>
          </a:xfrm>
          <a:prstGeom prst="rect">
            <a:avLst/>
          </a:prstGeom>
        </p:spPr>
      </p:pic>
    </p:spTree>
    <p:extLst>
      <p:ext uri="{BB962C8B-B14F-4D97-AF65-F5344CB8AC3E}">
        <p14:creationId xmlns:p14="http://schemas.microsoft.com/office/powerpoint/2010/main" val="13502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457200" y="342900"/>
            <a:ext cx="17297400" cy="9448800"/>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grpSp>
        <p:nvGrpSpPr>
          <p:cNvPr id="9" name="Group 8"/>
          <p:cNvGrpSpPr/>
          <p:nvPr/>
        </p:nvGrpSpPr>
        <p:grpSpPr>
          <a:xfrm>
            <a:off x="1656344" y="479481"/>
            <a:ext cx="15564855" cy="4832092"/>
            <a:chOff x="1656344" y="479481"/>
            <a:chExt cx="15564855" cy="4832092"/>
          </a:xfrm>
        </p:grpSpPr>
        <mc:AlternateContent xmlns:mc="http://schemas.openxmlformats.org/markup-compatibility/2006" xmlns:a14="http://schemas.microsoft.com/office/drawing/2010/main">
          <mc:Choice Requires="a14">
            <p:sp>
              <p:nvSpPr>
                <p:cNvPr id="11" name="Rectangle 10"/>
                <p:cNvSpPr/>
                <p:nvPr/>
              </p:nvSpPr>
              <p:spPr>
                <a:xfrm>
                  <a:off x="1656344" y="479481"/>
                  <a:ext cx="15564855" cy="4832092"/>
                </a:xfrm>
                <a:prstGeom prst="rect">
                  <a:avLst/>
                </a:prstGeom>
              </p:spPr>
              <p:txBody>
                <a:bodyPr wrap="square">
                  <a:spAutoFit/>
                </a:bodyPr>
                <a:lstStyle/>
                <a:p>
                  <a:pPr algn="just"/>
                  <a:r>
                    <a:rPr lang="vi-VN" sz="4400" dirty="0" smtClean="0">
                      <a:latin typeface="Cambria" panose="02040503050406030204" pitchFamily="18" charset="0"/>
                      <a:ea typeface="Cambria" panose="02040503050406030204" pitchFamily="18" charset="0"/>
                    </a:rPr>
                    <a:t>Số?</a:t>
                  </a:r>
                  <a:endParaRPr lang="en-GB"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Một </a:t>
                  </a:r>
                  <a:r>
                    <a:rPr lang="vi-VN" sz="4400" dirty="0">
                      <a:latin typeface="Cambria" panose="02040503050406030204" pitchFamily="18" charset="0"/>
                      <a:ea typeface="Cambria" panose="02040503050406030204" pitchFamily="18" charset="0"/>
                    </a:rPr>
                    <a:t>tấm bản đồ hình chữ nhật có chiều dài 2,97 dm và chiều rộng 2,1 dm</a:t>
                  </a:r>
                  <a:r>
                    <a:rPr lang="vi-VN" sz="4400" dirty="0" smtClean="0">
                      <a:latin typeface="Cambria" panose="02040503050406030204" pitchFamily="18" charset="0"/>
                      <a:ea typeface="Cambria" panose="02040503050406030204" pitchFamily="18" charset="0"/>
                    </a:rPr>
                    <a:t>.</a:t>
                  </a:r>
                  <a:endParaRPr lang="en-GB" sz="4400" dirty="0" smtClean="0">
                    <a:latin typeface="Cambria" panose="02040503050406030204" pitchFamily="18" charset="0"/>
                    <a:ea typeface="Cambria" panose="02040503050406030204" pitchFamily="18" charset="0"/>
                  </a:endParaRPr>
                </a:p>
                <a:p>
                  <a:pPr marL="914400" indent="-914400" algn="just">
                    <a:buAutoNum type="alphaLcParenR"/>
                  </a:pPr>
                  <a:r>
                    <a:rPr lang="vi-VN" sz="4400" dirty="0" smtClean="0">
                      <a:latin typeface="Cambria" panose="02040503050406030204" pitchFamily="18" charset="0"/>
                      <a:ea typeface="Cambria" panose="02040503050406030204" pitchFamily="18" charset="0"/>
                    </a:rPr>
                    <a:t>Diện </a:t>
                  </a:r>
                  <a:r>
                    <a:rPr lang="vi-VN" sz="4400" dirty="0">
                      <a:latin typeface="Cambria" panose="02040503050406030204" pitchFamily="18" charset="0"/>
                      <a:ea typeface="Cambria" panose="02040503050406030204" pitchFamily="18" charset="0"/>
                    </a:rPr>
                    <a:t>tích tấm bản đồ là </a:t>
                  </a:r>
                  <a:r>
                    <a:rPr lang="en-GB" sz="4400" dirty="0" smtClean="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 </a:t>
                  </a:r>
                  <a14:m>
                    <m:oMath xmlns:m="http://schemas.openxmlformats.org/officeDocument/2006/math">
                      <m:sSup>
                        <m:sSupPr>
                          <m:ctrlPr>
                            <a:rPr lang="vi-VN" sz="4400" i="1" dirty="0" smtClean="0">
                              <a:latin typeface="Cambria Math" panose="02040503050406030204" pitchFamily="18" charset="0"/>
                              <a:ea typeface="Cambria" panose="02040503050406030204" pitchFamily="18" charset="0"/>
                            </a:rPr>
                          </m:ctrlPr>
                        </m:sSupPr>
                        <m:e>
                          <m:r>
                            <a:rPr lang="en-GB" sz="4400" b="0" i="1" dirty="0" smtClean="0">
                              <a:latin typeface="Cambria Math" panose="02040503050406030204" pitchFamily="18" charset="0"/>
                              <a:ea typeface="Cambria" panose="02040503050406030204" pitchFamily="18" charset="0"/>
                            </a:rPr>
                            <m:t>𝑑𝑚</m:t>
                          </m:r>
                        </m:e>
                        <m:sup>
                          <m:r>
                            <a:rPr lang="en-GB" sz="4400" b="0" i="1" dirty="0" smtClean="0">
                              <a:latin typeface="Cambria Math" panose="02040503050406030204" pitchFamily="18" charset="0"/>
                              <a:ea typeface="Cambria" panose="02040503050406030204" pitchFamily="18" charset="0"/>
                            </a:rPr>
                            <m:t>2</m:t>
                          </m:r>
                        </m:sup>
                      </m:sSup>
                    </m:oMath>
                  </a14:m>
                  <a:r>
                    <a:rPr lang="vi-VN" sz="4400" dirty="0" smtClean="0">
                      <a:latin typeface="Cambria" panose="02040503050406030204" pitchFamily="18" charset="0"/>
                      <a:ea typeface="Cambria" panose="02040503050406030204" pitchFamily="18" charset="0"/>
                    </a:rPr>
                    <a:t>.</a:t>
                  </a:r>
                  <a:endParaRPr lang="en-GB" sz="4400" dirty="0" smtClean="0">
                    <a:latin typeface="Cambria" panose="02040503050406030204" pitchFamily="18" charset="0"/>
                    <a:ea typeface="Cambria" panose="02040503050406030204" pitchFamily="18" charset="0"/>
                  </a:endParaRPr>
                </a:p>
                <a:p>
                  <a:pPr marL="914400" indent="-914400" algn="just">
                    <a:buAutoNum type="alphaLcParenR"/>
                  </a:pPr>
                  <a:r>
                    <a:rPr lang="vi-VN" sz="4400" dirty="0" smtClean="0">
                      <a:latin typeface="Cambria" panose="02040503050406030204" pitchFamily="18" charset="0"/>
                      <a:ea typeface="Cambria" panose="02040503050406030204" pitchFamily="18" charset="0"/>
                    </a:rPr>
                    <a:t>Bạn </a:t>
                  </a:r>
                  <a:r>
                    <a:rPr lang="vi-VN" sz="4400" dirty="0">
                      <a:latin typeface="Cambria" panose="02040503050406030204" pitchFamily="18" charset="0"/>
                      <a:ea typeface="Cambria" panose="02040503050406030204" pitchFamily="18" charset="0"/>
                    </a:rPr>
                    <a:t>Việt gấp tấm bản đồ lại như hình dưới đây. Sau khi gấp tấm bản đồ được một hình chữ nhật nhỏ hơn. Diện tích hình chữ nhật nhỏ là </a:t>
                  </a:r>
                  <a:r>
                    <a:rPr lang="en-GB" sz="4400" dirty="0" smtClean="0">
                      <a:latin typeface="Cambria" panose="02040503050406030204" pitchFamily="18" charset="0"/>
                      <a:ea typeface="Cambria" panose="02040503050406030204" pitchFamily="18" charset="0"/>
                    </a:rPr>
                    <a:t> </a:t>
                  </a:r>
                  <a14:m>
                    <m:oMath xmlns:m="http://schemas.openxmlformats.org/officeDocument/2006/math">
                      <m:r>
                        <a:rPr lang="en-GB" sz="4400" b="0" i="0" dirty="0" smtClean="0">
                          <a:latin typeface="Cambria Math" panose="02040503050406030204" pitchFamily="18" charset="0"/>
                          <a:ea typeface="Cambria" panose="02040503050406030204" pitchFamily="18" charset="0"/>
                        </a:rPr>
                        <m:t>      </m:t>
                      </m:r>
                      <m:sSup>
                        <m:sSupPr>
                          <m:ctrlPr>
                            <a:rPr lang="vi-VN" sz="4400" i="1" dirty="0">
                              <a:latin typeface="Cambria Math" panose="02040503050406030204" pitchFamily="18" charset="0"/>
                              <a:ea typeface="Cambria" panose="02040503050406030204" pitchFamily="18" charset="0"/>
                            </a:rPr>
                          </m:ctrlPr>
                        </m:sSupPr>
                        <m:e>
                          <m:r>
                            <a:rPr lang="en-GB" sz="4400" i="1" dirty="0">
                              <a:latin typeface="Cambria Math" panose="02040503050406030204" pitchFamily="18" charset="0"/>
                              <a:ea typeface="Cambria" panose="02040503050406030204" pitchFamily="18" charset="0"/>
                            </a:rPr>
                            <m:t>𝑑𝑚</m:t>
                          </m:r>
                        </m:e>
                        <m:sup>
                          <m:r>
                            <a:rPr lang="en-GB" sz="4400" i="1" dirty="0">
                              <a:latin typeface="Cambria Math" panose="02040503050406030204" pitchFamily="18" charset="0"/>
                              <a:ea typeface="Cambria" panose="02040503050406030204" pitchFamily="18" charset="0"/>
                            </a:rPr>
                            <m:t>2</m:t>
                          </m:r>
                        </m:sup>
                      </m:sSup>
                    </m:oMath>
                  </a14:m>
                  <a:r>
                    <a:rPr lang="vi-VN" sz="4400" dirty="0" smtClean="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56344" y="479481"/>
                  <a:ext cx="15564855" cy="4832092"/>
                </a:xfrm>
                <a:prstGeom prst="rect">
                  <a:avLst/>
                </a:prstGeom>
                <a:blipFill>
                  <a:blip r:embed="rId3"/>
                  <a:stretch>
                    <a:fillRect l="-1606" t="-2652" r="-1567" b="-5177"/>
                  </a:stretch>
                </a:blipFill>
              </p:spPr>
              <p:txBody>
                <a:bodyPr/>
                <a:lstStyle/>
                <a:p>
                  <a:r>
                    <a:rPr lang="en-GB">
                      <a:noFill/>
                    </a:rPr>
                    <a:t> </a:t>
                  </a:r>
                </a:p>
              </p:txBody>
            </p:sp>
          </mc:Fallback>
        </mc:AlternateContent>
        <p:grpSp>
          <p:nvGrpSpPr>
            <p:cNvPr id="17" name="Group 16"/>
            <p:cNvGrpSpPr/>
            <p:nvPr/>
          </p:nvGrpSpPr>
          <p:grpSpPr>
            <a:xfrm>
              <a:off x="8389633" y="2400300"/>
              <a:ext cx="591404" cy="685800"/>
              <a:chOff x="6912198" y="5335406"/>
              <a:chExt cx="920228" cy="1067110"/>
            </a:xfrm>
          </p:grpSpPr>
          <p:sp>
            <p:nvSpPr>
              <p:cNvPr id="18" name="Rounded Rectangle 17"/>
              <p:cNvSpPr/>
              <p:nvPr/>
            </p:nvSpPr>
            <p:spPr>
              <a:xfrm>
                <a:off x="6912198" y="5482287"/>
                <a:ext cx="920228" cy="92022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Rectangle 18"/>
              <p:cNvSpPr/>
              <p:nvPr/>
            </p:nvSpPr>
            <p:spPr>
              <a:xfrm>
                <a:off x="7041992" y="5335406"/>
                <a:ext cx="522093" cy="948541"/>
              </a:xfrm>
              <a:prstGeom prst="rect">
                <a:avLst/>
              </a:prstGeom>
            </p:spPr>
            <p:txBody>
              <a:bodyPr wrap="none">
                <a:spAutoFit/>
              </a:bodyPr>
              <a:lstStyle/>
              <a:p>
                <a:r>
                  <a:rPr lang="en-GB" sz="4400" dirty="0" smtClean="0">
                    <a:latin typeface="Cambria" panose="02040503050406030204" pitchFamily="18" charset="0"/>
                    <a:ea typeface="Cambria" panose="02040503050406030204" pitchFamily="18" charset="0"/>
                  </a:rPr>
                  <a:t>?</a:t>
                </a:r>
                <a:endParaRPr lang="en-GB" sz="6000" dirty="0">
                  <a:solidFill>
                    <a:schemeClr val="tx1"/>
                  </a:solidFill>
                </a:endParaRPr>
              </a:p>
            </p:txBody>
          </p:sp>
        </p:grpSp>
        <p:grpSp>
          <p:nvGrpSpPr>
            <p:cNvPr id="23" name="Group 22"/>
            <p:cNvGrpSpPr/>
            <p:nvPr/>
          </p:nvGrpSpPr>
          <p:grpSpPr>
            <a:xfrm>
              <a:off x="6553200" y="4465015"/>
              <a:ext cx="591404" cy="685800"/>
              <a:chOff x="6912198" y="5335406"/>
              <a:chExt cx="920228" cy="1067110"/>
            </a:xfrm>
          </p:grpSpPr>
          <p:sp>
            <p:nvSpPr>
              <p:cNvPr id="24" name="Rounded Rectangle 23"/>
              <p:cNvSpPr/>
              <p:nvPr/>
            </p:nvSpPr>
            <p:spPr>
              <a:xfrm>
                <a:off x="6912198" y="5482287"/>
                <a:ext cx="920228" cy="92022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1" name="Rectangle 30"/>
              <p:cNvSpPr/>
              <p:nvPr/>
            </p:nvSpPr>
            <p:spPr>
              <a:xfrm>
                <a:off x="7041992" y="5335406"/>
                <a:ext cx="522093" cy="948541"/>
              </a:xfrm>
              <a:prstGeom prst="rect">
                <a:avLst/>
              </a:prstGeom>
            </p:spPr>
            <p:txBody>
              <a:bodyPr wrap="none">
                <a:spAutoFit/>
              </a:bodyPr>
              <a:lstStyle/>
              <a:p>
                <a:r>
                  <a:rPr lang="en-GB" sz="4400" dirty="0" smtClean="0">
                    <a:latin typeface="Cambria" panose="02040503050406030204" pitchFamily="18" charset="0"/>
                    <a:ea typeface="Cambria" panose="02040503050406030204" pitchFamily="18" charset="0"/>
                  </a:rPr>
                  <a:t>?</a:t>
                </a:r>
                <a:endParaRPr lang="en-GB" sz="6000" dirty="0">
                  <a:solidFill>
                    <a:schemeClr val="tx1"/>
                  </a:solidFill>
                </a:endParaRPr>
              </a:p>
            </p:txBody>
          </p:sp>
        </p:grpSp>
      </p:grpSp>
      <p:grpSp>
        <p:nvGrpSpPr>
          <p:cNvPr id="8" name="Group 7"/>
          <p:cNvGrpSpPr/>
          <p:nvPr/>
        </p:nvGrpSpPr>
        <p:grpSpPr>
          <a:xfrm>
            <a:off x="787409" y="5429905"/>
            <a:ext cx="11214901" cy="4133195"/>
            <a:chOff x="787409" y="5429905"/>
            <a:chExt cx="11214901" cy="4133195"/>
          </a:xfrm>
        </p:grpSpPr>
        <p:pic>
          <p:nvPicPr>
            <p:cNvPr id="5" name="Picture 4"/>
            <p:cNvPicPr>
              <a:picLocks noChangeAspect="1"/>
            </p:cNvPicPr>
            <p:nvPr/>
          </p:nvPicPr>
          <p:blipFill>
            <a:blip r:embed="rId4"/>
            <a:stretch>
              <a:fillRect/>
            </a:stretch>
          </p:blipFill>
          <p:spPr>
            <a:xfrm>
              <a:off x="787409" y="5753100"/>
              <a:ext cx="4529422" cy="3235301"/>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31" b="90981" l="1412" r="25299">
                          <a14:foregroundMark x1="4777" y1="10610" x2="18458" y2="3183"/>
                          <a14:backgroundMark x1="6406" y1="6631" x2="15961" y2="531"/>
                        </a14:backgroundRemoval>
                      </a14:imgEffect>
                    </a14:imgLayer>
                  </a14:imgProps>
                </a:ext>
              </a:extLst>
            </a:blip>
            <a:srcRect r="74325" b="7555"/>
            <a:stretch/>
          </p:blipFill>
          <p:spPr>
            <a:xfrm>
              <a:off x="5257800" y="5429905"/>
              <a:ext cx="2731649" cy="4025993"/>
            </a:xfrm>
            <a:prstGeom prst="rect">
              <a:avLst/>
            </a:prstGeom>
          </p:spPr>
        </p:pic>
        <p:pic>
          <p:nvPicPr>
            <p:cNvPr id="32" name="Picture 31"/>
            <p:cNvPicPr>
              <a:picLocks noChangeAspect="1"/>
            </p:cNvPicPr>
            <p:nvPr/>
          </p:nvPicPr>
          <p:blipFill rotWithShape="1">
            <a:blip r:embed="rId7">
              <a:extLst>
                <a:ext uri="{BEBA8EAE-BF5A-486C-A8C5-ECC9F3942E4B}">
                  <a14:imgProps xmlns:a14="http://schemas.microsoft.com/office/drawing/2010/main">
                    <a14:imgLayer r:embed="rId6">
                      <a14:imgEffect>
                        <a14:backgroundRemoval t="0" b="89655" l="79153" r="99131">
                          <a14:foregroundMark x1="96417" y1="31830" x2="96417" y2="31830"/>
                        </a14:backgroundRemoval>
                      </a14:imgEffect>
                    </a14:imgLayer>
                  </a14:imgProps>
                </a:ext>
              </a:extLst>
            </a:blip>
            <a:srcRect l="75193" b="12830"/>
            <a:stretch/>
          </p:blipFill>
          <p:spPr>
            <a:xfrm>
              <a:off x="9219851" y="5429905"/>
              <a:ext cx="2782459" cy="4002296"/>
            </a:xfrm>
            <a:prstGeom prst="rect">
              <a:avLst/>
            </a:prstGeom>
          </p:spPr>
        </p:pic>
        <p:pic>
          <p:nvPicPr>
            <p:cNvPr id="33" name="Picture 32"/>
            <p:cNvPicPr>
              <a:picLocks noChangeAspect="1"/>
            </p:cNvPicPr>
            <p:nvPr/>
          </p:nvPicPr>
          <p:blipFill rotWithShape="1">
            <a:blip r:embed="rId8">
              <a:extLst>
                <a:ext uri="{BEBA8EAE-BF5A-486C-A8C5-ECC9F3942E4B}">
                  <a14:imgProps xmlns:a14="http://schemas.microsoft.com/office/drawing/2010/main">
                    <a14:imgLayer r:embed="rId6">
                      <a14:imgEffect>
                        <a14:backgroundRemoval t="0" b="98674" l="38328" r="63301"/>
                      </a14:imgEffect>
                    </a14:imgLayer>
                  </a14:imgProps>
                </a:ext>
              </a:extLst>
            </a:blip>
            <a:srcRect l="35231" r="33495"/>
            <a:stretch/>
          </p:blipFill>
          <p:spPr>
            <a:xfrm>
              <a:off x="7543800" y="5595689"/>
              <a:ext cx="3031186" cy="3967411"/>
            </a:xfrm>
            <a:prstGeom prst="rect">
              <a:avLst/>
            </a:prstGeom>
          </p:spPr>
        </p:pic>
      </p:grpSp>
      <p:pic>
        <p:nvPicPr>
          <p:cNvPr id="7" name="Picture 6"/>
          <p:cNvPicPr>
            <a:picLocks noChangeAspect="1"/>
          </p:cNvPicPr>
          <p:nvPr/>
        </p:nvPicPr>
        <p:blipFill>
          <a:blip r:embed="rId9"/>
          <a:stretch>
            <a:fillRect/>
          </a:stretch>
        </p:blipFill>
        <p:spPr>
          <a:xfrm>
            <a:off x="11734800" y="5666569"/>
            <a:ext cx="5856198" cy="3408361"/>
          </a:xfrm>
          <a:prstGeom prst="rect">
            <a:avLst/>
          </a:prstGeom>
        </p:spPr>
      </p:pic>
      <p:pic>
        <p:nvPicPr>
          <p:cNvPr id="49" name="Picture 48"/>
          <p:cNvPicPr>
            <a:picLocks noChangeAspect="1"/>
          </p:cNvPicPr>
          <p:nvPr/>
        </p:nvPicPr>
        <p:blipFill>
          <a:blip r:embed="rId10"/>
          <a:stretch>
            <a:fillRect/>
          </a:stretch>
        </p:blipFill>
        <p:spPr>
          <a:xfrm>
            <a:off x="533638" y="317351"/>
            <a:ext cx="1138999" cy="1336425"/>
          </a:xfrm>
          <a:prstGeom prst="rect">
            <a:avLst/>
          </a:prstGeom>
        </p:spPr>
      </p:pic>
    </p:spTree>
    <p:extLst>
      <p:ext uri="{BB962C8B-B14F-4D97-AF65-F5344CB8AC3E}">
        <p14:creationId xmlns:p14="http://schemas.microsoft.com/office/powerpoint/2010/main" val="5113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3">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a:ln>
              <a:solidFill>
                <a:schemeClr val="tx1"/>
              </a:solidFill>
            </a:ln>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3">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4"/>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5"/>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4"/>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6"/>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7"/>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8"/>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9"/>
            <a:stretch>
              <a:fillRect/>
            </a:stretch>
          </a:blipFill>
        </p:spPr>
      </p:sp>
      <p:pic>
        <p:nvPicPr>
          <p:cNvPr id="6" name="Picture 5"/>
          <p:cNvPicPr>
            <a:picLocks noChangeAspect="1"/>
          </p:cNvPicPr>
          <p:nvPr/>
        </p:nvPicPr>
        <p:blipFill>
          <a:blip r:embed="rId10"/>
          <a:stretch>
            <a:fillRect/>
          </a:stretch>
        </p:blipFill>
        <p:spPr>
          <a:xfrm>
            <a:off x="7421609" y="865884"/>
            <a:ext cx="8516850" cy="6322100"/>
          </a:xfrm>
          <a:prstGeom prst="rect">
            <a:avLst/>
          </a:prstGeom>
        </p:spPr>
      </p:pic>
    </p:spTree>
    <p:extLst>
      <p:ext uri="{BB962C8B-B14F-4D97-AF65-F5344CB8AC3E}">
        <p14:creationId xmlns:p14="http://schemas.microsoft.com/office/powerpoint/2010/main" val="108347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grpSp>
        <p:nvGrpSpPr>
          <p:cNvPr id="13" name="Group 12"/>
          <p:cNvGrpSpPr/>
          <p:nvPr/>
        </p:nvGrpSpPr>
        <p:grpSpPr>
          <a:xfrm>
            <a:off x="4828207" y="4381500"/>
            <a:ext cx="12545393" cy="4549427"/>
            <a:chOff x="1276697" y="4680105"/>
            <a:chExt cx="12822724" cy="5394502"/>
          </a:xfrm>
        </p:grpSpPr>
        <p:sp>
          <p:nvSpPr>
            <p:cNvPr id="17" name="Freeform 11"/>
            <p:cNvSpPr/>
            <p:nvPr/>
          </p:nvSpPr>
          <p:spPr>
            <a:xfrm>
              <a:off x="1276697" y="4680105"/>
              <a:ext cx="12822724" cy="5394502"/>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mc:AlternateContent xmlns:mc="http://schemas.openxmlformats.org/markup-compatibility/2006" xmlns:a14="http://schemas.microsoft.com/office/drawing/2010/main">
          <mc:Choice Requires="a14">
            <p:sp>
              <p:nvSpPr>
                <p:cNvPr id="19" name="Rectangle 18"/>
                <p:cNvSpPr/>
                <p:nvPr/>
              </p:nvSpPr>
              <p:spPr>
                <a:xfrm>
                  <a:off x="1557324" y="4890374"/>
                  <a:ext cx="12308443" cy="5036275"/>
                </a:xfrm>
                <a:prstGeom prst="rect">
                  <a:avLst/>
                </a:prstGeom>
              </p:spPr>
              <p:txBody>
                <a:bodyPr wrap="square">
                  <a:spAutoFit/>
                </a:bodyPr>
                <a:lstStyle/>
                <a:p>
                  <a:pPr algn="just"/>
                  <a:r>
                    <a:rPr lang="en-GB" sz="5400" dirty="0" smtClean="0">
                      <a:latin typeface="Cambria" panose="02040503050406030204" pitchFamily="18" charset="0"/>
                      <a:ea typeface="Cambria" panose="02040503050406030204" pitchFamily="18" charset="0"/>
                    </a:rPr>
                    <a:t>b) </a:t>
                  </a:r>
                  <a:r>
                    <a:rPr lang="vi-VN" sz="5400" dirty="0" smtClean="0">
                      <a:latin typeface="Cambria" panose="02040503050406030204" pitchFamily="18" charset="0"/>
                      <a:ea typeface="Cambria" panose="02040503050406030204" pitchFamily="18" charset="0"/>
                    </a:rPr>
                    <a:t>Bạn </a:t>
                  </a:r>
                  <a:r>
                    <a:rPr lang="vi-VN" sz="5400" dirty="0">
                      <a:latin typeface="Cambria" panose="02040503050406030204" pitchFamily="18" charset="0"/>
                      <a:ea typeface="Cambria" panose="02040503050406030204" pitchFamily="18" charset="0"/>
                    </a:rPr>
                    <a:t>Việt gấp tấm bản đồ lại như hình dưới đây. Sau khi gấp tấm bản đồ được một hình chữ nhật nhỏ hơn. </a:t>
                  </a:r>
                  <a:r>
                    <a:rPr lang="en-GB" sz="5400" dirty="0" smtClean="0">
                      <a:latin typeface="Cambria" panose="02040503050406030204" pitchFamily="18" charset="0"/>
                      <a:ea typeface="Cambria" panose="02040503050406030204" pitchFamily="18" charset="0"/>
                    </a:rPr>
                    <a:t>      </a:t>
                  </a:r>
                </a:p>
                <a:p>
                  <a:pPr algn="ctr"/>
                  <a:r>
                    <a:rPr lang="vi-VN" sz="5400" dirty="0" smtClean="0">
                      <a:latin typeface="Cambria" panose="02040503050406030204" pitchFamily="18" charset="0"/>
                      <a:ea typeface="Cambria" panose="02040503050406030204" pitchFamily="18" charset="0"/>
                    </a:rPr>
                    <a:t>Diện </a:t>
                  </a:r>
                  <a:r>
                    <a:rPr lang="vi-VN" sz="5400" dirty="0">
                      <a:latin typeface="Cambria" panose="02040503050406030204" pitchFamily="18" charset="0"/>
                      <a:ea typeface="Cambria" panose="02040503050406030204" pitchFamily="18" charset="0"/>
                    </a:rPr>
                    <a:t>tích hình chữ nhật nhỏ là </a:t>
                  </a:r>
                  <a:r>
                    <a:rPr lang="en-GB" sz="5400" dirty="0">
                      <a:latin typeface="Cambria" panose="02040503050406030204" pitchFamily="18" charset="0"/>
                      <a:ea typeface="Cambria" panose="02040503050406030204" pitchFamily="18" charset="0"/>
                    </a:rPr>
                    <a:t> </a:t>
                  </a:r>
                  <a14:m>
                    <m:oMath xmlns:m="http://schemas.openxmlformats.org/officeDocument/2006/math">
                      <m:r>
                        <a:rPr lang="en-GB" sz="5400" dirty="0">
                          <a:latin typeface="Cambria Math" panose="02040503050406030204" pitchFamily="18" charset="0"/>
                          <a:ea typeface="Cambria" panose="02040503050406030204" pitchFamily="18" charset="0"/>
                        </a:rPr>
                        <m:t>   </m:t>
                      </m:r>
                    </m:oMath>
                  </a14:m>
                  <a:endParaRPr lang="en-GB" sz="5400" dirty="0" smtClean="0">
                    <a:latin typeface="Cambria Math" panose="02040503050406030204" pitchFamily="18" charset="0"/>
                    <a:ea typeface="Cambria" panose="02040503050406030204" pitchFamily="18" charset="0"/>
                  </a:endParaRPr>
                </a:p>
                <a:p>
                  <a:pPr algn="ctr"/>
                  <a:r>
                    <a:rPr lang="pt-BR" sz="5400" dirty="0">
                      <a:latin typeface="Times New Roman" panose="02020603050405020304" pitchFamily="18" charset="0"/>
                      <a:ea typeface="Cambria" panose="02040503050406030204" pitchFamily="18" charset="0"/>
                      <a:cs typeface="Times New Roman" panose="02020603050405020304" pitchFamily="18" charset="0"/>
                    </a:rPr>
                    <a:t>6,237 : 4 = 1,55925</a:t>
                  </a:r>
                  <a14:m>
                    <m:oMath xmlns:m="http://schemas.openxmlformats.org/officeDocument/2006/math">
                      <m:r>
                        <a:rPr lang="en-GB" sz="5400" dirty="0">
                          <a:latin typeface="Cambria Math" panose="02040503050406030204" pitchFamily="18" charset="0"/>
                          <a:ea typeface="Cambria" panose="02040503050406030204" pitchFamily="18" charset="0"/>
                        </a:rPr>
                        <m:t> </m:t>
                      </m:r>
                      <m:sSup>
                        <m:sSupPr>
                          <m:ctrlPr>
                            <a:rPr lang="vi-VN" sz="5400" i="1" dirty="0">
                              <a:latin typeface="Cambria Math" panose="02040503050406030204" pitchFamily="18" charset="0"/>
                              <a:ea typeface="Cambria" panose="02040503050406030204" pitchFamily="18" charset="0"/>
                            </a:rPr>
                          </m:ctrlPr>
                        </m:sSupPr>
                        <m:e>
                          <m:r>
                            <a:rPr lang="en-GB" sz="5400" i="1" dirty="0">
                              <a:latin typeface="Cambria Math" panose="02040503050406030204" pitchFamily="18" charset="0"/>
                              <a:ea typeface="Cambria" panose="02040503050406030204" pitchFamily="18" charset="0"/>
                            </a:rPr>
                            <m:t>𝑑𝑚</m:t>
                          </m:r>
                        </m:e>
                        <m:sup>
                          <m:r>
                            <a:rPr lang="en-GB" sz="5400" i="1" dirty="0">
                              <a:latin typeface="Cambria Math" panose="02040503050406030204" pitchFamily="18" charset="0"/>
                              <a:ea typeface="Cambria" panose="02040503050406030204" pitchFamily="18" charset="0"/>
                            </a:rPr>
                            <m:t>2</m:t>
                          </m:r>
                        </m:sup>
                      </m:sSup>
                    </m:oMath>
                  </a14:m>
                  <a:endParaRPr lang="en-GB" sz="5400" dirty="0">
                    <a:latin typeface="Cambria" panose="02040503050406030204" pitchFamily="18" charset="0"/>
                    <a:ea typeface="Cambria"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57324" y="4890374"/>
                  <a:ext cx="12308443" cy="5036275"/>
                </a:xfrm>
                <a:prstGeom prst="rect">
                  <a:avLst/>
                </a:prstGeom>
                <a:blipFill>
                  <a:blip r:embed="rId3"/>
                  <a:stretch>
                    <a:fillRect l="-2682" t="-4017" r="-2682" b="-7747"/>
                  </a:stretch>
                </a:blipFill>
              </p:spPr>
              <p:txBody>
                <a:bodyPr/>
                <a:lstStyle/>
                <a:p>
                  <a:r>
                    <a:rPr lang="en-GB">
                      <a:noFill/>
                    </a:rPr>
                    <a:t> </a:t>
                  </a:r>
                </a:p>
              </p:txBody>
            </p:sp>
          </mc:Fallback>
        </mc:AlternateContent>
      </p:grpSp>
      <p:sp>
        <p:nvSpPr>
          <p:cNvPr id="20" name="Freeform 12"/>
          <p:cNvSpPr/>
          <p:nvPr/>
        </p:nvSpPr>
        <p:spPr>
          <a:xfrm>
            <a:off x="56370" y="1384449"/>
            <a:ext cx="4222285" cy="8169937"/>
          </a:xfrm>
          <a:custGeom>
            <a:avLst/>
            <a:gdLst/>
            <a:ahLst/>
            <a:cxnLst/>
            <a:rect l="l" t="t" r="r" b="b"/>
            <a:pathLst>
              <a:path w="5277340" h="9772851">
                <a:moveTo>
                  <a:pt x="0" y="0"/>
                </a:moveTo>
                <a:lnTo>
                  <a:pt x="5277339" y="0"/>
                </a:lnTo>
                <a:lnTo>
                  <a:pt x="5277339" y="9772851"/>
                </a:lnTo>
                <a:lnTo>
                  <a:pt x="0" y="9772851"/>
                </a:lnTo>
                <a:lnTo>
                  <a:pt x="0" y="0"/>
                </a:lnTo>
                <a:close/>
              </a:path>
            </a:pathLst>
          </a:custGeom>
          <a:blipFill>
            <a:blip r:embed="rId4"/>
            <a:stretch>
              <a:fillRect/>
            </a:stretch>
          </a:blipFill>
        </p:spPr>
      </p:sp>
      <p:sp>
        <p:nvSpPr>
          <p:cNvPr id="4" name="Freeform 34"/>
          <p:cNvSpPr/>
          <p:nvPr/>
        </p:nvSpPr>
        <p:spPr>
          <a:xfrm flipH="1">
            <a:off x="-685800" y="7573974"/>
            <a:ext cx="5517415" cy="2713026"/>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grpSp>
        <p:nvGrpSpPr>
          <p:cNvPr id="6" name="Group 5"/>
          <p:cNvGrpSpPr/>
          <p:nvPr/>
        </p:nvGrpSpPr>
        <p:grpSpPr>
          <a:xfrm>
            <a:off x="5793202" y="2520462"/>
            <a:ext cx="11615890" cy="1533367"/>
            <a:chOff x="6019800" y="2400301"/>
            <a:chExt cx="11615890" cy="1533367"/>
          </a:xfrm>
        </p:grpSpPr>
        <p:sp>
          <p:nvSpPr>
            <p:cNvPr id="2" name="Freeform 11"/>
            <p:cNvSpPr/>
            <p:nvPr/>
          </p:nvSpPr>
          <p:spPr>
            <a:xfrm>
              <a:off x="6019800" y="2400301"/>
              <a:ext cx="11552572" cy="1533367"/>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mc:AlternateContent xmlns:mc="http://schemas.openxmlformats.org/markup-compatibility/2006" xmlns:a14="http://schemas.microsoft.com/office/drawing/2010/main">
          <mc:Choice Requires="a14">
            <p:sp>
              <p:nvSpPr>
                <p:cNvPr id="5" name="Rectangle 4"/>
                <p:cNvSpPr/>
                <p:nvPr/>
              </p:nvSpPr>
              <p:spPr>
                <a:xfrm>
                  <a:off x="6187813" y="2676368"/>
                  <a:ext cx="11447877" cy="923330"/>
                </a:xfrm>
                <a:prstGeom prst="rect">
                  <a:avLst/>
                </a:prstGeom>
              </p:spPr>
              <p:txBody>
                <a:bodyPr wrap="none">
                  <a:spAutoFit/>
                </a:bodyPr>
                <a:lstStyle/>
                <a:p>
                  <a:pPr marL="914400" lvl="0" indent="-914400" algn="just">
                    <a:buFontTx/>
                    <a:buAutoNum type="alphaLcParenR"/>
                  </a:pPr>
                  <a:r>
                    <a:rPr lang="vi-VN" sz="5400" dirty="0">
                      <a:solidFill>
                        <a:prstClr val="black"/>
                      </a:solidFill>
                      <a:latin typeface="Cambria" panose="02040503050406030204" pitchFamily="18" charset="0"/>
                      <a:ea typeface="Cambria" panose="02040503050406030204" pitchFamily="18" charset="0"/>
                    </a:rPr>
                    <a:t>Diện tích tấm bản đồ là </a:t>
                  </a:r>
                  <a:r>
                    <a:rPr lang="pt-BR" sz="5400" b="1" dirty="0" smtClean="0">
                      <a:solidFill>
                        <a:srgbClr val="F76821"/>
                      </a:solidFill>
                      <a:latin typeface="Cambria" panose="02040503050406030204" pitchFamily="18" charset="0"/>
                      <a:ea typeface="Cambria" panose="02040503050406030204" pitchFamily="18" charset="0"/>
                    </a:rPr>
                    <a:t>6,237</a:t>
                  </a:r>
                  <a:r>
                    <a:rPr lang="pt-BR" sz="5400" dirty="0" smtClean="0">
                      <a:solidFill>
                        <a:prstClr val="black"/>
                      </a:solidFill>
                      <a:latin typeface="Cambria" panose="02040503050406030204" pitchFamily="18" charset="0"/>
                      <a:ea typeface="Cambria" panose="02040503050406030204" pitchFamily="18" charset="0"/>
                    </a:rPr>
                    <a:t> </a:t>
                  </a:r>
                  <a14:m>
                    <m:oMath xmlns:m="http://schemas.openxmlformats.org/officeDocument/2006/math">
                      <m:sSup>
                        <m:sSupPr>
                          <m:ctrlPr>
                            <a:rPr lang="vi-VN" sz="5400" i="1" dirty="0">
                              <a:solidFill>
                                <a:prstClr val="black"/>
                              </a:solidFill>
                              <a:latin typeface="Cambria Math" panose="02040503050406030204" pitchFamily="18" charset="0"/>
                              <a:ea typeface="Cambria" panose="02040503050406030204" pitchFamily="18" charset="0"/>
                            </a:rPr>
                          </m:ctrlPr>
                        </m:sSupPr>
                        <m:e>
                          <m:r>
                            <a:rPr lang="en-GB" sz="5400" i="1" dirty="0">
                              <a:solidFill>
                                <a:prstClr val="black"/>
                              </a:solidFill>
                              <a:latin typeface="Cambria Math" panose="02040503050406030204" pitchFamily="18" charset="0"/>
                              <a:ea typeface="Cambria" panose="02040503050406030204" pitchFamily="18" charset="0"/>
                            </a:rPr>
                            <m:t>𝑑𝑚</m:t>
                          </m:r>
                        </m:e>
                        <m:sup>
                          <m:r>
                            <a:rPr lang="en-GB" sz="5400" i="1" dirty="0">
                              <a:solidFill>
                                <a:prstClr val="black"/>
                              </a:solidFill>
                              <a:latin typeface="Cambria Math" panose="02040503050406030204" pitchFamily="18" charset="0"/>
                              <a:ea typeface="Cambria" panose="02040503050406030204" pitchFamily="18" charset="0"/>
                            </a:rPr>
                            <m:t>2</m:t>
                          </m:r>
                        </m:sup>
                      </m:sSup>
                    </m:oMath>
                  </a14:m>
                  <a:r>
                    <a:rPr lang="vi-VN" sz="5400" dirty="0">
                      <a:solidFill>
                        <a:prstClr val="black"/>
                      </a:solidFill>
                      <a:latin typeface="Cambria" panose="02040503050406030204" pitchFamily="18" charset="0"/>
                      <a:ea typeface="Cambria" panose="02040503050406030204" pitchFamily="18" charset="0"/>
                    </a:rPr>
                    <a:t>.</a:t>
                  </a:r>
                  <a:endParaRPr lang="en-GB" sz="5400" dirty="0">
                    <a:solidFill>
                      <a:prstClr val="black"/>
                    </a:solidFill>
                    <a:latin typeface="Cambria" panose="02040503050406030204" pitchFamily="18" charset="0"/>
                    <a:ea typeface="Cambria"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187813" y="2676368"/>
                  <a:ext cx="11447877" cy="923330"/>
                </a:xfrm>
                <a:prstGeom prst="rect">
                  <a:avLst/>
                </a:prstGeom>
                <a:blipFill>
                  <a:blip r:embed="rId5"/>
                  <a:stretch>
                    <a:fillRect l="-2769" t="-18543" r="-1810" b="-39735"/>
                  </a:stretch>
                </a:blipFill>
              </p:spPr>
              <p:txBody>
                <a:bodyPr/>
                <a:lstStyle/>
                <a:p>
                  <a:r>
                    <a:rPr lang="en-GB">
                      <a:noFill/>
                    </a:rPr>
                    <a:t> </a:t>
                  </a:r>
                </a:p>
              </p:txBody>
            </p:sp>
          </mc:Fallback>
        </mc:AlternateContent>
      </p:grpSp>
      <p:pic>
        <p:nvPicPr>
          <p:cNvPr id="7" name="Picture 6"/>
          <p:cNvPicPr>
            <a:picLocks noChangeAspect="1"/>
          </p:cNvPicPr>
          <p:nvPr/>
        </p:nvPicPr>
        <p:blipFill>
          <a:blip r:embed="rId6"/>
          <a:stretch>
            <a:fillRect/>
          </a:stretch>
        </p:blipFill>
        <p:spPr>
          <a:xfrm>
            <a:off x="8305800" y="435477"/>
            <a:ext cx="6108721" cy="1737511"/>
          </a:xfrm>
          <a:prstGeom prst="rect">
            <a:avLst/>
          </a:prstGeom>
        </p:spPr>
      </p:pic>
    </p:spTree>
    <p:extLst>
      <p:ext uri="{BB962C8B-B14F-4D97-AF65-F5344CB8AC3E}">
        <p14:creationId xmlns:p14="http://schemas.microsoft.com/office/powerpoint/2010/main" val="427366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457200" y="342900"/>
            <a:ext cx="17297400" cy="9448800"/>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1" name="Rectangle 10"/>
          <p:cNvSpPr/>
          <p:nvPr/>
        </p:nvSpPr>
        <p:spPr>
          <a:xfrm>
            <a:off x="1656344" y="479481"/>
            <a:ext cx="15564855" cy="3046988"/>
          </a:xfrm>
          <a:prstGeom prst="rect">
            <a:avLst/>
          </a:prstGeom>
        </p:spPr>
        <p:txBody>
          <a:bodyPr wrap="square">
            <a:spAutoFit/>
          </a:bodyPr>
          <a:lstStyle/>
          <a:p>
            <a:pPr algn="just"/>
            <a:r>
              <a:rPr lang="vi-VN" sz="4800" dirty="0">
                <a:latin typeface="Cambria" panose="02040503050406030204" pitchFamily="18" charset="0"/>
                <a:ea typeface="Cambria" panose="02040503050406030204" pitchFamily="18" charset="0"/>
              </a:rPr>
              <a:t>Trong hai năm, trang trại của bác Tâm bán được tất cả 21,56 tấn cá chẽm. Biết số tấn cá chẽm bán trong năm thứ hai nhiều hơn năm thứ nhất là 2,7 tấn. Tính số tấn cá chẽm mà trang trại của bác Tám bán được trong mỗi năm</a:t>
            </a:r>
            <a:r>
              <a:rPr lang="vi-VN"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3"/>
          <a:stretch>
            <a:fillRect/>
          </a:stretch>
        </p:blipFill>
        <p:spPr>
          <a:xfrm>
            <a:off x="533638" y="317351"/>
            <a:ext cx="1138999" cy="1336425"/>
          </a:xfrm>
          <a:prstGeom prst="rect">
            <a:avLst/>
          </a:prstGeom>
        </p:spPr>
      </p:pic>
      <p:pic>
        <p:nvPicPr>
          <p:cNvPr id="3" name="Picture 2"/>
          <p:cNvPicPr>
            <a:picLocks noChangeAspect="1"/>
          </p:cNvPicPr>
          <p:nvPr/>
        </p:nvPicPr>
        <p:blipFill rotWithShape="1">
          <a:blip r:embed="rId4"/>
          <a:srcRect r="976" b="1192"/>
          <a:stretch/>
        </p:blipFill>
        <p:spPr>
          <a:xfrm>
            <a:off x="8414081" y="3681097"/>
            <a:ext cx="8915401" cy="5713031"/>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1119129" y="4303234"/>
            <a:ext cx="6633023" cy="4468755"/>
          </a:xfrm>
          <a:prstGeom prst="rect">
            <a:avLst/>
          </a:prstGeom>
        </p:spPr>
      </p:pic>
    </p:spTree>
    <p:extLst>
      <p:ext uri="{BB962C8B-B14F-4D97-AF65-F5344CB8AC3E}">
        <p14:creationId xmlns:p14="http://schemas.microsoft.com/office/powerpoint/2010/main" val="17984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3">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a:ln>
              <a:solidFill>
                <a:schemeClr val="tx1"/>
              </a:solidFill>
            </a:ln>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3">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4"/>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5"/>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4"/>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6"/>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7"/>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8"/>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9"/>
            <a:stretch>
              <a:fillRect/>
            </a:stretch>
          </a:blipFill>
        </p:spPr>
      </p:sp>
      <p:pic>
        <p:nvPicPr>
          <p:cNvPr id="6" name="Picture 5"/>
          <p:cNvPicPr>
            <a:picLocks noChangeAspect="1"/>
          </p:cNvPicPr>
          <p:nvPr/>
        </p:nvPicPr>
        <p:blipFill>
          <a:blip r:embed="rId10"/>
          <a:stretch>
            <a:fillRect/>
          </a:stretch>
        </p:blipFill>
        <p:spPr>
          <a:xfrm>
            <a:off x="7421609" y="865884"/>
            <a:ext cx="8516850" cy="6322100"/>
          </a:xfrm>
          <a:prstGeom prst="rect">
            <a:avLst/>
          </a:prstGeom>
        </p:spPr>
      </p:pic>
    </p:spTree>
    <p:extLst>
      <p:ext uri="{BB962C8B-B14F-4D97-AF65-F5344CB8AC3E}">
        <p14:creationId xmlns:p14="http://schemas.microsoft.com/office/powerpoint/2010/main" val="32863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grpSp>
        <p:nvGrpSpPr>
          <p:cNvPr id="13" name="Group 12"/>
          <p:cNvGrpSpPr/>
          <p:nvPr/>
        </p:nvGrpSpPr>
        <p:grpSpPr>
          <a:xfrm>
            <a:off x="5020825" y="2551079"/>
            <a:ext cx="12545393" cy="6716245"/>
            <a:chOff x="1276697" y="4680105"/>
            <a:chExt cx="12822724" cy="5260221"/>
          </a:xfrm>
        </p:grpSpPr>
        <p:sp>
          <p:nvSpPr>
            <p:cNvPr id="17" name="Freeform 11"/>
            <p:cNvSpPr/>
            <p:nvPr/>
          </p:nvSpPr>
          <p:spPr>
            <a:xfrm>
              <a:off x="1276697" y="4680105"/>
              <a:ext cx="12822724" cy="5260221"/>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9" name="Rectangle 18"/>
            <p:cNvSpPr/>
            <p:nvPr/>
          </p:nvSpPr>
          <p:spPr>
            <a:xfrm>
              <a:off x="1557324" y="4890374"/>
              <a:ext cx="12308443" cy="4700538"/>
            </a:xfrm>
            <a:prstGeom prst="rect">
              <a:avLst/>
            </a:prstGeom>
          </p:spPr>
          <p:txBody>
            <a:bodyPr wrap="square">
              <a:spAutoFit/>
            </a:bodyPr>
            <a:lstStyle/>
            <a:p>
              <a:pPr algn="ctr"/>
              <a:r>
                <a:rPr lang="vi-VN" sz="4800" i="1" dirty="0">
                  <a:latin typeface="Cambria" panose="02040503050406030204" pitchFamily="18" charset="0"/>
                  <a:ea typeface="Cambria" panose="02040503050406030204" pitchFamily="18" charset="0"/>
                </a:rPr>
                <a:t>Bài </a:t>
              </a:r>
              <a:r>
                <a:rPr lang="vi-VN" sz="4800" i="1" dirty="0" smtClean="0">
                  <a:latin typeface="Cambria" panose="02040503050406030204" pitchFamily="18" charset="0"/>
                  <a:ea typeface="Cambria" panose="02040503050406030204" pitchFamily="18" charset="0"/>
                </a:rPr>
                <a:t>giải</a:t>
              </a:r>
              <a:r>
                <a:rPr lang="en-GB" sz="4800" i="1" dirty="0" smtClean="0">
                  <a:latin typeface="Cambria" panose="02040503050406030204" pitchFamily="18" charset="0"/>
                  <a:ea typeface="Cambria" panose="02040503050406030204" pitchFamily="18" charset="0"/>
                </a:rPr>
                <a:t>:</a:t>
              </a:r>
              <a:endParaRPr lang="vi-VN" sz="4800" i="1"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Năm thứ nhất, trang trại của bác Tám bán được số tấn cá chẽm là:</a:t>
              </a:r>
            </a:p>
            <a:p>
              <a:pPr algn="ctr"/>
              <a:r>
                <a:rPr lang="vi-VN" sz="4800" dirty="0">
                  <a:latin typeface="Cambria" panose="02040503050406030204" pitchFamily="18" charset="0"/>
                  <a:ea typeface="Cambria" panose="02040503050406030204" pitchFamily="18" charset="0"/>
                </a:rPr>
                <a:t>(21,56 – 2,7) : 2 = 9,43 (tấn)</a:t>
              </a:r>
            </a:p>
            <a:p>
              <a:pPr algn="just"/>
              <a:r>
                <a:rPr lang="vi-VN" sz="4800" dirty="0">
                  <a:latin typeface="Cambria" panose="02040503050406030204" pitchFamily="18" charset="0"/>
                  <a:ea typeface="Cambria" panose="02040503050406030204" pitchFamily="18" charset="0"/>
                </a:rPr>
                <a:t>Năm thứ hai, trang trại của bác Tám bán được số tấn cá chẽm là:</a:t>
              </a:r>
            </a:p>
            <a:p>
              <a:pPr algn="ctr"/>
              <a:r>
                <a:rPr lang="vi-VN" sz="4800" dirty="0">
                  <a:latin typeface="Cambria" panose="02040503050406030204" pitchFamily="18" charset="0"/>
                  <a:ea typeface="Cambria" panose="02040503050406030204" pitchFamily="18" charset="0"/>
                </a:rPr>
                <a:t>21,56 – 9,43 = 12,13 (tấn)</a:t>
              </a:r>
            </a:p>
            <a:p>
              <a:pPr algn="r"/>
              <a:r>
                <a:rPr lang="vi-VN" sz="4800" dirty="0">
                  <a:latin typeface="Cambria" panose="02040503050406030204" pitchFamily="18" charset="0"/>
                  <a:ea typeface="Cambria" panose="02040503050406030204" pitchFamily="18" charset="0"/>
                </a:rPr>
                <a:t>Đáp số: 9,43 tấn; 12,13 tấn</a:t>
              </a:r>
              <a:endParaRPr lang="en-GB" sz="4800" dirty="0">
                <a:latin typeface="Cambria" panose="02040503050406030204" pitchFamily="18" charset="0"/>
                <a:ea typeface="Cambria" panose="02040503050406030204" pitchFamily="18" charset="0"/>
              </a:endParaRPr>
            </a:p>
          </p:txBody>
        </p:sp>
      </p:grpSp>
      <p:sp>
        <p:nvSpPr>
          <p:cNvPr id="20" name="Freeform 12"/>
          <p:cNvSpPr/>
          <p:nvPr/>
        </p:nvSpPr>
        <p:spPr>
          <a:xfrm>
            <a:off x="56370" y="1384449"/>
            <a:ext cx="4222285" cy="8169937"/>
          </a:xfrm>
          <a:custGeom>
            <a:avLst/>
            <a:gdLst/>
            <a:ahLst/>
            <a:cxnLst/>
            <a:rect l="l" t="t" r="r" b="b"/>
            <a:pathLst>
              <a:path w="5277340" h="9772851">
                <a:moveTo>
                  <a:pt x="0" y="0"/>
                </a:moveTo>
                <a:lnTo>
                  <a:pt x="5277339" y="0"/>
                </a:lnTo>
                <a:lnTo>
                  <a:pt x="5277339" y="9772851"/>
                </a:lnTo>
                <a:lnTo>
                  <a:pt x="0" y="9772851"/>
                </a:lnTo>
                <a:lnTo>
                  <a:pt x="0" y="0"/>
                </a:lnTo>
                <a:close/>
              </a:path>
            </a:pathLst>
          </a:custGeom>
          <a:blipFill>
            <a:blip r:embed="rId3"/>
            <a:stretch>
              <a:fillRect/>
            </a:stretch>
          </a:blipFill>
        </p:spPr>
      </p:sp>
      <p:sp>
        <p:nvSpPr>
          <p:cNvPr id="4" name="Freeform 34"/>
          <p:cNvSpPr/>
          <p:nvPr/>
        </p:nvSpPr>
        <p:spPr>
          <a:xfrm flipH="1">
            <a:off x="-685800" y="7573974"/>
            <a:ext cx="5517415" cy="2713026"/>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pic>
        <p:nvPicPr>
          <p:cNvPr id="7" name="Picture 6"/>
          <p:cNvPicPr>
            <a:picLocks noChangeAspect="1"/>
          </p:cNvPicPr>
          <p:nvPr/>
        </p:nvPicPr>
        <p:blipFill>
          <a:blip r:embed="rId4"/>
          <a:stretch>
            <a:fillRect/>
          </a:stretch>
        </p:blipFill>
        <p:spPr>
          <a:xfrm>
            <a:off x="8005800" y="441842"/>
            <a:ext cx="6621399" cy="1885214"/>
          </a:xfrm>
          <a:prstGeom prst="rect">
            <a:avLst/>
          </a:prstGeom>
        </p:spPr>
      </p:pic>
    </p:spTree>
    <p:extLst>
      <p:ext uri="{BB962C8B-B14F-4D97-AF65-F5344CB8AC3E}">
        <p14:creationId xmlns:p14="http://schemas.microsoft.com/office/powerpoint/2010/main" val="43401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22" name="Group 21"/>
          <p:cNvGrpSpPr/>
          <p:nvPr/>
        </p:nvGrpSpPr>
        <p:grpSpPr>
          <a:xfrm>
            <a:off x="1053675" y="741959"/>
            <a:ext cx="9658350" cy="8158488"/>
            <a:chOff x="1053675" y="741959"/>
            <a:chExt cx="9658350" cy="8158488"/>
          </a:xfrm>
        </p:grpSpPr>
        <p:grpSp>
          <p:nvGrpSpPr>
            <p:cNvPr id="14" name="Group 14"/>
            <p:cNvGrpSpPr/>
            <p:nvPr/>
          </p:nvGrpSpPr>
          <p:grpSpPr>
            <a:xfrm>
              <a:off x="1053675" y="1074707"/>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20" name="Picture 19"/>
            <p:cNvPicPr>
              <a:picLocks noChangeAspect="1"/>
            </p:cNvPicPr>
            <p:nvPr/>
          </p:nvPicPr>
          <p:blipFill>
            <a:blip r:embed="rId9"/>
            <a:stretch>
              <a:fillRect/>
            </a:stretch>
          </p:blipFill>
          <p:spPr>
            <a:xfrm>
              <a:off x="1611100" y="741959"/>
              <a:ext cx="8718858" cy="7652265"/>
            </a:xfrm>
            <a:prstGeom prst="rect">
              <a:avLst/>
            </a:prstGeom>
          </p:spPr>
        </p:pic>
      </p:grpSp>
    </p:spTree>
    <p:extLst>
      <p:ext uri="{BB962C8B-B14F-4D97-AF65-F5344CB8AC3E}">
        <p14:creationId xmlns:p14="http://schemas.microsoft.com/office/powerpoint/2010/main" val="40372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19" name="Group 18"/>
          <p:cNvGrpSpPr/>
          <p:nvPr/>
        </p:nvGrpSpPr>
        <p:grpSpPr>
          <a:xfrm>
            <a:off x="1053675" y="1074707"/>
            <a:ext cx="9658350" cy="7825740"/>
            <a:chOff x="1053675" y="1074707"/>
            <a:chExt cx="9658350" cy="7825740"/>
          </a:xfrm>
        </p:grpSpPr>
        <p:grpSp>
          <p:nvGrpSpPr>
            <p:cNvPr id="14" name="Group 14"/>
            <p:cNvGrpSpPr/>
            <p:nvPr/>
          </p:nvGrpSpPr>
          <p:grpSpPr>
            <a:xfrm>
              <a:off x="1053675" y="1074707"/>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18" name="Picture 17"/>
            <p:cNvPicPr>
              <a:picLocks noChangeAspect="1"/>
            </p:cNvPicPr>
            <p:nvPr/>
          </p:nvPicPr>
          <p:blipFill rotWithShape="1">
            <a:blip r:embed="rId9"/>
            <a:srcRect l="20298" t="3994" r="21567"/>
            <a:stretch/>
          </p:blipFill>
          <p:spPr>
            <a:xfrm>
              <a:off x="1296666" y="1216026"/>
              <a:ext cx="8839200" cy="749559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8105210" y="498572"/>
            <a:ext cx="10970385" cy="985314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6003031" y="3607331"/>
            <a:ext cx="1938696" cy="1069941"/>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8914074" y="9381666"/>
            <a:ext cx="1390008" cy="905334"/>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6877880" y="4096754"/>
            <a:ext cx="2340335" cy="2405081"/>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7640132" y="9086498"/>
            <a:ext cx="1033362" cy="701931"/>
          </a:xfrm>
          <a:prstGeom prst="rect">
            <a:avLst/>
          </a:prstGeom>
        </p:spPr>
      </p:pic>
      <p:pic>
        <p:nvPicPr>
          <p:cNvPr id="554" name="Graphic 553">
            <a:hlinkClick r:id="" action="ppaction://hlinkshowjump?jump=nextslide"/>
            <a:extLst>
              <a:ext uri="{FF2B5EF4-FFF2-40B4-BE49-F238E27FC236}">
                <a16:creationId xmlns:a16="http://schemas.microsoft.com/office/drawing/2014/main" id="{794B8320-BC34-8BEF-AF8C-D34C779B5D4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858058" y="2764783"/>
            <a:ext cx="2493015" cy="115348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284992" y="8290565"/>
            <a:ext cx="2018966" cy="1661994"/>
          </a:xfrm>
          <a:prstGeom prst="rect">
            <a:avLst/>
          </a:prstGeom>
        </p:spPr>
      </p:pic>
      <p:grpSp>
        <p:nvGrpSpPr>
          <p:cNvPr id="557" name="Group 556">
            <a:extLst>
              <a:ext uri="{FF2B5EF4-FFF2-40B4-BE49-F238E27FC236}">
                <a16:creationId xmlns:a16="http://schemas.microsoft.com/office/drawing/2014/main" id="{F13E027F-08B4-A69C-E21A-B20640012F86}"/>
              </a:ext>
            </a:extLst>
          </p:cNvPr>
          <p:cNvGrpSpPr/>
          <p:nvPr/>
        </p:nvGrpSpPr>
        <p:grpSpPr>
          <a:xfrm>
            <a:off x="-482031" y="2304791"/>
            <a:ext cx="9404937" cy="7307094"/>
            <a:chOff x="-173958" y="1565466"/>
            <a:chExt cx="6269958" cy="4871396"/>
          </a:xfrm>
        </p:grpSpPr>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11"/>
            <a:stretch>
              <a:fillRect/>
            </a:stretch>
          </p:blipFill>
          <p:spPr>
            <a:xfrm>
              <a:off x="-173958" y="1565466"/>
              <a:ext cx="6269958" cy="4871396"/>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2"/>
            <a:stretch>
              <a:fillRect/>
            </a:stretch>
          </p:blipFill>
          <p:spPr>
            <a:xfrm>
              <a:off x="3613084" y="4693053"/>
              <a:ext cx="1364839" cy="1287889"/>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3"/>
            <a:stretch>
              <a:fillRect/>
            </a:stretch>
          </p:blipFill>
          <p:spPr>
            <a:xfrm>
              <a:off x="776885" y="2878665"/>
              <a:ext cx="1585097" cy="1603387"/>
            </a:xfrm>
            <a:prstGeom prst="rect">
              <a:avLst/>
            </a:prstGeom>
          </p:spPr>
        </p:pic>
      </p:grpSp>
      <p:pic>
        <p:nvPicPr>
          <p:cNvPr id="559" name="Picture 558">
            <a:extLst>
              <a:ext uri="{FF2B5EF4-FFF2-40B4-BE49-F238E27FC236}">
                <a16:creationId xmlns:a16="http://schemas.microsoft.com/office/drawing/2014/main" id="{9F011A56-9BC5-5D88-6FDB-301E540B9812}"/>
              </a:ext>
            </a:extLst>
          </p:cNvPr>
          <p:cNvPicPr>
            <a:picLocks noChangeAspect="1"/>
          </p:cNvPicPr>
          <p:nvPr/>
        </p:nvPicPr>
        <p:blipFill>
          <a:blip r:embed="rId14"/>
          <a:stretch>
            <a:fillRect/>
          </a:stretch>
        </p:blipFill>
        <p:spPr>
          <a:xfrm>
            <a:off x="1682765" y="271381"/>
            <a:ext cx="16199121" cy="3085547"/>
          </a:xfrm>
          <a:prstGeom prst="rect">
            <a:avLst/>
          </a:prstGeom>
        </p:spPr>
      </p:pic>
      <p:grpSp>
        <p:nvGrpSpPr>
          <p:cNvPr id="560" name="Group 559">
            <a:extLst>
              <a:ext uri="{FF2B5EF4-FFF2-40B4-BE49-F238E27FC236}">
                <a16:creationId xmlns:a16="http://schemas.microsoft.com/office/drawing/2014/main" id="{ACF25E43-8E84-8AE0-220A-C7216EA80800}"/>
              </a:ext>
            </a:extLst>
          </p:cNvPr>
          <p:cNvGrpSpPr/>
          <p:nvPr/>
        </p:nvGrpSpPr>
        <p:grpSpPr>
          <a:xfrm>
            <a:off x="2522327" y="4919224"/>
            <a:ext cx="2960214" cy="3244196"/>
            <a:chOff x="-95450" y="-189977"/>
            <a:chExt cx="2546323" cy="2790600"/>
          </a:xfrm>
        </p:grpSpPr>
        <p:pic>
          <p:nvPicPr>
            <p:cNvPr id="561" name="Picture 560">
              <a:extLst>
                <a:ext uri="{FF2B5EF4-FFF2-40B4-BE49-F238E27FC236}">
                  <a16:creationId xmlns:a16="http://schemas.microsoft.com/office/drawing/2014/main" id="{F1F6E615-2C02-D54A-8617-E9C738BE0ACF}"/>
                </a:ext>
              </a:extLst>
            </p:cNvPr>
            <p:cNvPicPr>
              <a:picLocks noChangeAspect="1"/>
            </p:cNvPicPr>
            <p:nvPr/>
          </p:nvPicPr>
          <p:blipFill>
            <a:blip r:embed="rId15"/>
            <a:stretch>
              <a:fillRect/>
            </a:stretch>
          </p:blipFill>
          <p:spPr>
            <a:xfrm flipH="1">
              <a:off x="-95450" y="-189977"/>
              <a:ext cx="2546323" cy="2790600"/>
            </a:xfrm>
            <a:prstGeom prst="rect">
              <a:avLst/>
            </a:prstGeom>
          </p:spPr>
        </p:pic>
        <p:pic>
          <p:nvPicPr>
            <p:cNvPr id="562" name="Picture 561">
              <a:extLst>
                <a:ext uri="{FF2B5EF4-FFF2-40B4-BE49-F238E27FC236}">
                  <a16:creationId xmlns:a16="http://schemas.microsoft.com/office/drawing/2014/main" id="{82D15A8A-B9EF-FC4E-83C3-AF43B76993A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spTree>
    <p:extLst>
      <p:ext uri="{BB962C8B-B14F-4D97-AF65-F5344CB8AC3E}">
        <p14:creationId xmlns:p14="http://schemas.microsoft.com/office/powerpoint/2010/main" val="17691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54"/>
                                        </p:tgtEl>
                                      </p:cBhvr>
                                    </p:animEffect>
                                    <p:animScale>
                                      <p:cBhvr>
                                        <p:cTn id="7" dur="250" autoRev="1" fill="hold"/>
                                        <p:tgtEl>
                                          <p:spTgt spid="55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FC081D-3A8E-3D00-1B9C-FF5136A0ED93}"/>
              </a:ext>
            </a:extLst>
          </p:cNvPr>
          <p:cNvPicPr>
            <a:picLocks noChangeAspect="1"/>
          </p:cNvPicPr>
          <p:nvPr/>
        </p:nvPicPr>
        <p:blipFill rotWithShape="1">
          <a:blip r:embed="rId5"/>
          <a:srcRect t="3599" b="3353"/>
          <a:stretch/>
        </p:blipFill>
        <p:spPr>
          <a:xfrm>
            <a:off x="0" y="-352698"/>
            <a:ext cx="18288000" cy="10639698"/>
          </a:xfrm>
          <a:prstGeom prst="rect">
            <a:avLst/>
          </a:prstGeom>
        </p:spPr>
      </p:pic>
      <p:pic>
        <p:nvPicPr>
          <p:cNvPr id="14" name="Picture 13">
            <a:hlinkClick r:id="rId6" action="ppaction://hlinksldjump"/>
            <a:extLst>
              <a:ext uri="{FF2B5EF4-FFF2-40B4-BE49-F238E27FC236}">
                <a16:creationId xmlns:a16="http://schemas.microsoft.com/office/drawing/2014/main" id="{90D7E5FC-E9BE-D0EA-8E9E-51FF3D9DA14F}"/>
              </a:ext>
            </a:extLst>
          </p:cNvPr>
          <p:cNvPicPr>
            <a:picLocks noChangeAspect="1"/>
          </p:cNvPicPr>
          <p:nvPr/>
        </p:nvPicPr>
        <p:blipFill>
          <a:blip r:embed="rId7"/>
          <a:stretch>
            <a:fillRect/>
          </a:stretch>
        </p:blipFill>
        <p:spPr>
          <a:xfrm>
            <a:off x="5136852" y="2504943"/>
            <a:ext cx="1591194" cy="1563759"/>
          </a:xfrm>
          <a:prstGeom prst="rect">
            <a:avLst/>
          </a:prstGeom>
        </p:spPr>
      </p:pic>
      <p:pic>
        <p:nvPicPr>
          <p:cNvPr id="15" name="Picture 14">
            <a:hlinkClick r:id="rId8" action="ppaction://hlinksldjump"/>
            <a:extLst>
              <a:ext uri="{FF2B5EF4-FFF2-40B4-BE49-F238E27FC236}">
                <a16:creationId xmlns:a16="http://schemas.microsoft.com/office/drawing/2014/main" id="{43878F7C-E829-2D27-6294-55F61284179C}"/>
              </a:ext>
            </a:extLst>
          </p:cNvPr>
          <p:cNvPicPr>
            <a:picLocks noChangeAspect="1"/>
          </p:cNvPicPr>
          <p:nvPr/>
        </p:nvPicPr>
        <p:blipFill>
          <a:blip r:embed="rId7"/>
          <a:stretch>
            <a:fillRect/>
          </a:stretch>
        </p:blipFill>
        <p:spPr>
          <a:xfrm>
            <a:off x="13996497" y="1723064"/>
            <a:ext cx="1591194" cy="1563759"/>
          </a:xfrm>
          <a:prstGeom prst="rect">
            <a:avLst/>
          </a:prstGeom>
        </p:spPr>
      </p:pic>
      <p:pic>
        <p:nvPicPr>
          <p:cNvPr id="16" name="Picture 15">
            <a:hlinkClick r:id="rId9" action="ppaction://hlinksldjump"/>
            <a:extLst>
              <a:ext uri="{FF2B5EF4-FFF2-40B4-BE49-F238E27FC236}">
                <a16:creationId xmlns:a16="http://schemas.microsoft.com/office/drawing/2014/main" id="{C04DA26C-3CEE-2D32-267F-5C9DE65D017A}"/>
              </a:ext>
            </a:extLst>
          </p:cNvPr>
          <p:cNvPicPr>
            <a:picLocks noChangeAspect="1"/>
          </p:cNvPicPr>
          <p:nvPr/>
        </p:nvPicPr>
        <p:blipFill>
          <a:blip r:embed="rId7"/>
          <a:stretch>
            <a:fillRect/>
          </a:stretch>
        </p:blipFill>
        <p:spPr>
          <a:xfrm>
            <a:off x="13405482" y="7387884"/>
            <a:ext cx="1591194" cy="1563759"/>
          </a:xfrm>
          <a:prstGeom prst="rect">
            <a:avLst/>
          </a:prstGeom>
        </p:spPr>
      </p:pic>
      <p:pic>
        <p:nvPicPr>
          <p:cNvPr id="17" name="Picture 16">
            <a:hlinkClick r:id="rId10" action="ppaction://hlinksldjump"/>
            <a:extLst>
              <a:ext uri="{FF2B5EF4-FFF2-40B4-BE49-F238E27FC236}">
                <a16:creationId xmlns:a16="http://schemas.microsoft.com/office/drawing/2014/main" id="{1B792EA7-5F90-1920-865C-DEF298515726}"/>
              </a:ext>
            </a:extLst>
          </p:cNvPr>
          <p:cNvPicPr>
            <a:picLocks noChangeAspect="1"/>
          </p:cNvPicPr>
          <p:nvPr/>
        </p:nvPicPr>
        <p:blipFill>
          <a:blip r:embed="rId7"/>
          <a:stretch>
            <a:fillRect/>
          </a:stretch>
        </p:blipFill>
        <p:spPr>
          <a:xfrm>
            <a:off x="3566552" y="6218300"/>
            <a:ext cx="1771983" cy="1741431"/>
          </a:xfrm>
          <a:prstGeom prst="rect">
            <a:avLst/>
          </a:prstGeom>
        </p:spPr>
      </p:pic>
      <p:pic>
        <p:nvPicPr>
          <p:cNvPr id="19" name="Graphic 18">
            <a:hlinkClick r:id="rId6" action="ppaction://hlinksldjump"/>
            <a:extLst>
              <a:ext uri="{FF2B5EF4-FFF2-40B4-BE49-F238E27FC236}">
                <a16:creationId xmlns:a16="http://schemas.microsoft.com/office/drawing/2014/main" id="{1BB693E8-A155-2243-A923-AD01D8916248}"/>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358855" y="2504943"/>
            <a:ext cx="2462585" cy="1963833"/>
          </a:xfrm>
          <a:prstGeom prst="rect">
            <a:avLst/>
          </a:prstGeom>
        </p:spPr>
      </p:pic>
      <p:pic>
        <p:nvPicPr>
          <p:cNvPr id="20" name="Graphic 19">
            <a:hlinkClick r:id="rId8" action="ppaction://hlinksldjump"/>
            <a:extLst>
              <a:ext uri="{FF2B5EF4-FFF2-40B4-BE49-F238E27FC236}">
                <a16:creationId xmlns:a16="http://schemas.microsoft.com/office/drawing/2014/main" id="{209689E0-97D5-43B5-F24C-F349240508C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3125106" y="1703697"/>
            <a:ext cx="2462585" cy="1963833"/>
          </a:xfrm>
          <a:prstGeom prst="rect">
            <a:avLst/>
          </a:prstGeom>
        </p:spPr>
      </p:pic>
      <p:pic>
        <p:nvPicPr>
          <p:cNvPr id="22" name="Graphic 21">
            <a:hlinkClick r:id="rId9" action="ppaction://hlinksldjump"/>
            <a:extLst>
              <a:ext uri="{FF2B5EF4-FFF2-40B4-BE49-F238E27FC236}">
                <a16:creationId xmlns:a16="http://schemas.microsoft.com/office/drawing/2014/main" id="{5ACF3167-DCE8-0B39-B6F7-2E9F8C6C09E8}"/>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2534091" y="7387883"/>
            <a:ext cx="2462585" cy="1963833"/>
          </a:xfrm>
          <a:prstGeom prst="rect">
            <a:avLst/>
          </a:prstGeom>
        </p:spPr>
      </p:pic>
      <p:pic>
        <p:nvPicPr>
          <p:cNvPr id="23" name="Graphic 22">
            <a:hlinkClick r:id="rId10" action="ppaction://hlinksldjump"/>
            <a:extLst>
              <a:ext uri="{FF2B5EF4-FFF2-40B4-BE49-F238E27FC236}">
                <a16:creationId xmlns:a16="http://schemas.microsoft.com/office/drawing/2014/main" id="{58F4F8B7-7CD0-BD85-6A16-E00746246D9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819400" y="6218300"/>
            <a:ext cx="2462585" cy="1963833"/>
          </a:xfrm>
          <a:prstGeom prst="rect">
            <a:avLst/>
          </a:prstGeom>
        </p:spPr>
      </p:pic>
      <p:pic>
        <p:nvPicPr>
          <p:cNvPr id="24" name="Picture 23">
            <a:hlinkClick r:id="rId13" action="ppaction://hlinksldjump"/>
            <a:extLst>
              <a:ext uri="{FF2B5EF4-FFF2-40B4-BE49-F238E27FC236}">
                <a16:creationId xmlns:a16="http://schemas.microsoft.com/office/drawing/2014/main" id="{DCD501FB-E38E-68C2-D05F-33525D555B79}"/>
              </a:ext>
            </a:extLst>
          </p:cNvPr>
          <p:cNvPicPr>
            <a:picLocks noChangeAspect="1"/>
          </p:cNvPicPr>
          <p:nvPr/>
        </p:nvPicPr>
        <p:blipFill>
          <a:blip r:embed="rId7"/>
          <a:stretch>
            <a:fillRect/>
          </a:stretch>
        </p:blipFill>
        <p:spPr>
          <a:xfrm>
            <a:off x="8841444" y="4498040"/>
            <a:ext cx="1591194" cy="1563759"/>
          </a:xfrm>
          <a:prstGeom prst="rect">
            <a:avLst/>
          </a:prstGeom>
        </p:spPr>
      </p:pic>
      <p:pic>
        <p:nvPicPr>
          <p:cNvPr id="21" name="Graphic 20">
            <a:hlinkClick r:id="rId13" action="ppaction://hlinksldjump"/>
            <a:extLst>
              <a:ext uri="{FF2B5EF4-FFF2-40B4-BE49-F238E27FC236}">
                <a16:creationId xmlns:a16="http://schemas.microsoft.com/office/drawing/2014/main" id="{3D03DB53-BBC2-BA4D-79EE-E9827BC32E0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105592" y="4468776"/>
            <a:ext cx="2462585" cy="1963833"/>
          </a:xfrm>
          <a:prstGeom prst="rect">
            <a:avLst/>
          </a:prstGeom>
        </p:spPr>
      </p:pic>
      <p:pic>
        <p:nvPicPr>
          <p:cNvPr id="7" name="Picture 6">
            <a:hlinkClick r:id="rId14" action="ppaction://hlinksldjump"/>
            <a:extLst>
              <a:ext uri="{FF2B5EF4-FFF2-40B4-BE49-F238E27FC236}">
                <a16:creationId xmlns:a16="http://schemas.microsoft.com/office/drawing/2014/main" id="{89A954D3-397C-FB5F-8D23-5B05EEFC5766}"/>
              </a:ext>
            </a:extLst>
          </p:cNvPr>
          <p:cNvPicPr>
            <a:picLocks noChangeAspect="1"/>
          </p:cNvPicPr>
          <p:nvPr/>
        </p:nvPicPr>
        <p:blipFill>
          <a:blip r:embed="rId15"/>
          <a:stretch>
            <a:fillRect/>
          </a:stretch>
        </p:blipFill>
        <p:spPr>
          <a:xfrm>
            <a:off x="2165293" y="291785"/>
            <a:ext cx="1949507" cy="1972002"/>
          </a:xfrm>
          <a:prstGeom prst="rect">
            <a:avLst/>
          </a:prstGeom>
        </p:spPr>
      </p:pic>
    </p:spTree>
    <p:extLst>
      <p:ext uri="{BB962C8B-B14F-4D97-AF65-F5344CB8AC3E}">
        <p14:creationId xmlns:p14="http://schemas.microsoft.com/office/powerpoint/2010/main" val="19963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561 0.14676 L 0.02561 0.14691 L 0.04167 0.15725 C 0.04375 0.15864 0.0461 0.15972 0.04783 0.16142 C 0.04965 0.16296 0.05139 0.16466 0.05321 0.1662 C 0.05434 0.16697 0.05538 0.1679 0.05625 0.16852 C 0.05703 0.16944 0.05764 0.17037 0.0586 0.17114 C 0.05972 0.17222 0.0612 0.17315 0.0625 0.17438 C 0.06354 0.17515 0.06432 0.17654 0.06545 0.17762 C 0.06667 0.17824 0.06814 0.17855 0.06927 0.17917 C 0.07057 0.17978 0.07196 0.18086 0.07318 0.18179 C 0.06962 0.18225 0.0671 0.18225 0.06389 0.1841 C 0.0625 0.18503 0.06146 0.18611 0.06016 0.18734 C 0.05868 0.19768 0.06059 0.18842 0.05625 0.19954 C 0.05287 0.20802 0.05521 0.20972 0.04939 0.21327 C 0.0487 0.21373 0.04783 0.21389 0.04696 0.21404 C 0.0461 0.21435 0.04505 0.21466 0.04401 0.21481 C 0.04349 0.21558 0.04288 0.21605 0.04245 0.21667 C 0.03993 0.22114 0.04384 0.22808 0.04462 0.23133 C 0.04592 0.23565 0.0474 0.23981 0.04861 0.24429 C 0.05235 0.2591 0.04592 0.23966 0.05156 0.25324 C 0.05182 0.25355 0.05321 0.25972 0.05486 0.26049 C 0.05816 0.26234 0.06198 0.26296 0.06545 0.26466 C 0.06962 0.2662 0.0737 0.26836 0.07769 0.27021 C 0.0796 0.27114 0.08151 0.27315 0.08316 0.27438 C 0.0862 0.27623 0.08941 0.27731 0.09245 0.27917 C 0.09479 0.28055 0.09688 0.28271 0.09939 0.2841 C 0.10052 0.28472 0.10191 0.28441 0.10313 0.28472 C 0.10365 0.28503 0.10417 0.28549 0.10486 0.28596 " pathEditMode="relative" rAng="0" ptsTypes="AAAAAAAAAAAAAAAAAAAAAAAAAAAAA">
                                      <p:cBhvr>
                                        <p:cTn id="6" dur="3000" fill="hold"/>
                                        <p:tgtEl>
                                          <p:spTgt spid="7"/>
                                        </p:tgtEl>
                                        <p:attrNameLst>
                                          <p:attrName>ppt_x</p:attrName>
                                          <p:attrName>ppt_y</p:attrName>
                                        </p:attrNameLst>
                                      </p:cBhvr>
                                      <p:rCtr x="3958" y="6960"/>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0486 0.28596 L 0.10486 0.28611 C 0.10851 0.28734 0.11215 0.28796 0.1158 0.29012 C 0.1184 0.29167 0.12049 0.29491 0.12309 0.29614 C 0.12509 0.29722 0.12735 0.29691 0.12943 0.29768 C 0.14948 0.30401 0.1349 0.30123 0.1533 0.30339 C 0.15599 0.30463 0.15877 0.30525 0.16146 0.30648 C 0.16372 0.30741 0.16563 0.30926 0.16788 0.30926 C 0.17465 0.31065 0.18125 0.31065 0.18802 0.31126 C 0.19037 0.30926 0.19314 0.30864 0.19531 0.30648 C 0.1974 0.30463 0.19887 0.30139 0.20078 0.29907 C 0.20261 0.29691 0.20443 0.29521 0.20625 0.29305 C 0.21458 0.28487 0.21059 0.28904 0.2191 0.28271 C 0.22162 0.28086 0.22387 0.27839 0.22648 0.27685 C 0.22856 0.27546 0.23073 0.275 0.23281 0.27376 C 0.2441 0.26697 0.23455 0.27083 0.24375 0.26775 C 0.25235 0.26096 0.24158 0.27037 0.25391 0.25447 C 0.27335 0.22917 0.26398 0.24151 0.27578 0.23086 C 0.27735 0.22917 0.27882 0.22731 0.28038 0.22623 C 0.28333 0.22407 0.28663 0.22268 0.28958 0.22037 C 0.29427 0.2162 0.29184 0.21775 0.29688 0.2162 C 0.30747 0.21775 0.31424 0.21898 0.32422 0.22191 C 0.34835 0.2287 0.3283 0.22484 0.34809 0.22778 C 0.35078 0.22824 0.35356 0.2287 0.35625 0.22917 C 0.35851 0.22963 0.36059 0.23055 0.36276 0.23086 C 0.37491 0.23133 0.38715 0.23086 0.39939 0.23086 " pathEditMode="relative" rAng="0" ptsTypes="AAAAAAAAAAAAAAAAAAAAAAAAAA">
                                      <p:cBhvr>
                                        <p:cTn id="10" dur="3000" fill="hold"/>
                                        <p:tgtEl>
                                          <p:spTgt spid="7"/>
                                        </p:tgtEl>
                                        <p:attrNameLst>
                                          <p:attrName>ppt_x</p:attrName>
                                          <p:attrName>ppt_y</p:attrName>
                                        </p:attrNameLst>
                                      </p:cBhvr>
                                      <p:rCtr x="14722" y="-2222"/>
                                    </p:animMotion>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39939 0.23086 L 0.39939 0.23194 C 0.40304 0.23302 0.4066 0.23549 0.41033 0.23889 C 0.41241 0.24151 0.41441 0.24614 0.41667 0.24722 C 0.42578 0.25185 0.4349 0.25185 0.4441 0.25555 C 0.44557 0.26126 0.44714 0.26836 0.4487 0.27191 C 0.45651 0.2895 0.45382 0.26713 0.46146 0.2966 C 0.46458 0.30833 0.47057 0.33765 0.47057 0.33889 C 0.47092 0.34583 0.47066 0.36589 0.47153 0.3625 C 0.47396 0.35308 0.47491 0.32592 0.47691 0.31296 C 0.47891 0.30139 0.48125 0.2966 0.48342 0.28842 C 0.48533 0.28009 0.48698 0.26713 0.48889 0.26373 C 0.49219 0.25663 0.49557 0.25663 0.49896 0.25555 C 0.53255 0.23549 0.5046 0.25787 0.52735 0.23889 C 0.5375 0.21204 0.52986 0.22963 0.54011 0.21435 C 0.55182 0.19676 0.5349 0.21312 0.5566 0.1895 C 0.56241 0.18271 0.56823 0.17917 0.57396 0.17315 C 0.58125 0.16512 0.58333 0.16018 0.59132 0.15663 C 0.59922 0.152 0.60712 0.15092 0.61511 0.14861 C 0.64349 0.15663 0.67188 0.15787 0.70009 0.17315 C 0.70243 0.17438 0.70443 0.1895 0.70651 0.19799 C 0.70964 0.20833 0.70929 0.19676 0.70929 0.21435 " pathEditMode="relative" rAng="0" ptsTypes="AAAAAAAAAAAAAAAAAAAAAA">
                                      <p:cBhvr>
                                        <p:cTn id="14" dur="3000" fill="hold"/>
                                        <p:tgtEl>
                                          <p:spTgt spid="7"/>
                                        </p:tgtEl>
                                        <p:attrNameLst>
                                          <p:attrName>ppt_x</p:attrName>
                                          <p:attrName>ppt_y</p:attrName>
                                        </p:attrNameLst>
                                      </p:cBhvr>
                                      <p:rCtr x="15495" y="2485"/>
                                    </p:animMotion>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72578 0.33426 L 0.72578 0.33441 C 0.72995 0.34074 0.73403 0.34737 0.73854 0.3537 C 0.7434 0.36049 0.74922 0.36667 0.75408 0.37346 C 0.76337 0.38688 0.76302 0.38611 0.76693 0.39583 C 0.74549 0.41126 0.75799 0.40154 0.72674 0.43148 C 0.71615 0.44167 0.71163 0.44614 0.702 0.45741 C 0.69913 0.46096 0.69662 0.46481 0.69375 0.46836 C 0.69054 0.47176 0.68698 0.47515 0.68377 0.47901 C 0.68247 0.48025 0.68125 0.48194 0.67995 0.48333 C 0.67787 0.48302 0.67578 0.48241 0.67361 0.48241 C 0.6309 0.48241 0.63438 0.48241 0.60686 0.48426 C 0.60174 0.48626 0.60391 0.48611 0.60052 0.48611 " pathEditMode="relative" rAng="0" ptsTypes="AAAAAAAAAAAAA">
                                      <p:cBhvr>
                                        <p:cTn id="18" dur="3000" fill="hold"/>
                                        <p:tgtEl>
                                          <p:spTgt spid="7"/>
                                        </p:tgtEl>
                                        <p:attrNameLst>
                                          <p:attrName>ppt_x</p:attrName>
                                          <p:attrName>ppt_y</p:attrName>
                                        </p:attrNameLst>
                                      </p:cBhvr>
                                      <p:rCtr x="-4210" y="7593"/>
                                    </p:animMotion>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57214 0.59259 L 0.57214 0.59275 C 0.56198 0.6 0.56068 0.60185 0.5474 0.60879 C 0.50886 0.62917 0.54792 0.60648 0.51814 0.62376 C 0.48307 0.64398 0.51276 0.62731 0.49063 0.6395 L 0.48151 0.64475 C 0.47969 0.64583 0.47778 0.64676 0.47604 0.64799 C 0.47448 0.64876 0.47292 0.64984 0.47153 0.65092 C 0.47057 0.65154 0.46962 0.65231 0.46875 0.65308 C 0.46762 0.6537 0.46684 0.65509 0.46511 0.65509 L 0.43125 0.65663 C 0.42761 0.65725 0.42396 0.65771 0.42023 0.65833 C 0.41476 0.65879 0.40686 0.65926 0.40104 0.65972 C 0.37127 0.66481 0.38281 0.66296 0.36632 0.66558 C 0.35304 0.66898 0.37083 0.66435 0.34991 0.66852 C 0.34549 0.66913 0.34141 0.67052 0.33698 0.6716 C 0.33351 0.67222 0.32969 0.67237 0.32604 0.67299 C 0.32396 0.67346 0.32179 0.67376 0.31962 0.67438 L 0.01962 0.67361 C 0.01406 0.67361 0.01337 0.67299 0.00877 0.67191 C 0.00781 0.67191 0.00677 0.67176 0.00599 0.6716 C 0.00339 0.67052 0.00122 0.66975 -0.00139 0.66898 C -0.00495 0.66805 -0.00868 0.66728 -0.01241 0.66651 C -0.01597 0.66558 -0.01962 0.66404 -0.02326 0.66342 C -0.02943 0.66188 -0.03602 0.66065 -0.04167 0.65864 C -0.04349 0.65802 -0.04514 0.65725 -0.04713 0.65663 C -0.04922 0.65602 -0.05451 0.65463 -0.05712 0.65417 C -0.05963 0.6537 -0.06215 0.65339 -0.06441 0.65308 C -0.0664 0.65278 -0.06823 0.65231 -0.06988 0.65185 C -0.07092 0.65154 -0.07265 0.65092 -0.07265 0.65123 " pathEditMode="relative" rAng="0" ptsTypes="AAAAAAAAAAAAAAAAAAAAAAAAAAAAAA">
                                      <p:cBhvr>
                                        <p:cTn id="22" dur="3000" fill="hold"/>
                                        <p:tgtEl>
                                          <p:spTgt spid="7"/>
                                        </p:tgtEl>
                                        <p:attrNameLst>
                                          <p:attrName>ppt_x</p:attrName>
                                          <p:attrName>ppt_y</p:attrName>
                                        </p:attrNameLst>
                                      </p:cBhvr>
                                      <p:rCtr x="-32240" y="4090"/>
                                    </p:animMotion>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par>
                          <p:cTn id="31" fill="hold">
                            <p:stCondLst>
                              <p:cond delay="500"/>
                            </p:stCondLst>
                            <p:childTnLst>
                              <p:par>
                                <p:cTn id="32" presetID="23" presetClass="entr" presetSubtype="28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strVal val="4/3*#ppt_w"/>
                                          </p:val>
                                        </p:tav>
                                        <p:tav tm="100000">
                                          <p:val>
                                            <p:strVal val="#ppt_w"/>
                                          </p:val>
                                        </p:tav>
                                      </p:tavLst>
                                    </p:anim>
                                    <p:anim calcmode="lin" valueType="num">
                                      <p:cBhvr>
                                        <p:cTn id="35" dur="500" fill="hold"/>
                                        <p:tgtEl>
                                          <p:spTgt spid="19"/>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withEffect">
                                  <p:stCondLst>
                                    <p:cond delay="0"/>
                                  </p:stCondLst>
                                  <p:childTnLst>
                                    <p:anim calcmode="lin" valueType="num">
                                      <p:cBhvr>
                                        <p:cTn id="40" dur="500"/>
                                        <p:tgtEl>
                                          <p:spTgt spid="24"/>
                                        </p:tgtEl>
                                        <p:attrNameLst>
                                          <p:attrName>ppt_w</p:attrName>
                                        </p:attrNameLst>
                                      </p:cBhvr>
                                      <p:tavLst>
                                        <p:tav tm="0">
                                          <p:val>
                                            <p:strVal val="ppt_w"/>
                                          </p:val>
                                        </p:tav>
                                        <p:tav tm="100000">
                                          <p:val>
                                            <p:fltVal val="0"/>
                                          </p:val>
                                        </p:tav>
                                      </p:tavLst>
                                    </p:anim>
                                    <p:anim calcmode="lin" valueType="num">
                                      <p:cBhvr>
                                        <p:cTn id="41" dur="500"/>
                                        <p:tgtEl>
                                          <p:spTgt spid="24"/>
                                        </p:tgtEl>
                                        <p:attrNameLst>
                                          <p:attrName>ppt_h</p:attrName>
                                        </p:attrNameLst>
                                      </p:cBhvr>
                                      <p:tavLst>
                                        <p:tav tm="0">
                                          <p:val>
                                            <p:strVal val="ppt_h"/>
                                          </p:val>
                                        </p:tav>
                                        <p:tav tm="100000">
                                          <p:val>
                                            <p:fltVal val="0"/>
                                          </p:val>
                                        </p:tav>
                                      </p:tavLst>
                                    </p:anim>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par>
                          <p:cTn id="44" fill="hold">
                            <p:stCondLst>
                              <p:cond delay="500"/>
                            </p:stCondLst>
                            <p:childTnLst>
                              <p:par>
                                <p:cTn id="45" presetID="23" presetClass="entr" presetSubtype="28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strVal val="4/3*#ppt_w"/>
                                          </p:val>
                                        </p:tav>
                                        <p:tav tm="100000">
                                          <p:val>
                                            <p:strVal val="#ppt_w"/>
                                          </p:val>
                                        </p:tav>
                                      </p:tavLst>
                                    </p:anim>
                                    <p:anim calcmode="lin" valueType="num">
                                      <p:cBhvr>
                                        <p:cTn id="48" dur="500" fill="hold"/>
                                        <p:tgtEl>
                                          <p:spTgt spid="21"/>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withEffect">
                                  <p:stCondLst>
                                    <p:cond delay="0"/>
                                  </p:stCondLst>
                                  <p:childTnLst>
                                    <p:anim calcmode="lin" valueType="num">
                                      <p:cBhvr>
                                        <p:cTn id="53" dur="500"/>
                                        <p:tgtEl>
                                          <p:spTgt spid="15"/>
                                        </p:tgtEl>
                                        <p:attrNameLst>
                                          <p:attrName>ppt_w</p:attrName>
                                        </p:attrNameLst>
                                      </p:cBhvr>
                                      <p:tavLst>
                                        <p:tav tm="0">
                                          <p:val>
                                            <p:strVal val="ppt_w"/>
                                          </p:val>
                                        </p:tav>
                                        <p:tav tm="100000">
                                          <p:val>
                                            <p:fltVal val="0"/>
                                          </p:val>
                                        </p:tav>
                                      </p:tavLst>
                                    </p:anim>
                                    <p:anim calcmode="lin" valueType="num">
                                      <p:cBhvr>
                                        <p:cTn id="54" dur="500"/>
                                        <p:tgtEl>
                                          <p:spTgt spid="15"/>
                                        </p:tgtEl>
                                        <p:attrNameLst>
                                          <p:attrName>ppt_h</p:attrName>
                                        </p:attrNameLst>
                                      </p:cBhvr>
                                      <p:tavLst>
                                        <p:tav tm="0">
                                          <p:val>
                                            <p:strVal val="ppt_h"/>
                                          </p:val>
                                        </p:tav>
                                        <p:tav tm="100000">
                                          <p:val>
                                            <p:fltVal val="0"/>
                                          </p:val>
                                        </p:tav>
                                      </p:tavLst>
                                    </p:anim>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par>
                          <p:cTn id="57" fill="hold">
                            <p:stCondLst>
                              <p:cond delay="500"/>
                            </p:stCondLst>
                            <p:childTnLst>
                              <p:par>
                                <p:cTn id="58" presetID="23" presetClass="entr" presetSubtype="288"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4/3*#ppt_w"/>
                                          </p:val>
                                        </p:tav>
                                        <p:tav tm="100000">
                                          <p:val>
                                            <p:strVal val="#ppt_w"/>
                                          </p:val>
                                        </p:tav>
                                      </p:tavLst>
                                    </p:anim>
                                    <p:anim calcmode="lin" valueType="num">
                                      <p:cBhvr>
                                        <p:cTn id="61" dur="500" fill="hold"/>
                                        <p:tgtEl>
                                          <p:spTgt spid="20"/>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withEffect">
                                  <p:stCondLst>
                                    <p:cond delay="0"/>
                                  </p:stCondLst>
                                  <p:childTnLst>
                                    <p:anim calcmode="lin" valueType="num">
                                      <p:cBhvr>
                                        <p:cTn id="66" dur="500"/>
                                        <p:tgtEl>
                                          <p:spTgt spid="16"/>
                                        </p:tgtEl>
                                        <p:attrNameLst>
                                          <p:attrName>ppt_w</p:attrName>
                                        </p:attrNameLst>
                                      </p:cBhvr>
                                      <p:tavLst>
                                        <p:tav tm="0">
                                          <p:val>
                                            <p:strVal val="ppt_w"/>
                                          </p:val>
                                        </p:tav>
                                        <p:tav tm="100000">
                                          <p:val>
                                            <p:fltVal val="0"/>
                                          </p:val>
                                        </p:tav>
                                      </p:tavLst>
                                    </p:anim>
                                    <p:anim calcmode="lin" valueType="num">
                                      <p:cBhvr>
                                        <p:cTn id="67" dur="500"/>
                                        <p:tgtEl>
                                          <p:spTgt spid="16"/>
                                        </p:tgtEl>
                                        <p:attrNameLst>
                                          <p:attrName>ppt_h</p:attrName>
                                        </p:attrNameLst>
                                      </p:cBhvr>
                                      <p:tavLst>
                                        <p:tav tm="0">
                                          <p:val>
                                            <p:strVal val="ppt_h"/>
                                          </p:val>
                                        </p:tav>
                                        <p:tav tm="100000">
                                          <p:val>
                                            <p:fltVal val="0"/>
                                          </p:val>
                                        </p:tav>
                                      </p:tavLst>
                                    </p:anim>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childTnLst>
                          </p:cTn>
                        </p:par>
                        <p:par>
                          <p:cTn id="70" fill="hold">
                            <p:stCondLst>
                              <p:cond delay="500"/>
                            </p:stCondLst>
                            <p:childTnLst>
                              <p:par>
                                <p:cTn id="71" presetID="23" presetClass="entr" presetSubtype="288"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strVal val="4/3*#ppt_w"/>
                                          </p:val>
                                        </p:tav>
                                        <p:tav tm="100000">
                                          <p:val>
                                            <p:strVal val="#ppt_w"/>
                                          </p:val>
                                        </p:tav>
                                      </p:tavLst>
                                    </p:anim>
                                    <p:anim calcmode="lin" valueType="num">
                                      <p:cBhvr>
                                        <p:cTn id="74" dur="500" fill="hold"/>
                                        <p:tgtEl>
                                          <p:spTgt spid="22"/>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par>
                          <p:cTn id="83" fill="hold">
                            <p:stCondLst>
                              <p:cond delay="500"/>
                            </p:stCondLst>
                            <p:childTnLst>
                              <p:par>
                                <p:cTn id="84" presetID="23" presetClass="entr" presetSubtype="288"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strVal val="4/3*#ppt_w"/>
                                          </p:val>
                                        </p:tav>
                                        <p:tav tm="100000">
                                          <p:val>
                                            <p:strVal val="#ppt_w"/>
                                          </p:val>
                                        </p:tav>
                                      </p:tavLst>
                                    </p:anim>
                                    <p:anim calcmode="lin" valueType="num">
                                      <p:cBhvr>
                                        <p:cTn id="87" dur="500" fill="hold"/>
                                        <p:tgtEl>
                                          <p:spTgt spid="23"/>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173300" cy="2538272"/>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1952337" y="920417"/>
              <a:ext cx="9779121" cy="677109"/>
            </a:xfrm>
            <a:prstGeom prst="rect">
              <a:avLst/>
            </a:prstGeom>
            <a:noFill/>
          </p:spPr>
          <p:txBody>
            <a:bodyPr wrap="square" rtlCol="0">
              <a:spAutoFit/>
            </a:bodyPr>
            <a:lstStyle/>
            <a:p>
              <a:pPr algn="ctr" defTabSz="1371600"/>
              <a:r>
                <a:rPr lang="en-GB" sz="6000" dirty="0" err="1" smtClean="0">
                  <a:latin typeface="Cambria" panose="02040503050406030204" pitchFamily="18" charset="0"/>
                  <a:ea typeface="Cambria" panose="02040503050406030204" pitchFamily="18" charset="0"/>
                </a:rPr>
                <a:t>Tính</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giá</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trị</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biểu</a:t>
              </a:r>
              <a:r>
                <a:rPr lang="en-GB" sz="6000" dirty="0" smtClean="0">
                  <a:latin typeface="Cambria" panose="02040503050406030204" pitchFamily="18" charset="0"/>
                  <a:ea typeface="Cambria" panose="02040503050406030204" pitchFamily="18" charset="0"/>
                </a:rPr>
                <a:t> </a:t>
              </a:r>
              <a:r>
                <a:rPr lang="en-GB" sz="6000" dirty="0" err="1" smtClean="0">
                  <a:latin typeface="Cambria" panose="02040503050406030204" pitchFamily="18" charset="0"/>
                  <a:ea typeface="Cambria" panose="02040503050406030204" pitchFamily="18" charset="0"/>
                </a:rPr>
                <a:t>thức</a:t>
              </a:r>
              <a:r>
                <a:rPr lang="en-GB" sz="6000" dirty="0" smtClean="0">
                  <a:latin typeface="Cambria" panose="02040503050406030204" pitchFamily="18" charset="0"/>
                  <a:ea typeface="Cambria" panose="02040503050406030204" pitchFamily="18" charset="0"/>
                </a:rPr>
                <a:t>: (5,78 </a:t>
              </a:r>
              <a:r>
                <a:rPr lang="en-GB" sz="6000" dirty="0">
                  <a:latin typeface="Cambria" panose="02040503050406030204" pitchFamily="18" charset="0"/>
                  <a:ea typeface="Cambria" panose="02040503050406030204" pitchFamily="18" charset="0"/>
                </a:rPr>
                <a:t>+ 3.45) </a:t>
              </a:r>
              <a:r>
                <a:rPr lang="en-GB" sz="6000" dirty="0" smtClean="0">
                  <a:latin typeface="Cambria" panose="02040503050406030204" pitchFamily="18" charset="0"/>
                  <a:ea typeface="Cambria" panose="02040503050406030204" pitchFamily="18" charset="0"/>
                </a:rPr>
                <a:t>– 2,34</a:t>
              </a:r>
              <a:endParaRPr lang="en-US" sz="6000" dirty="0">
                <a:solidFill>
                  <a:prstClr val="black"/>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428841"/>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738664"/>
            </a:xfrm>
            <a:prstGeom prst="rect">
              <a:avLst/>
            </a:prstGeom>
            <a:noFill/>
          </p:spPr>
          <p:txBody>
            <a:bodyPr wrap="square" rtlCol="0">
              <a:spAutoFit/>
            </a:bodyPr>
            <a:lstStyle/>
            <a:p>
              <a:pPr algn="ctr" defTabSz="1371600"/>
              <a:r>
                <a:rPr lang="en-GB" sz="6600" dirty="0" smtClean="0">
                  <a:latin typeface="Cambria" panose="02040503050406030204" pitchFamily="18" charset="0"/>
                  <a:ea typeface="Cambria" panose="02040503050406030204" pitchFamily="18" charset="0"/>
                </a:rPr>
                <a:t>6,89</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347968"/>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874944" y="3569517"/>
              <a:ext cx="3189522" cy="738664"/>
            </a:xfrm>
            <a:prstGeom prst="rect">
              <a:avLst/>
            </a:prstGeom>
            <a:noFill/>
          </p:spPr>
          <p:txBody>
            <a:bodyPr wrap="square" rtlCol="0">
              <a:spAutoFit/>
            </a:bodyPr>
            <a:lstStyle/>
            <a:p>
              <a:pPr algn="ctr" defTabSz="1371600"/>
              <a:r>
                <a:rPr lang="en-US" sz="6600" dirty="0" smtClean="0">
                  <a:solidFill>
                    <a:prstClr val="black"/>
                  </a:solidFill>
                  <a:latin typeface="Cambria" panose="02040503050406030204" pitchFamily="18" charset="0"/>
                </a:rPr>
                <a:t>6,98</a:t>
              </a:r>
              <a:endParaRPr lang="en-US" sz="6600" dirty="0">
                <a:solidFill>
                  <a:prstClr val="black"/>
                </a:solidFill>
                <a:latin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084594"/>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55384" y="5336200"/>
              <a:ext cx="3189522" cy="738664"/>
            </a:xfrm>
            <a:prstGeom prst="rect">
              <a:avLst/>
            </a:prstGeom>
            <a:noFill/>
          </p:spPr>
          <p:txBody>
            <a:bodyPr wrap="square" rtlCol="0">
              <a:spAutoFit/>
            </a:bodyPr>
            <a:lstStyle/>
            <a:p>
              <a:pPr algn="ctr" defTabSz="1371600"/>
              <a:r>
                <a:rPr lang="en-US" sz="6600" dirty="0" smtClean="0">
                  <a:solidFill>
                    <a:prstClr val="black"/>
                  </a:solidFill>
                  <a:latin typeface="Cambria" panose="02040503050406030204" pitchFamily="18" charset="0"/>
                </a:rPr>
                <a:t>6,88</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545942" y="7147809"/>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874942" y="5328582"/>
              <a:ext cx="3189522" cy="738664"/>
            </a:xfrm>
            <a:prstGeom prst="rect">
              <a:avLst/>
            </a:prstGeom>
            <a:noFill/>
          </p:spPr>
          <p:txBody>
            <a:bodyPr wrap="square" rtlCol="0">
              <a:spAutoFit/>
            </a:bodyPr>
            <a:lstStyle/>
            <a:p>
              <a:pPr algn="ctr" defTabSz="1371600"/>
              <a:r>
                <a:rPr lang="en-US" sz="6600" dirty="0" smtClean="0">
                  <a:solidFill>
                    <a:prstClr val="black"/>
                  </a:solidFill>
                  <a:latin typeface="Cambria" panose="02040503050406030204" pitchFamily="18" charset="0"/>
                </a:rPr>
                <a:t>8,69</a:t>
              </a:r>
              <a:endParaRPr lang="en-US" sz="6600" dirty="0">
                <a:solidFill>
                  <a:prstClr val="black"/>
                </a:solidFill>
                <a:latin typeface="Cambria" panose="02040503050406030204" pitchFamily="18" charset="0"/>
              </a:endParaRPr>
            </a:p>
          </p:txBody>
        </p:sp>
      </p:grpSp>
      <p:pic>
        <p:nvPicPr>
          <p:cNvPr id="62" name="Graphic 61">
            <a:hlinkClick r:id="rId10" action="ppaction://hlinksldjump"/>
            <a:extLst>
              <a:ext uri="{FF2B5EF4-FFF2-40B4-BE49-F238E27FC236}">
                <a16:creationId xmlns:a16="http://schemas.microsoft.com/office/drawing/2014/main" id="{1D492612-A568-5DD6-36EB-913EECA752A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681416" y="4260840"/>
            <a:ext cx="3169605" cy="2527659"/>
          </a:xfrm>
          <a:prstGeom prst="rect">
            <a:avLst/>
          </a:prstGeom>
        </p:spPr>
      </p:pic>
      <p:pic>
        <p:nvPicPr>
          <p:cNvPr id="65" name="Picture 64">
            <a:extLst>
              <a:ext uri="{FF2B5EF4-FFF2-40B4-BE49-F238E27FC236}">
                <a16:creationId xmlns:a16="http://schemas.microsoft.com/office/drawing/2014/main" id="{29B58996-9D34-92BE-BB75-9807DD944E0E}"/>
              </a:ext>
            </a:extLst>
          </p:cNvPr>
          <p:cNvPicPr>
            <a:picLocks noChangeAspect="1"/>
          </p:cNvPicPr>
          <p:nvPr/>
        </p:nvPicPr>
        <p:blipFill>
          <a:blip r:embed="rId13"/>
          <a:stretch>
            <a:fillRect/>
          </a:stretch>
        </p:blipFill>
        <p:spPr>
          <a:xfrm>
            <a:off x="15858235" y="4302329"/>
            <a:ext cx="2240474" cy="2286198"/>
          </a:xfrm>
          <a:prstGeom prst="rect">
            <a:avLst/>
          </a:prstGeom>
        </p:spPr>
      </p:pic>
      <p:pic>
        <p:nvPicPr>
          <p:cNvPr id="66" name="Picture 65">
            <a:extLst>
              <a:ext uri="{FF2B5EF4-FFF2-40B4-BE49-F238E27FC236}">
                <a16:creationId xmlns:a16="http://schemas.microsoft.com/office/drawing/2014/main" id="{A8C8E587-F49A-4670-AE11-A8C64E84E2EA}"/>
              </a:ext>
            </a:extLst>
          </p:cNvPr>
          <p:cNvPicPr>
            <a:picLocks noChangeAspect="1"/>
          </p:cNvPicPr>
          <p:nvPr/>
        </p:nvPicPr>
        <p:blipFill>
          <a:blip r:embed="rId13"/>
          <a:stretch>
            <a:fillRect/>
          </a:stretch>
        </p:blipFill>
        <p:spPr>
          <a:xfrm>
            <a:off x="6783830" y="7296093"/>
            <a:ext cx="2240474" cy="2286198"/>
          </a:xfrm>
          <a:prstGeom prst="rect">
            <a:avLst/>
          </a:prstGeom>
        </p:spPr>
      </p:pic>
      <p:pic>
        <p:nvPicPr>
          <p:cNvPr id="67" name="Picture 66">
            <a:extLst>
              <a:ext uri="{FF2B5EF4-FFF2-40B4-BE49-F238E27FC236}">
                <a16:creationId xmlns:a16="http://schemas.microsoft.com/office/drawing/2014/main" id="{E600CF8C-F9F7-87F1-9D55-89B5255EC024}"/>
              </a:ext>
            </a:extLst>
          </p:cNvPr>
          <p:cNvPicPr>
            <a:picLocks noChangeAspect="1"/>
          </p:cNvPicPr>
          <p:nvPr/>
        </p:nvPicPr>
        <p:blipFill>
          <a:blip r:embed="rId13"/>
          <a:stretch>
            <a:fillRect/>
          </a:stretch>
        </p:blipFill>
        <p:spPr>
          <a:xfrm>
            <a:off x="15725891" y="7156953"/>
            <a:ext cx="2240474" cy="2286198"/>
          </a:xfrm>
          <a:prstGeom prst="rect">
            <a:avLst/>
          </a:prstGeom>
        </p:spPr>
      </p:pic>
      <p:pic>
        <p:nvPicPr>
          <p:cNvPr id="69" name="Picture 68">
            <a:extLst>
              <a:ext uri="{FF2B5EF4-FFF2-40B4-BE49-F238E27FC236}">
                <a16:creationId xmlns:a16="http://schemas.microsoft.com/office/drawing/2014/main" id="{9113C61E-5E1D-F503-E98E-A0FFF4F27183}"/>
              </a:ext>
            </a:extLst>
          </p:cNvPr>
          <p:cNvPicPr>
            <a:picLocks noChangeAspect="1"/>
          </p:cNvPicPr>
          <p:nvPr/>
        </p:nvPicPr>
        <p:blipFill>
          <a:blip r:embed="rId14"/>
          <a:stretch>
            <a:fillRect/>
          </a:stretch>
        </p:blipFill>
        <p:spPr>
          <a:xfrm>
            <a:off x="0" y="45782"/>
            <a:ext cx="3493311" cy="3685352"/>
          </a:xfrm>
          <a:prstGeom prst="rect">
            <a:avLst/>
          </a:prstGeom>
        </p:spPr>
      </p:pic>
    </p:spTree>
    <p:extLst>
      <p:ext uri="{BB962C8B-B14F-4D97-AF65-F5344CB8AC3E}">
        <p14:creationId xmlns:p14="http://schemas.microsoft.com/office/powerpoint/2010/main" val="4028605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65"/>
                                        </p:tgtEl>
                                      </p:cBhvr>
                                    </p:animEffect>
                                    <p:anim calcmode="lin" valueType="num">
                                      <p:cBhvr>
                                        <p:cTn id="36" dur="1000"/>
                                        <p:tgtEl>
                                          <p:spTgt spid="65"/>
                                        </p:tgtEl>
                                        <p:attrNameLst>
                                          <p:attrName>ppt_x</p:attrName>
                                        </p:attrNameLst>
                                      </p:cBhvr>
                                      <p:tavLst>
                                        <p:tav tm="0">
                                          <p:val>
                                            <p:strVal val="ppt_x"/>
                                          </p:val>
                                        </p:tav>
                                        <p:tav tm="100000">
                                          <p:val>
                                            <p:strVal val="ppt_x"/>
                                          </p:val>
                                        </p:tav>
                                      </p:tavLst>
                                    </p:anim>
                                    <p:anim calcmode="lin" valueType="num">
                                      <p:cBhvr>
                                        <p:cTn id="37" dur="1000"/>
                                        <p:tgtEl>
                                          <p:spTgt spid="65"/>
                                        </p:tgtEl>
                                        <p:attrNameLst>
                                          <p:attrName>ppt_y</p:attrName>
                                        </p:attrNameLst>
                                      </p:cBhvr>
                                      <p:tavLst>
                                        <p:tav tm="0">
                                          <p:val>
                                            <p:strVal val="ppt_y"/>
                                          </p:val>
                                        </p:tav>
                                        <p:tav tm="100000">
                                          <p:val>
                                            <p:strVal val="ppt_y+.1"/>
                                          </p:val>
                                        </p:tav>
                                      </p:tavLst>
                                    </p:anim>
                                    <p:set>
                                      <p:cBhvr>
                                        <p:cTn id="38" dur="1" fill="hold">
                                          <p:stCondLst>
                                            <p:cond delay="999"/>
                                          </p:stCondLst>
                                        </p:cTn>
                                        <p:tgtEl>
                                          <p:spTgt spid="65"/>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7"/>
                                        </p:tgtEl>
                                      </p:cBhvr>
                                    </p:animEffect>
                                    <p:anim calcmode="lin" valueType="num">
                                      <p:cBhvr>
                                        <p:cTn id="41" dur="1000"/>
                                        <p:tgtEl>
                                          <p:spTgt spid="67"/>
                                        </p:tgtEl>
                                        <p:attrNameLst>
                                          <p:attrName>ppt_x</p:attrName>
                                        </p:attrNameLst>
                                      </p:cBhvr>
                                      <p:tavLst>
                                        <p:tav tm="0">
                                          <p:val>
                                            <p:strVal val="ppt_x"/>
                                          </p:val>
                                        </p:tav>
                                        <p:tav tm="100000">
                                          <p:val>
                                            <p:strVal val="ppt_x"/>
                                          </p:val>
                                        </p:tav>
                                      </p:tavLst>
                                    </p:anim>
                                    <p:anim calcmode="lin" valueType="num">
                                      <p:cBhvr>
                                        <p:cTn id="42" dur="1000"/>
                                        <p:tgtEl>
                                          <p:spTgt spid="67"/>
                                        </p:tgtEl>
                                        <p:attrNameLst>
                                          <p:attrName>ppt_y</p:attrName>
                                        </p:attrNameLst>
                                      </p:cBhvr>
                                      <p:tavLst>
                                        <p:tav tm="0">
                                          <p:val>
                                            <p:strVal val="ppt_y"/>
                                          </p:val>
                                        </p:tav>
                                        <p:tav tm="100000">
                                          <p:val>
                                            <p:strVal val="ppt_y+.1"/>
                                          </p:val>
                                        </p:tav>
                                      </p:tavLst>
                                    </p:anim>
                                    <p:set>
                                      <p:cBhvr>
                                        <p:cTn id="43" dur="1" fill="hold">
                                          <p:stCondLst>
                                            <p:cond delay="999"/>
                                          </p:stCondLst>
                                        </p:cTn>
                                        <p:tgtEl>
                                          <p:spTgt spid="6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ppt_x</p:attrName>
                                        </p:attrNameLst>
                                      </p:cBhvr>
                                      <p:tavLst>
                                        <p:tav tm="0">
                                          <p:val>
                                            <p:strVal val="ppt_x"/>
                                          </p:val>
                                        </p:tav>
                                        <p:tav tm="100000">
                                          <p:val>
                                            <p:strVal val="ppt_x"/>
                                          </p:val>
                                        </p:tav>
                                      </p:tavLst>
                                    </p:anim>
                                    <p:anim calcmode="lin" valueType="num">
                                      <p:cBhvr>
                                        <p:cTn id="47" dur="1000"/>
                                        <p:tgtEl>
                                          <p:spTgt spid="66"/>
                                        </p:tgtEl>
                                        <p:attrNameLst>
                                          <p:attrName>ppt_y</p:attrName>
                                        </p:attrNameLst>
                                      </p:cBhvr>
                                      <p:tavLst>
                                        <p:tav tm="0">
                                          <p:val>
                                            <p:strVal val="ppt_y"/>
                                          </p:val>
                                        </p:tav>
                                        <p:tav tm="100000">
                                          <p:val>
                                            <p:strVal val="ppt_y+.1"/>
                                          </p:val>
                                        </p:tav>
                                      </p:tavLst>
                                    </p:anim>
                                    <p:set>
                                      <p:cBhvr>
                                        <p:cTn id="48" dur="1" fill="hold">
                                          <p:stCondLst>
                                            <p:cond delay="999"/>
                                          </p:stCondLst>
                                        </p:cTn>
                                        <p:tgtEl>
                                          <p:spTgt spid="6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6"/>
                                        </p:tgtEl>
                                      </p:cBhvr>
                                    </p:animEffect>
                                    <p:anim calcmode="lin" valueType="num">
                                      <p:cBhvr>
                                        <p:cTn id="51" dur="1000"/>
                                        <p:tgtEl>
                                          <p:spTgt spid="56"/>
                                        </p:tgtEl>
                                        <p:attrNameLst>
                                          <p:attrName>ppt_x</p:attrName>
                                        </p:attrNameLst>
                                      </p:cBhvr>
                                      <p:tavLst>
                                        <p:tav tm="0">
                                          <p:val>
                                            <p:strVal val="ppt_x"/>
                                          </p:val>
                                        </p:tav>
                                        <p:tav tm="100000">
                                          <p:val>
                                            <p:strVal val="ppt_x"/>
                                          </p:val>
                                        </p:tav>
                                      </p:tavLst>
                                    </p:anim>
                                    <p:anim calcmode="lin" valueType="num">
                                      <p:cBhvr>
                                        <p:cTn id="52" dur="1000"/>
                                        <p:tgtEl>
                                          <p:spTgt spid="56"/>
                                        </p:tgtEl>
                                        <p:attrNameLst>
                                          <p:attrName>ppt_y</p:attrName>
                                        </p:attrNameLst>
                                      </p:cBhvr>
                                      <p:tavLst>
                                        <p:tav tm="0">
                                          <p:val>
                                            <p:strVal val="ppt_y"/>
                                          </p:val>
                                        </p:tav>
                                        <p:tav tm="100000">
                                          <p:val>
                                            <p:strVal val="ppt_y+.1"/>
                                          </p:val>
                                        </p:tav>
                                      </p:tavLst>
                                    </p:anim>
                                    <p:set>
                                      <p:cBhvr>
                                        <p:cTn id="53" dur="1" fill="hold">
                                          <p:stCondLst>
                                            <p:cond delay="999"/>
                                          </p:stCondLst>
                                        </p:cTn>
                                        <p:tgtEl>
                                          <p:spTgt spid="56"/>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944629" cy="2538272"/>
            <a:chOff x="1731618" y="457280"/>
            <a:chExt cx="10629752"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582249" y="871084"/>
              <a:ext cx="9779121" cy="615553"/>
            </a:xfrm>
            <a:prstGeom prst="rect">
              <a:avLst/>
            </a:prstGeom>
            <a:noFill/>
          </p:spPr>
          <p:txBody>
            <a:bodyPr wrap="square" rtlCol="0">
              <a:spAutoFit/>
            </a:bodyPr>
            <a:lstStyle/>
            <a:p>
              <a:pPr defTabSz="1371600"/>
              <a:r>
                <a:rPr lang="en-US" sz="5400" dirty="0" err="1" smtClean="0">
                  <a:solidFill>
                    <a:prstClr val="black"/>
                  </a:solidFill>
                  <a:latin typeface="Cambria" panose="02040503050406030204" pitchFamily="18" charset="0"/>
                </a:rPr>
                <a:t>Tính</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giá</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trị</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biểu</a:t>
              </a:r>
              <a:r>
                <a:rPr lang="en-US" sz="5400" dirty="0" smtClean="0">
                  <a:solidFill>
                    <a:prstClr val="black"/>
                  </a:solidFill>
                  <a:latin typeface="Cambria" panose="02040503050406030204" pitchFamily="18" charset="0"/>
                </a:rPr>
                <a:t> </a:t>
              </a:r>
              <a:r>
                <a:rPr lang="en-US" sz="5400" dirty="0" err="1" smtClean="0">
                  <a:solidFill>
                    <a:prstClr val="black"/>
                  </a:solidFill>
                  <a:latin typeface="Cambria" panose="02040503050406030204" pitchFamily="18" charset="0"/>
                </a:rPr>
                <a:t>thức</a:t>
              </a:r>
              <a:r>
                <a:rPr lang="en-US" sz="5400" dirty="0" smtClean="0">
                  <a:solidFill>
                    <a:prstClr val="black"/>
                  </a:solidFill>
                  <a:latin typeface="Cambria" panose="02040503050406030204" pitchFamily="18" charset="0"/>
                </a:rPr>
                <a:t>: (12,34 </a:t>
              </a:r>
              <a:r>
                <a:rPr lang="en-US" sz="5400" dirty="0">
                  <a:solidFill>
                    <a:prstClr val="black"/>
                  </a:solidFill>
                  <a:latin typeface="Cambria" panose="02040503050406030204" pitchFamily="18" charset="0"/>
                </a:rPr>
                <a:t>+ </a:t>
              </a:r>
              <a:r>
                <a:rPr lang="en-US" sz="5400" dirty="0" smtClean="0">
                  <a:solidFill>
                    <a:prstClr val="black"/>
                  </a:solidFill>
                  <a:latin typeface="Cambria" panose="02040503050406030204" pitchFamily="18" charset="0"/>
                </a:rPr>
                <a:t>8,56</a:t>
              </a:r>
              <a:r>
                <a:rPr lang="en-US" sz="5400" dirty="0">
                  <a:solidFill>
                    <a:prstClr val="black"/>
                  </a:solidFill>
                  <a:latin typeface="Cambria" panose="02040503050406030204" pitchFamily="18" charset="0"/>
                </a:rPr>
                <a:t>) </a:t>
              </a:r>
              <a:r>
                <a:rPr lang="en-US" sz="5400" dirty="0" smtClean="0">
                  <a:solidFill>
                    <a:prstClr val="black"/>
                  </a:solidFill>
                  <a:latin typeface="Cambria" panose="02040503050406030204" pitchFamily="18" charset="0"/>
                </a:rPr>
                <a:t>– 5,78</a:t>
              </a:r>
              <a:endParaRPr lang="en-US" sz="5400" dirty="0">
                <a:solidFill>
                  <a:prstClr val="black"/>
                </a:solidFill>
                <a:latin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58434" y="4354454"/>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15,11</a:t>
              </a:r>
              <a:endParaRPr lang="en-US" sz="6600" dirty="0">
                <a:solidFill>
                  <a:prstClr val="black"/>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223295" y="4273580"/>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834168" y="3563741"/>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12,15</a:t>
              </a:r>
              <a:endParaRPr lang="en-US" sz="6600" dirty="0">
                <a:solidFill>
                  <a:prstClr val="black"/>
                </a:solidFill>
                <a:latin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40797" y="7010206"/>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70974" y="5409725"/>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15,15</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223295" y="7073421"/>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15,12</a:t>
              </a:r>
              <a:endParaRPr lang="en-US" sz="6600" dirty="0">
                <a:solidFill>
                  <a:prstClr val="black"/>
                </a:solidFill>
                <a:latin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589DB44E-27E8-BDC9-9A5B-36DF013A74A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4874305" y="7073421"/>
            <a:ext cx="3169605" cy="2527659"/>
          </a:xfrm>
          <a:prstGeom prst="rect">
            <a:avLst/>
          </a:prstGeom>
        </p:spPr>
      </p:pic>
      <p:pic>
        <p:nvPicPr>
          <p:cNvPr id="6" name="Picture 5">
            <a:extLst>
              <a:ext uri="{FF2B5EF4-FFF2-40B4-BE49-F238E27FC236}">
                <a16:creationId xmlns:a16="http://schemas.microsoft.com/office/drawing/2014/main" id="{7D71FCE7-7654-7C07-3662-278FFF4AA781}"/>
              </a:ext>
            </a:extLst>
          </p:cNvPr>
          <p:cNvPicPr>
            <a:picLocks noChangeAspect="1"/>
          </p:cNvPicPr>
          <p:nvPr/>
        </p:nvPicPr>
        <p:blipFill>
          <a:blip r:embed="rId13"/>
          <a:stretch>
            <a:fillRect/>
          </a:stretch>
        </p:blipFill>
        <p:spPr>
          <a:xfrm>
            <a:off x="15530254" y="4214936"/>
            <a:ext cx="2240474" cy="2286198"/>
          </a:xfrm>
          <a:prstGeom prst="rect">
            <a:avLst/>
          </a:prstGeom>
        </p:spPr>
      </p:pic>
      <p:pic>
        <p:nvPicPr>
          <p:cNvPr id="7" name="Picture 6">
            <a:extLst>
              <a:ext uri="{FF2B5EF4-FFF2-40B4-BE49-F238E27FC236}">
                <a16:creationId xmlns:a16="http://schemas.microsoft.com/office/drawing/2014/main" id="{D912272F-A306-FAD6-70C2-660805CF41FC}"/>
              </a:ext>
            </a:extLst>
          </p:cNvPr>
          <p:cNvPicPr>
            <a:picLocks noChangeAspect="1"/>
          </p:cNvPicPr>
          <p:nvPr/>
        </p:nvPicPr>
        <p:blipFill>
          <a:blip r:embed="rId13"/>
          <a:stretch>
            <a:fillRect/>
          </a:stretch>
        </p:blipFill>
        <p:spPr>
          <a:xfrm>
            <a:off x="6435881" y="7194152"/>
            <a:ext cx="2240474" cy="2286198"/>
          </a:xfrm>
          <a:prstGeom prst="rect">
            <a:avLst/>
          </a:prstGeom>
        </p:spPr>
      </p:pic>
      <p:pic>
        <p:nvPicPr>
          <p:cNvPr id="8" name="Picture 7">
            <a:extLst>
              <a:ext uri="{FF2B5EF4-FFF2-40B4-BE49-F238E27FC236}">
                <a16:creationId xmlns:a16="http://schemas.microsoft.com/office/drawing/2014/main" id="{60082C0E-884A-8952-166B-648C6F797EFE}"/>
              </a:ext>
            </a:extLst>
          </p:cNvPr>
          <p:cNvPicPr>
            <a:picLocks noChangeAspect="1"/>
          </p:cNvPicPr>
          <p:nvPr/>
        </p:nvPicPr>
        <p:blipFill>
          <a:blip r:embed="rId13"/>
          <a:stretch>
            <a:fillRect/>
          </a:stretch>
        </p:blipFill>
        <p:spPr>
          <a:xfrm>
            <a:off x="6425192" y="4339383"/>
            <a:ext cx="2240474" cy="2286198"/>
          </a:xfrm>
          <a:prstGeom prst="rect">
            <a:avLst/>
          </a:prstGeom>
        </p:spPr>
      </p:pic>
      <p:pic>
        <p:nvPicPr>
          <p:cNvPr id="20" name="Picture 19">
            <a:extLst>
              <a:ext uri="{FF2B5EF4-FFF2-40B4-BE49-F238E27FC236}">
                <a16:creationId xmlns:a16="http://schemas.microsoft.com/office/drawing/2014/main" id="{158587F3-A628-B791-1A58-B7CEC7A1EB4A}"/>
              </a:ext>
            </a:extLst>
          </p:cNvPr>
          <p:cNvPicPr>
            <a:picLocks noChangeAspect="1"/>
          </p:cNvPicPr>
          <p:nvPr/>
        </p:nvPicPr>
        <p:blipFill>
          <a:blip r:embed="rId14"/>
          <a:stretch>
            <a:fillRect/>
          </a:stretch>
        </p:blipFill>
        <p:spPr>
          <a:xfrm>
            <a:off x="-322609" y="0"/>
            <a:ext cx="3712787" cy="3319560"/>
          </a:xfrm>
          <a:prstGeom prst="rect">
            <a:avLst/>
          </a:prstGeom>
        </p:spPr>
      </p:pic>
    </p:spTree>
    <p:extLst>
      <p:ext uri="{BB962C8B-B14F-4D97-AF65-F5344CB8AC3E}">
        <p14:creationId xmlns:p14="http://schemas.microsoft.com/office/powerpoint/2010/main" val="2263463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6"/>
                                        </p:tgtEl>
                                      </p:cBhvr>
                                    </p:animEffect>
                                    <p:anim calcmode="lin" valueType="num">
                                      <p:cBhvr>
                                        <p:cTn id="61" dur="1000"/>
                                        <p:tgtEl>
                                          <p:spTgt spid="56"/>
                                        </p:tgtEl>
                                        <p:attrNameLst>
                                          <p:attrName>ppt_x</p:attrName>
                                        </p:attrNameLst>
                                      </p:cBhvr>
                                      <p:tavLst>
                                        <p:tav tm="0">
                                          <p:val>
                                            <p:strVal val="ppt_x"/>
                                          </p:val>
                                        </p:tav>
                                        <p:tav tm="100000">
                                          <p:val>
                                            <p:strVal val="ppt_x"/>
                                          </p:val>
                                        </p:tav>
                                      </p:tavLst>
                                    </p:anim>
                                    <p:anim calcmode="lin" valueType="num">
                                      <p:cBhvr>
                                        <p:cTn id="62" dur="1000"/>
                                        <p:tgtEl>
                                          <p:spTgt spid="56"/>
                                        </p:tgtEl>
                                        <p:attrNameLst>
                                          <p:attrName>ppt_y</p:attrName>
                                        </p:attrNameLst>
                                      </p:cBhvr>
                                      <p:tavLst>
                                        <p:tav tm="0">
                                          <p:val>
                                            <p:strVal val="ppt_y"/>
                                          </p:val>
                                        </p:tav>
                                        <p:tav tm="100000">
                                          <p:val>
                                            <p:strVal val="ppt_y+.1"/>
                                          </p:val>
                                        </p:tav>
                                      </p:tavLst>
                                    </p:anim>
                                    <p:set>
                                      <p:cBhvr>
                                        <p:cTn id="6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632898" cy="2538272"/>
            <a:chOff x="1731618" y="457280"/>
            <a:chExt cx="10421931"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374428" y="909334"/>
              <a:ext cx="9779121" cy="677109"/>
            </a:xfrm>
            <a:prstGeom prst="rect">
              <a:avLst/>
            </a:prstGeom>
            <a:noFill/>
          </p:spPr>
          <p:txBody>
            <a:bodyPr wrap="square" rtlCol="0">
              <a:spAutoFit/>
            </a:bodyPr>
            <a:lstStyle/>
            <a:p>
              <a:pPr defTabSz="1371600"/>
              <a:r>
                <a:rPr lang="en-US" sz="6000" dirty="0" err="1" smtClean="0">
                  <a:solidFill>
                    <a:prstClr val="black"/>
                  </a:solidFill>
                  <a:latin typeface="Cambria" panose="02040503050406030204" pitchFamily="18" charset="0"/>
                </a:rPr>
                <a:t>Tính</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giá</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trị</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biểu</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thức</a:t>
              </a:r>
              <a:r>
                <a:rPr lang="en-US" sz="6000" dirty="0">
                  <a:solidFill>
                    <a:prstClr val="black"/>
                  </a:solidFill>
                  <a:latin typeface="Cambria" panose="02040503050406030204" pitchFamily="18" charset="0"/>
                </a:rPr>
                <a:t>: (</a:t>
              </a:r>
              <a:r>
                <a:rPr lang="en-US" sz="6000" dirty="0" smtClean="0">
                  <a:solidFill>
                    <a:prstClr val="black"/>
                  </a:solidFill>
                  <a:latin typeface="Cambria" panose="02040503050406030204" pitchFamily="18" charset="0"/>
                </a:rPr>
                <a:t>5,67 </a:t>
              </a:r>
              <a:r>
                <a:rPr lang="en-US" sz="6000" dirty="0">
                  <a:solidFill>
                    <a:prstClr val="black"/>
                  </a:solidFill>
                  <a:latin typeface="Cambria" panose="02040503050406030204" pitchFamily="18" charset="0"/>
                </a:rPr>
                <a:t>+ </a:t>
              </a:r>
              <a:r>
                <a:rPr lang="en-US" sz="6000" dirty="0" smtClean="0">
                  <a:solidFill>
                    <a:prstClr val="black"/>
                  </a:solidFill>
                  <a:latin typeface="Cambria" panose="02040503050406030204" pitchFamily="18" charset="0"/>
                </a:rPr>
                <a:t>3,45</a:t>
              </a:r>
              <a:r>
                <a:rPr lang="en-US" sz="6000" dirty="0">
                  <a:solidFill>
                    <a:prstClr val="black"/>
                  </a:solidFill>
                  <a:latin typeface="Cambria" panose="02040503050406030204" pitchFamily="18" charset="0"/>
                </a:rPr>
                <a:t>) × 2 </a:t>
              </a: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713200"/>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00283" y="3668169"/>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12,44</a:t>
              </a:r>
              <a:endParaRPr lang="en-US" sz="6600" dirty="0">
                <a:solidFill>
                  <a:prstClr val="black"/>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632325"/>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945592" y="3624069"/>
              <a:ext cx="3189522" cy="738664"/>
            </a:xfrm>
            <a:prstGeom prst="rect">
              <a:avLst/>
            </a:prstGeom>
            <a:noFill/>
          </p:spPr>
          <p:txBody>
            <a:bodyPr wrap="square" rtlCol="0">
              <a:spAutoFit/>
            </a:bodyPr>
            <a:lstStyle/>
            <a:p>
              <a:pPr defTabSz="1371600"/>
              <a:r>
                <a:rPr lang="en-US" sz="6600" dirty="0">
                  <a:solidFill>
                    <a:prstClr val="black"/>
                  </a:solidFill>
                  <a:latin typeface="Cambria" panose="02040503050406030204" pitchFamily="18" charset="0"/>
                </a:rPr>
                <a:t>18,24</a:t>
              </a: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368952"/>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841494" y="5362515"/>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14,79</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405999" y="7432167"/>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18,42</a:t>
              </a:r>
              <a:endParaRPr lang="en-US" sz="6600" dirty="0">
                <a:solidFill>
                  <a:prstClr val="black"/>
                </a:solidFill>
                <a:latin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85B89A7F-1BE1-C25F-961D-C8A2CDBEC1B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5118395" y="4632326"/>
            <a:ext cx="3169605" cy="2527659"/>
          </a:xfrm>
          <a:prstGeom prst="rect">
            <a:avLst/>
          </a:prstGeom>
        </p:spPr>
      </p:pic>
      <p:pic>
        <p:nvPicPr>
          <p:cNvPr id="6" name="Picture 5">
            <a:extLst>
              <a:ext uri="{FF2B5EF4-FFF2-40B4-BE49-F238E27FC236}">
                <a16:creationId xmlns:a16="http://schemas.microsoft.com/office/drawing/2014/main" id="{9E97A7F1-FB31-58B3-9A42-AA961187D9B3}"/>
              </a:ext>
            </a:extLst>
          </p:cNvPr>
          <p:cNvPicPr>
            <a:picLocks noChangeAspect="1"/>
          </p:cNvPicPr>
          <p:nvPr/>
        </p:nvPicPr>
        <p:blipFill>
          <a:blip r:embed="rId13"/>
          <a:stretch>
            <a:fillRect/>
          </a:stretch>
        </p:blipFill>
        <p:spPr>
          <a:xfrm>
            <a:off x="15433408" y="7441311"/>
            <a:ext cx="2240474" cy="2286198"/>
          </a:xfrm>
          <a:prstGeom prst="rect">
            <a:avLst/>
          </a:prstGeom>
        </p:spPr>
      </p:pic>
      <p:pic>
        <p:nvPicPr>
          <p:cNvPr id="7" name="Picture 6">
            <a:extLst>
              <a:ext uri="{FF2B5EF4-FFF2-40B4-BE49-F238E27FC236}">
                <a16:creationId xmlns:a16="http://schemas.microsoft.com/office/drawing/2014/main" id="{8EAAEB39-11F3-FA4F-3C98-F9C3431C72BA}"/>
              </a:ext>
            </a:extLst>
          </p:cNvPr>
          <p:cNvPicPr>
            <a:picLocks noChangeAspect="1"/>
          </p:cNvPicPr>
          <p:nvPr/>
        </p:nvPicPr>
        <p:blipFill>
          <a:blip r:embed="rId13"/>
          <a:stretch>
            <a:fillRect/>
          </a:stretch>
        </p:blipFill>
        <p:spPr>
          <a:xfrm>
            <a:off x="6392891" y="7441311"/>
            <a:ext cx="2240474" cy="2286198"/>
          </a:xfrm>
          <a:prstGeom prst="rect">
            <a:avLst/>
          </a:prstGeom>
        </p:spPr>
      </p:pic>
      <p:pic>
        <p:nvPicPr>
          <p:cNvPr id="8" name="Picture 7">
            <a:extLst>
              <a:ext uri="{FF2B5EF4-FFF2-40B4-BE49-F238E27FC236}">
                <a16:creationId xmlns:a16="http://schemas.microsoft.com/office/drawing/2014/main" id="{08905073-5A09-1B93-85B9-8A3C2D07E464}"/>
              </a:ext>
            </a:extLst>
          </p:cNvPr>
          <p:cNvPicPr>
            <a:picLocks noChangeAspect="1"/>
          </p:cNvPicPr>
          <p:nvPr/>
        </p:nvPicPr>
        <p:blipFill>
          <a:blip r:embed="rId13"/>
          <a:stretch>
            <a:fillRect/>
          </a:stretch>
        </p:blipFill>
        <p:spPr>
          <a:xfrm>
            <a:off x="6382202" y="4586543"/>
            <a:ext cx="2240474" cy="2286198"/>
          </a:xfrm>
          <a:prstGeom prst="rect">
            <a:avLst/>
          </a:prstGeom>
        </p:spPr>
      </p:pic>
      <p:pic>
        <p:nvPicPr>
          <p:cNvPr id="31" name="Picture 30">
            <a:extLst>
              <a:ext uri="{FF2B5EF4-FFF2-40B4-BE49-F238E27FC236}">
                <a16:creationId xmlns:a16="http://schemas.microsoft.com/office/drawing/2014/main" id="{772737D4-AFED-2EB3-1273-826EF36F0E01}"/>
              </a:ext>
            </a:extLst>
          </p:cNvPr>
          <p:cNvPicPr>
            <a:picLocks noChangeAspect="1"/>
          </p:cNvPicPr>
          <p:nvPr/>
        </p:nvPicPr>
        <p:blipFill>
          <a:blip r:embed="rId14"/>
          <a:stretch>
            <a:fillRect/>
          </a:stretch>
        </p:blipFill>
        <p:spPr>
          <a:xfrm>
            <a:off x="-260881" y="-378670"/>
            <a:ext cx="3822524" cy="4316342"/>
          </a:xfrm>
          <a:prstGeom prst="rect">
            <a:avLst/>
          </a:prstGeom>
        </p:spPr>
      </p:pic>
    </p:spTree>
    <p:extLst>
      <p:ext uri="{BB962C8B-B14F-4D97-AF65-F5344CB8AC3E}">
        <p14:creationId xmlns:p14="http://schemas.microsoft.com/office/powerpoint/2010/main" val="3741396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463292" cy="2538272"/>
            <a:chOff x="1731618" y="457280"/>
            <a:chExt cx="10308861"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261358" y="900174"/>
              <a:ext cx="9779121" cy="738664"/>
            </a:xfrm>
            <a:prstGeom prst="rect">
              <a:avLst/>
            </a:prstGeom>
            <a:noFill/>
          </p:spPr>
          <p:txBody>
            <a:bodyPr wrap="square" rtlCol="0">
              <a:spAutoFit/>
            </a:bodyPr>
            <a:lstStyle/>
            <a:p>
              <a:pPr defTabSz="1371600"/>
              <a:r>
                <a:rPr lang="en-GB" sz="6600" dirty="0" err="1" smtClean="0">
                  <a:latin typeface="Cambria" panose="02040503050406030204" pitchFamily="18" charset="0"/>
                  <a:ea typeface="Cambria" panose="02040503050406030204" pitchFamily="18" charset="0"/>
                </a:rPr>
                <a:t>Tính</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giá</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trị</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biểu</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thức</a:t>
              </a:r>
              <a:r>
                <a:rPr lang="en-GB" sz="6600" dirty="0" smtClean="0">
                  <a:latin typeface="Cambria" panose="02040503050406030204" pitchFamily="18" charset="0"/>
                  <a:ea typeface="Cambria" panose="02040503050406030204" pitchFamily="18" charset="0"/>
                </a:rPr>
                <a:t>: (12,6 </a:t>
              </a:r>
              <a:r>
                <a:rPr lang="en-GB" sz="6600" dirty="0" smtClean="0">
                  <a:latin typeface="Cambria" panose="02040503050406030204" pitchFamily="18" charset="0"/>
                  <a:ea typeface="Cambria" panose="02040503050406030204" pitchFamily="18" charset="0"/>
                </a:rPr>
                <a:t>: </a:t>
              </a:r>
              <a:r>
                <a:rPr lang="en-GB" sz="6600" dirty="0">
                  <a:latin typeface="Cambria" panose="02040503050406030204" pitchFamily="18" charset="0"/>
                  <a:ea typeface="Cambria" panose="02040503050406030204" pitchFamily="18" charset="0"/>
                </a:rPr>
                <a:t>2) + </a:t>
              </a:r>
              <a:r>
                <a:rPr lang="en-GB" sz="6600" dirty="0" smtClean="0">
                  <a:latin typeface="Cambria" panose="02040503050406030204" pitchFamily="18" charset="0"/>
                  <a:ea typeface="Cambria" panose="02040503050406030204" pitchFamily="18" charset="0"/>
                </a:rPr>
                <a:t>4,3</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713200"/>
            <a:ext cx="8553776" cy="2088039"/>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731618" y="3608681"/>
              <a:ext cx="3189522" cy="738664"/>
            </a:xfrm>
            <a:prstGeom prst="rect">
              <a:avLst/>
            </a:prstGeom>
            <a:noFill/>
          </p:spPr>
          <p:txBody>
            <a:bodyPr wrap="square" rtlCol="0">
              <a:spAutoFit/>
            </a:bodyPr>
            <a:lstStyle/>
            <a:p>
              <a:pPr defTabSz="1371600"/>
              <a:r>
                <a:rPr lang="en-GB" sz="6600" dirty="0" smtClean="0">
                  <a:latin typeface="Cambria" panose="02040503050406030204" pitchFamily="18" charset="0"/>
                  <a:ea typeface="Cambria" panose="02040503050406030204" pitchFamily="18" charset="0"/>
                </a:rPr>
                <a:t>16</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632326"/>
            <a:ext cx="8352315" cy="2168913"/>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121484" y="3608681"/>
              <a:ext cx="3189522" cy="738664"/>
            </a:xfrm>
            <a:prstGeom prst="rect">
              <a:avLst/>
            </a:prstGeom>
            <a:noFill/>
          </p:spPr>
          <p:txBody>
            <a:bodyPr wrap="square" rtlCol="0">
              <a:spAutoFit/>
            </a:bodyPr>
            <a:lstStyle/>
            <a:p>
              <a:pPr defTabSz="1371600"/>
              <a:r>
                <a:rPr lang="en-GB" sz="6600" dirty="0" smtClean="0">
                  <a:latin typeface="Cambria" panose="02040503050406030204" pitchFamily="18" charset="0"/>
                  <a:ea typeface="Cambria" panose="02040503050406030204" pitchFamily="18" charset="0"/>
                </a:rPr>
                <a:t>10</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368953"/>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812104" y="5360288"/>
              <a:ext cx="3189522" cy="738664"/>
            </a:xfrm>
            <a:prstGeom prst="rect">
              <a:avLst/>
            </a:prstGeom>
            <a:noFill/>
          </p:spPr>
          <p:txBody>
            <a:bodyPr wrap="square" rtlCol="0">
              <a:spAutoFit/>
            </a:bodyPr>
            <a:lstStyle/>
            <a:p>
              <a:pPr defTabSz="1371600"/>
              <a:r>
                <a:rPr lang="en-GB" sz="6600" dirty="0">
                  <a:latin typeface="Cambria" panose="02040503050406030204" pitchFamily="18" charset="0"/>
                  <a:ea typeface="Cambria" panose="02040503050406030204" pitchFamily="18" charset="0"/>
                </a:rPr>
                <a:t>10,6</a:t>
              </a:r>
              <a:endParaRPr lang="en-US" sz="6600" dirty="0">
                <a:solidFill>
                  <a:prstClr val="black"/>
                </a:solidFill>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405999" y="7432167"/>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738664"/>
            </a:xfrm>
            <a:prstGeom prst="rect">
              <a:avLst/>
            </a:prstGeom>
            <a:noFill/>
          </p:spPr>
          <p:txBody>
            <a:bodyPr wrap="square" rtlCol="0">
              <a:spAutoFit/>
            </a:bodyPr>
            <a:lstStyle/>
            <a:p>
              <a:pPr defTabSz="1371600"/>
              <a:r>
                <a:rPr lang="en-GB" sz="6600" dirty="0" smtClean="0">
                  <a:latin typeface="Cambria" panose="02040503050406030204" pitchFamily="18" charset="0"/>
                  <a:ea typeface="Cambria" panose="02040503050406030204" pitchFamily="18" charset="0"/>
                </a:rPr>
                <a:t>106,6</a:t>
              </a:r>
              <a:endParaRPr lang="en-US" sz="6600" dirty="0">
                <a:solidFill>
                  <a:prstClr val="black"/>
                </a:solidFill>
                <a:latin typeface="Cambria" panose="02040503050406030204" pitchFamily="18" charset="0"/>
                <a:ea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97AB286F-10D9-432C-968F-8A8B6B0686A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299432" y="7368951"/>
            <a:ext cx="3169605" cy="2527659"/>
          </a:xfrm>
          <a:prstGeom prst="rect">
            <a:avLst/>
          </a:prstGeom>
        </p:spPr>
      </p:pic>
      <p:pic>
        <p:nvPicPr>
          <p:cNvPr id="6" name="Picture 5">
            <a:extLst>
              <a:ext uri="{FF2B5EF4-FFF2-40B4-BE49-F238E27FC236}">
                <a16:creationId xmlns:a16="http://schemas.microsoft.com/office/drawing/2014/main" id="{748DAC46-EB19-68A5-F47E-47E927EE887A}"/>
              </a:ext>
            </a:extLst>
          </p:cNvPr>
          <p:cNvPicPr>
            <a:picLocks noChangeAspect="1"/>
          </p:cNvPicPr>
          <p:nvPr/>
        </p:nvPicPr>
        <p:blipFill>
          <a:blip r:embed="rId13"/>
          <a:stretch>
            <a:fillRect/>
          </a:stretch>
        </p:blipFill>
        <p:spPr>
          <a:xfrm>
            <a:off x="15433408" y="7441311"/>
            <a:ext cx="2240474" cy="2286198"/>
          </a:xfrm>
          <a:prstGeom prst="rect">
            <a:avLst/>
          </a:prstGeom>
        </p:spPr>
      </p:pic>
      <p:pic>
        <p:nvPicPr>
          <p:cNvPr id="7" name="Picture 6">
            <a:extLst>
              <a:ext uri="{FF2B5EF4-FFF2-40B4-BE49-F238E27FC236}">
                <a16:creationId xmlns:a16="http://schemas.microsoft.com/office/drawing/2014/main" id="{F7077C59-E1A1-8A1D-5005-58158B2AC1C3}"/>
              </a:ext>
            </a:extLst>
          </p:cNvPr>
          <p:cNvPicPr>
            <a:picLocks noChangeAspect="1"/>
          </p:cNvPicPr>
          <p:nvPr/>
        </p:nvPicPr>
        <p:blipFill>
          <a:blip r:embed="rId13"/>
          <a:stretch>
            <a:fillRect/>
          </a:stretch>
        </p:blipFill>
        <p:spPr>
          <a:xfrm>
            <a:off x="15747215" y="4599965"/>
            <a:ext cx="2240474" cy="2286198"/>
          </a:xfrm>
          <a:prstGeom prst="rect">
            <a:avLst/>
          </a:prstGeom>
        </p:spPr>
      </p:pic>
      <p:pic>
        <p:nvPicPr>
          <p:cNvPr id="8" name="Picture 7">
            <a:extLst>
              <a:ext uri="{FF2B5EF4-FFF2-40B4-BE49-F238E27FC236}">
                <a16:creationId xmlns:a16="http://schemas.microsoft.com/office/drawing/2014/main" id="{808FACA2-08FA-3110-1E76-5087232A6C4E}"/>
              </a:ext>
            </a:extLst>
          </p:cNvPr>
          <p:cNvPicPr>
            <a:picLocks noChangeAspect="1"/>
          </p:cNvPicPr>
          <p:nvPr/>
        </p:nvPicPr>
        <p:blipFill>
          <a:blip r:embed="rId13"/>
          <a:stretch>
            <a:fillRect/>
          </a:stretch>
        </p:blipFill>
        <p:spPr>
          <a:xfrm>
            <a:off x="6382202" y="4586543"/>
            <a:ext cx="2240474" cy="2286198"/>
          </a:xfrm>
          <a:prstGeom prst="rect">
            <a:avLst/>
          </a:prstGeom>
        </p:spPr>
      </p:pic>
      <p:pic>
        <p:nvPicPr>
          <p:cNvPr id="28" name="Picture 27">
            <a:extLst>
              <a:ext uri="{FF2B5EF4-FFF2-40B4-BE49-F238E27FC236}">
                <a16:creationId xmlns:a16="http://schemas.microsoft.com/office/drawing/2014/main" id="{48B78C80-A73D-55A1-802B-A4FE2C2FAD7D}"/>
              </a:ext>
            </a:extLst>
          </p:cNvPr>
          <p:cNvPicPr>
            <a:picLocks noChangeAspect="1"/>
          </p:cNvPicPr>
          <p:nvPr/>
        </p:nvPicPr>
        <p:blipFill>
          <a:blip r:embed="rId14"/>
          <a:stretch>
            <a:fillRect/>
          </a:stretch>
        </p:blipFill>
        <p:spPr>
          <a:xfrm>
            <a:off x="141908" y="-536450"/>
            <a:ext cx="3026927" cy="4334631"/>
          </a:xfrm>
          <a:prstGeom prst="rect">
            <a:avLst/>
          </a:prstGeom>
        </p:spPr>
      </p:pic>
    </p:spTree>
    <p:extLst>
      <p:ext uri="{BB962C8B-B14F-4D97-AF65-F5344CB8AC3E}">
        <p14:creationId xmlns:p14="http://schemas.microsoft.com/office/powerpoint/2010/main" val="511570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6"/>
                                        </p:tgtEl>
                                      </p:cBhvr>
                                    </p:animEffect>
                                    <p:anim calcmode="lin" valueType="num">
                                      <p:cBhvr>
                                        <p:cTn id="56" dur="1000"/>
                                        <p:tgtEl>
                                          <p:spTgt spid="56"/>
                                        </p:tgtEl>
                                        <p:attrNameLst>
                                          <p:attrName>ppt_x</p:attrName>
                                        </p:attrNameLst>
                                      </p:cBhvr>
                                      <p:tavLst>
                                        <p:tav tm="0">
                                          <p:val>
                                            <p:strVal val="ppt_x"/>
                                          </p:val>
                                        </p:tav>
                                        <p:tav tm="100000">
                                          <p:val>
                                            <p:strVal val="ppt_x"/>
                                          </p:val>
                                        </p:tav>
                                      </p:tavLst>
                                    </p:anim>
                                    <p:anim calcmode="lin" valueType="num">
                                      <p:cBhvr>
                                        <p:cTn id="57" dur="1000"/>
                                        <p:tgtEl>
                                          <p:spTgt spid="56"/>
                                        </p:tgtEl>
                                        <p:attrNameLst>
                                          <p:attrName>ppt_y</p:attrName>
                                        </p:attrNameLst>
                                      </p:cBhvr>
                                      <p:tavLst>
                                        <p:tav tm="0">
                                          <p:val>
                                            <p:strVal val="ppt_y"/>
                                          </p:val>
                                        </p:tav>
                                        <p:tav tm="100000">
                                          <p:val>
                                            <p:strVal val="ppt_y+.1"/>
                                          </p:val>
                                        </p:tav>
                                      </p:tavLst>
                                    </p:anim>
                                    <p:set>
                                      <p:cBhvr>
                                        <p:cTn id="58" dur="1" fill="hold">
                                          <p:stCondLst>
                                            <p:cond delay="999"/>
                                          </p:stCondLst>
                                        </p:cTn>
                                        <p:tgtEl>
                                          <p:spTgt spid="56"/>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2597428" y="685921"/>
            <a:ext cx="15173300" cy="2538272"/>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1996007" y="602735"/>
              <a:ext cx="9779121" cy="1292661"/>
            </a:xfrm>
            <a:prstGeom prst="rect">
              <a:avLst/>
            </a:prstGeom>
            <a:noFill/>
          </p:spPr>
          <p:txBody>
            <a:bodyPr wrap="square" rtlCol="0">
              <a:spAutoFit/>
            </a:bodyPr>
            <a:lstStyle/>
            <a:p>
              <a:pPr algn="ctr" defTabSz="1371600"/>
              <a:r>
                <a:rPr lang="en-US" sz="6000" dirty="0" err="1" smtClean="0">
                  <a:solidFill>
                    <a:prstClr val="black"/>
                  </a:solidFill>
                  <a:latin typeface="Cambria" panose="02040503050406030204" pitchFamily="18" charset="0"/>
                </a:rPr>
                <a:t>Tính</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bằng</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cách</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thuận</a:t>
              </a:r>
              <a:r>
                <a:rPr lang="en-US" sz="6000" dirty="0" smtClean="0">
                  <a:solidFill>
                    <a:prstClr val="black"/>
                  </a:solidFill>
                  <a:latin typeface="Cambria" panose="02040503050406030204" pitchFamily="18" charset="0"/>
                </a:rPr>
                <a:t> </a:t>
              </a:r>
              <a:r>
                <a:rPr lang="en-US" sz="6000" dirty="0" err="1" smtClean="0">
                  <a:solidFill>
                    <a:prstClr val="black"/>
                  </a:solidFill>
                  <a:latin typeface="Cambria" panose="02040503050406030204" pitchFamily="18" charset="0"/>
                </a:rPr>
                <a:t>tiện</a:t>
              </a:r>
              <a:r>
                <a:rPr lang="en-US" sz="6000" dirty="0" smtClean="0">
                  <a:solidFill>
                    <a:prstClr val="black"/>
                  </a:solidFill>
                  <a:latin typeface="Cambria" panose="02040503050406030204" pitchFamily="18" charset="0"/>
                </a:rPr>
                <a:t> nhất:</a:t>
              </a:r>
            </a:p>
            <a:p>
              <a:pPr algn="ctr" defTabSz="1371600"/>
              <a:r>
                <a:rPr lang="en-US" sz="6000" dirty="0" smtClean="0">
                  <a:solidFill>
                    <a:prstClr val="black"/>
                  </a:solidFill>
                  <a:latin typeface="Cambria" panose="02040503050406030204" pitchFamily="18" charset="0"/>
                </a:rPr>
                <a:t>1,25 : 2,5 </a:t>
              </a:r>
              <a:r>
                <a:rPr lang="en-US" sz="6000" dirty="0">
                  <a:solidFill>
                    <a:prstClr val="black"/>
                  </a:solidFill>
                  <a:latin typeface="Cambria" panose="02040503050406030204" pitchFamily="18" charset="0"/>
                </a:rPr>
                <a:t>×</a:t>
              </a:r>
              <a:r>
                <a:rPr lang="en-US" sz="6000" dirty="0" smtClean="0">
                  <a:solidFill>
                    <a:prstClr val="black"/>
                  </a:solidFill>
                  <a:latin typeface="Cambria" panose="02040503050406030204" pitchFamily="18" charset="0"/>
                </a:rPr>
                <a:t> 8</a:t>
              </a:r>
              <a:endParaRPr lang="en-US" sz="6000" dirty="0">
                <a:solidFill>
                  <a:prstClr val="black"/>
                </a:solidFill>
                <a:latin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124271" y="4428841"/>
            <a:ext cx="8707601" cy="2088039"/>
            <a:chOff x="51512" y="3276954"/>
            <a:chExt cx="580506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2667057" y="3588379"/>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4</a:t>
              </a:r>
              <a:endParaRPr lang="en-US" sz="6600" dirty="0">
                <a:solidFill>
                  <a:prstClr val="black"/>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9405999" y="4347968"/>
            <a:ext cx="8882001" cy="2168913"/>
            <a:chOff x="6270667" y="3178098"/>
            <a:chExt cx="5921334"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9002479" y="3558187"/>
              <a:ext cx="3189522" cy="738664"/>
            </a:xfrm>
            <a:prstGeom prst="rect">
              <a:avLst/>
            </a:prstGeom>
            <a:noFill/>
          </p:spPr>
          <p:txBody>
            <a:bodyPr wrap="square" rtlCol="0">
              <a:spAutoFit/>
            </a:bodyPr>
            <a:lstStyle/>
            <a:p>
              <a:pPr defTabSz="1371600"/>
              <a:r>
                <a:rPr lang="en-US" sz="6600" dirty="0">
                  <a:solidFill>
                    <a:prstClr val="black"/>
                  </a:solidFill>
                  <a:latin typeface="Cambria" panose="02040503050406030204" pitchFamily="18" charset="0"/>
                </a:rPr>
                <a:t>8</a:t>
              </a: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141908" y="7084594"/>
            <a:ext cx="8600154" cy="2295344"/>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2488639" y="5365513"/>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2,5</a:t>
              </a:r>
              <a:endParaRPr lang="en-US" sz="6600" dirty="0">
                <a:solidFill>
                  <a:prstClr val="black"/>
                </a:solidFill>
                <a:latin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9545942" y="7147809"/>
            <a:ext cx="8323392" cy="2295342"/>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a:solidFill>
                    <a:prstClr val="white"/>
                  </a:solidFill>
                  <a:latin typeface="Calibri" panose="020F0502020204030204"/>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8688401" y="5365513"/>
              <a:ext cx="3189522" cy="738664"/>
            </a:xfrm>
            <a:prstGeom prst="rect">
              <a:avLst/>
            </a:prstGeom>
            <a:noFill/>
          </p:spPr>
          <p:txBody>
            <a:bodyPr wrap="square" rtlCol="0">
              <a:spAutoFit/>
            </a:bodyPr>
            <a:lstStyle/>
            <a:p>
              <a:pPr defTabSz="1371600"/>
              <a:r>
                <a:rPr lang="en-US" sz="6600" dirty="0" smtClean="0">
                  <a:solidFill>
                    <a:prstClr val="black"/>
                  </a:solidFill>
                  <a:latin typeface="Cambria" panose="02040503050406030204" pitchFamily="18" charset="0"/>
                </a:rPr>
                <a:t>1,25</a:t>
              </a:r>
              <a:endParaRPr lang="en-US" sz="6600" dirty="0">
                <a:solidFill>
                  <a:prstClr val="black"/>
                </a:solidFill>
                <a:latin typeface="Cambria" panose="02040503050406030204" pitchFamily="18" charset="0"/>
              </a:endParaRPr>
            </a:p>
          </p:txBody>
        </p:sp>
      </p:grpSp>
      <p:pic>
        <p:nvPicPr>
          <p:cNvPr id="61" name="Picture 60">
            <a:extLst>
              <a:ext uri="{FF2B5EF4-FFF2-40B4-BE49-F238E27FC236}">
                <a16:creationId xmlns:a16="http://schemas.microsoft.com/office/drawing/2014/main" id="{A553831B-5488-DA42-8F64-A0F0B2D1325B}"/>
              </a:ext>
            </a:extLst>
          </p:cNvPr>
          <p:cNvPicPr>
            <a:picLocks noChangeAspect="1"/>
          </p:cNvPicPr>
          <p:nvPr/>
        </p:nvPicPr>
        <p:blipFill>
          <a:blip r:embed="rId10"/>
          <a:stretch>
            <a:fillRect/>
          </a:stretch>
        </p:blipFill>
        <p:spPr>
          <a:xfrm>
            <a:off x="-121276" y="187204"/>
            <a:ext cx="3496505" cy="3535703"/>
          </a:xfrm>
          <a:prstGeom prst="rect">
            <a:avLst/>
          </a:prstGeom>
        </p:spPr>
      </p:pic>
      <p:pic>
        <p:nvPicPr>
          <p:cNvPr id="2" name="Graphic 1">
            <a:hlinkClick r:id="rId11" action="ppaction://hlinksldjump"/>
            <a:extLst>
              <a:ext uri="{FF2B5EF4-FFF2-40B4-BE49-F238E27FC236}">
                <a16:creationId xmlns:a16="http://schemas.microsoft.com/office/drawing/2014/main" id="{B0BF4AEB-BE09-5A32-7DC1-71CBD9540B9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635715" y="4168593"/>
            <a:ext cx="3169605" cy="2527659"/>
          </a:xfrm>
          <a:prstGeom prst="rect">
            <a:avLst/>
          </a:prstGeom>
        </p:spPr>
      </p:pic>
      <p:pic>
        <p:nvPicPr>
          <p:cNvPr id="3" name="Picture 2">
            <a:extLst>
              <a:ext uri="{FF2B5EF4-FFF2-40B4-BE49-F238E27FC236}">
                <a16:creationId xmlns:a16="http://schemas.microsoft.com/office/drawing/2014/main" id="{972C5CDB-0A1C-6B6E-62E6-F2AD9806AACC}"/>
              </a:ext>
            </a:extLst>
          </p:cNvPr>
          <p:cNvPicPr>
            <a:picLocks noChangeAspect="1"/>
          </p:cNvPicPr>
          <p:nvPr/>
        </p:nvPicPr>
        <p:blipFill>
          <a:blip r:embed="rId14"/>
          <a:stretch>
            <a:fillRect/>
          </a:stretch>
        </p:blipFill>
        <p:spPr>
          <a:xfrm>
            <a:off x="15740618" y="7103313"/>
            <a:ext cx="2240474" cy="2286198"/>
          </a:xfrm>
          <a:prstGeom prst="rect">
            <a:avLst/>
          </a:prstGeom>
        </p:spPr>
      </p:pic>
      <p:pic>
        <p:nvPicPr>
          <p:cNvPr id="4" name="Picture 3">
            <a:extLst>
              <a:ext uri="{FF2B5EF4-FFF2-40B4-BE49-F238E27FC236}">
                <a16:creationId xmlns:a16="http://schemas.microsoft.com/office/drawing/2014/main" id="{2FE2C930-0284-3C7B-DB9E-A1921B361239}"/>
              </a:ext>
            </a:extLst>
          </p:cNvPr>
          <p:cNvPicPr>
            <a:picLocks noChangeAspect="1"/>
          </p:cNvPicPr>
          <p:nvPr/>
        </p:nvPicPr>
        <p:blipFill>
          <a:blip r:embed="rId14"/>
          <a:stretch>
            <a:fillRect/>
          </a:stretch>
        </p:blipFill>
        <p:spPr>
          <a:xfrm>
            <a:off x="6644719" y="7230219"/>
            <a:ext cx="2240474" cy="2286198"/>
          </a:xfrm>
          <a:prstGeom prst="rect">
            <a:avLst/>
          </a:prstGeom>
        </p:spPr>
      </p:pic>
      <p:pic>
        <p:nvPicPr>
          <p:cNvPr id="5" name="Picture 4">
            <a:extLst>
              <a:ext uri="{FF2B5EF4-FFF2-40B4-BE49-F238E27FC236}">
                <a16:creationId xmlns:a16="http://schemas.microsoft.com/office/drawing/2014/main" id="{240E3389-33FC-26BE-60E4-33C2810762D6}"/>
              </a:ext>
            </a:extLst>
          </p:cNvPr>
          <p:cNvPicPr>
            <a:picLocks noChangeAspect="1"/>
          </p:cNvPicPr>
          <p:nvPr/>
        </p:nvPicPr>
        <p:blipFill>
          <a:blip r:embed="rId14"/>
          <a:stretch>
            <a:fillRect/>
          </a:stretch>
        </p:blipFill>
        <p:spPr>
          <a:xfrm>
            <a:off x="15394310" y="4268453"/>
            <a:ext cx="2240474" cy="2286198"/>
          </a:xfrm>
          <a:prstGeom prst="rect">
            <a:avLst/>
          </a:prstGeom>
        </p:spPr>
      </p:pic>
    </p:spTree>
    <p:extLst>
      <p:ext uri="{BB962C8B-B14F-4D97-AF65-F5344CB8AC3E}">
        <p14:creationId xmlns:p14="http://schemas.microsoft.com/office/powerpoint/2010/main" val="4208735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56"/>
                                        </p:tgtEl>
                                      </p:cBhvr>
                                    </p:animEffect>
                                    <p:anim calcmode="lin" valueType="num">
                                      <p:cBhvr>
                                        <p:cTn id="36" dur="1000"/>
                                        <p:tgtEl>
                                          <p:spTgt spid="56"/>
                                        </p:tgtEl>
                                        <p:attrNameLst>
                                          <p:attrName>ppt_x</p:attrName>
                                        </p:attrNameLst>
                                      </p:cBhvr>
                                      <p:tavLst>
                                        <p:tav tm="0">
                                          <p:val>
                                            <p:strVal val="ppt_x"/>
                                          </p:val>
                                        </p:tav>
                                        <p:tav tm="100000">
                                          <p:val>
                                            <p:strVal val="ppt_x"/>
                                          </p:val>
                                        </p:tav>
                                      </p:tavLst>
                                    </p:anim>
                                    <p:anim calcmode="lin" valueType="num">
                                      <p:cBhvr>
                                        <p:cTn id="37" dur="1000"/>
                                        <p:tgtEl>
                                          <p:spTgt spid="56"/>
                                        </p:tgtEl>
                                        <p:attrNameLst>
                                          <p:attrName>ppt_y</p:attrName>
                                        </p:attrNameLst>
                                      </p:cBhvr>
                                      <p:tavLst>
                                        <p:tav tm="0">
                                          <p:val>
                                            <p:strVal val="ppt_y"/>
                                          </p:val>
                                        </p:tav>
                                        <p:tav tm="100000">
                                          <p:val>
                                            <p:strVal val="ppt_y+.1"/>
                                          </p:val>
                                        </p:tav>
                                      </p:tavLst>
                                    </p:anim>
                                    <p:set>
                                      <p:cBhvr>
                                        <p:cTn id="38" dur="1" fill="hold">
                                          <p:stCondLst>
                                            <p:cond delay="999"/>
                                          </p:stCondLst>
                                        </p:cTn>
                                        <p:tgtEl>
                                          <p:spTgt spid="56"/>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59"/>
                                        </p:tgtEl>
                                      </p:cBhvr>
                                    </p:animEffect>
                                    <p:anim calcmode="lin" valueType="num">
                                      <p:cBhvr>
                                        <p:cTn id="41" dur="1000"/>
                                        <p:tgtEl>
                                          <p:spTgt spid="59"/>
                                        </p:tgtEl>
                                        <p:attrNameLst>
                                          <p:attrName>ppt_x</p:attrName>
                                        </p:attrNameLst>
                                      </p:cBhvr>
                                      <p:tavLst>
                                        <p:tav tm="0">
                                          <p:val>
                                            <p:strVal val="ppt_x"/>
                                          </p:val>
                                        </p:tav>
                                        <p:tav tm="100000">
                                          <p:val>
                                            <p:strVal val="ppt_x"/>
                                          </p:val>
                                        </p:tav>
                                      </p:tavLst>
                                    </p:anim>
                                    <p:anim calcmode="lin" valueType="num">
                                      <p:cBhvr>
                                        <p:cTn id="42" dur="1000"/>
                                        <p:tgtEl>
                                          <p:spTgt spid="59"/>
                                        </p:tgtEl>
                                        <p:attrNameLst>
                                          <p:attrName>ppt_y</p:attrName>
                                        </p:attrNameLst>
                                      </p:cBhvr>
                                      <p:tavLst>
                                        <p:tav tm="0">
                                          <p:val>
                                            <p:strVal val="ppt_y"/>
                                          </p:val>
                                        </p:tav>
                                        <p:tav tm="100000">
                                          <p:val>
                                            <p:strVal val="ppt_y+.1"/>
                                          </p:val>
                                        </p:tav>
                                      </p:tavLst>
                                    </p:anim>
                                    <p:set>
                                      <p:cBhvr>
                                        <p:cTn id="43" dur="1" fill="hold">
                                          <p:stCondLst>
                                            <p:cond delay="999"/>
                                          </p:stCondLst>
                                        </p:cTn>
                                        <p:tgtEl>
                                          <p:spTgt spid="59"/>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0"/>
                                        </p:tgtEl>
                                      </p:cBhvr>
                                    </p:animEffect>
                                    <p:anim calcmode="lin" valueType="num">
                                      <p:cBhvr>
                                        <p:cTn id="46" dur="1000"/>
                                        <p:tgtEl>
                                          <p:spTgt spid="60"/>
                                        </p:tgtEl>
                                        <p:attrNameLst>
                                          <p:attrName>ppt_x</p:attrName>
                                        </p:attrNameLst>
                                      </p:cBhvr>
                                      <p:tavLst>
                                        <p:tav tm="0">
                                          <p:val>
                                            <p:strVal val="ppt_x"/>
                                          </p:val>
                                        </p:tav>
                                        <p:tav tm="100000">
                                          <p:val>
                                            <p:strVal val="ppt_x"/>
                                          </p:val>
                                        </p:tav>
                                      </p:tavLst>
                                    </p:anim>
                                    <p:anim calcmode="lin" valueType="num">
                                      <p:cBhvr>
                                        <p:cTn id="47" dur="1000"/>
                                        <p:tgtEl>
                                          <p:spTgt spid="60"/>
                                        </p:tgtEl>
                                        <p:attrNameLst>
                                          <p:attrName>ppt_y</p:attrName>
                                        </p:attrNameLst>
                                      </p:cBhvr>
                                      <p:tavLst>
                                        <p:tav tm="0">
                                          <p:val>
                                            <p:strVal val="ppt_y"/>
                                          </p:val>
                                        </p:tav>
                                        <p:tav tm="100000">
                                          <p:val>
                                            <p:strVal val="ppt_y+.1"/>
                                          </p:val>
                                        </p:tav>
                                      </p:tavLst>
                                    </p:anim>
                                    <p:set>
                                      <p:cBhvr>
                                        <p:cTn id="48" dur="1" fill="hold">
                                          <p:stCondLst>
                                            <p:cond delay="999"/>
                                          </p:stCondLst>
                                        </p:cTn>
                                        <p:tgtEl>
                                          <p:spTgt spid="60"/>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
                                        </p:tgtEl>
                                      </p:cBhvr>
                                    </p:animEffect>
                                    <p:anim calcmode="lin" valueType="num">
                                      <p:cBhvr>
                                        <p:cTn id="51" dur="1000"/>
                                        <p:tgtEl>
                                          <p:spTgt spid="5"/>
                                        </p:tgtEl>
                                        <p:attrNameLst>
                                          <p:attrName>ppt_x</p:attrName>
                                        </p:attrNameLst>
                                      </p:cBhvr>
                                      <p:tavLst>
                                        <p:tav tm="0">
                                          <p:val>
                                            <p:strVal val="ppt_x"/>
                                          </p:val>
                                        </p:tav>
                                        <p:tav tm="100000">
                                          <p:val>
                                            <p:strVal val="ppt_x"/>
                                          </p:val>
                                        </p:tav>
                                      </p:tavLst>
                                    </p:anim>
                                    <p:anim calcmode="lin" valueType="num">
                                      <p:cBhvr>
                                        <p:cTn id="52" dur="1000"/>
                                        <p:tgtEl>
                                          <p:spTgt spid="5"/>
                                        </p:tgtEl>
                                        <p:attrNameLst>
                                          <p:attrName>ppt_y</p:attrName>
                                        </p:attrNameLst>
                                      </p:cBhvr>
                                      <p:tavLst>
                                        <p:tav tm="0">
                                          <p:val>
                                            <p:strVal val="ppt_y"/>
                                          </p:val>
                                        </p:tav>
                                        <p:tav tm="100000">
                                          <p:val>
                                            <p:strVal val="ppt_y+.1"/>
                                          </p:val>
                                        </p:tav>
                                      </p:tavLst>
                                    </p:anim>
                                    <p:set>
                                      <p:cBhvr>
                                        <p:cTn id="53" dur="1" fill="hold">
                                          <p:stCondLst>
                                            <p:cond delay="999"/>
                                          </p:stCondLst>
                                        </p:cTn>
                                        <p:tgtEl>
                                          <p:spTgt spid="5"/>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4"/>
                                        </p:tgtEl>
                                      </p:cBhvr>
                                    </p:animEffect>
                                    <p:anim calcmode="lin" valueType="num">
                                      <p:cBhvr>
                                        <p:cTn id="56" dur="1000"/>
                                        <p:tgtEl>
                                          <p:spTgt spid="4"/>
                                        </p:tgtEl>
                                        <p:attrNameLst>
                                          <p:attrName>ppt_x</p:attrName>
                                        </p:attrNameLst>
                                      </p:cBhvr>
                                      <p:tavLst>
                                        <p:tav tm="0">
                                          <p:val>
                                            <p:strVal val="ppt_x"/>
                                          </p:val>
                                        </p:tav>
                                        <p:tav tm="100000">
                                          <p:val>
                                            <p:strVal val="ppt_x"/>
                                          </p:val>
                                        </p:tav>
                                      </p:tavLst>
                                    </p:anim>
                                    <p:anim calcmode="lin" valueType="num">
                                      <p:cBhvr>
                                        <p:cTn id="57" dur="1000"/>
                                        <p:tgtEl>
                                          <p:spTgt spid="4"/>
                                        </p:tgtEl>
                                        <p:attrNameLst>
                                          <p:attrName>ppt_y</p:attrName>
                                        </p:attrNameLst>
                                      </p:cBhvr>
                                      <p:tavLst>
                                        <p:tav tm="0">
                                          <p:val>
                                            <p:strVal val="ppt_y"/>
                                          </p:val>
                                        </p:tav>
                                        <p:tav tm="100000">
                                          <p:val>
                                            <p:strVal val="ppt_y+.1"/>
                                          </p:val>
                                        </p:tav>
                                      </p:tavLst>
                                    </p:anim>
                                    <p:set>
                                      <p:cBhvr>
                                        <p:cTn id="58" dur="1" fill="hold">
                                          <p:stCondLst>
                                            <p:cond delay="999"/>
                                          </p:stCondLst>
                                        </p:cTn>
                                        <p:tgtEl>
                                          <p:spTgt spid="4"/>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3"/>
                                        </p:tgtEl>
                                      </p:cBhvr>
                                    </p:animEffect>
                                    <p:anim calcmode="lin" valueType="num">
                                      <p:cBhvr>
                                        <p:cTn id="61" dur="1000"/>
                                        <p:tgtEl>
                                          <p:spTgt spid="3"/>
                                        </p:tgtEl>
                                        <p:attrNameLst>
                                          <p:attrName>ppt_x</p:attrName>
                                        </p:attrNameLst>
                                      </p:cBhvr>
                                      <p:tavLst>
                                        <p:tav tm="0">
                                          <p:val>
                                            <p:strVal val="ppt_x"/>
                                          </p:val>
                                        </p:tav>
                                        <p:tav tm="100000">
                                          <p:val>
                                            <p:strVal val="ppt_x"/>
                                          </p:val>
                                        </p:tav>
                                      </p:tavLst>
                                    </p:anim>
                                    <p:anim calcmode="lin" valueType="num">
                                      <p:cBhvr>
                                        <p:cTn id="62" dur="1000"/>
                                        <p:tgtEl>
                                          <p:spTgt spid="3"/>
                                        </p:tgtEl>
                                        <p:attrNameLst>
                                          <p:attrName>ppt_y</p:attrName>
                                        </p:attrNameLst>
                                      </p:cBhvr>
                                      <p:tavLst>
                                        <p:tav tm="0">
                                          <p:val>
                                            <p:strVal val="ppt_y"/>
                                          </p:val>
                                        </p:tav>
                                        <p:tav tm="100000">
                                          <p:val>
                                            <p:strVal val="ppt_y+.1"/>
                                          </p:val>
                                        </p:tav>
                                      </p:tavLst>
                                    </p:anim>
                                    <p:set>
                                      <p:cBhvr>
                                        <p:cTn id="63"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8105210" y="498572"/>
            <a:ext cx="10970385" cy="985314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6003031" y="3607331"/>
            <a:ext cx="1938696" cy="1069941"/>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8914074" y="9381666"/>
            <a:ext cx="1390008" cy="905334"/>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6877880" y="4096754"/>
            <a:ext cx="2340335" cy="2405081"/>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7640132" y="9086498"/>
            <a:ext cx="1033362" cy="701931"/>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284992" y="8290565"/>
            <a:ext cx="2018966" cy="1661994"/>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298433" y="2243219"/>
            <a:ext cx="9404937" cy="7307094"/>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9863913" y="5143500"/>
            <a:ext cx="2340333" cy="2367336"/>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904454" y="289195"/>
            <a:ext cx="16404101" cy="3271856"/>
          </a:xfrm>
          <a:prstGeom prst="rect">
            <a:avLst/>
          </a:prstGeom>
        </p:spPr>
      </p:pic>
      <p:grpSp>
        <p:nvGrpSpPr>
          <p:cNvPr id="4" name="Group 3">
            <a:extLst>
              <a:ext uri="{FF2B5EF4-FFF2-40B4-BE49-F238E27FC236}">
                <a16:creationId xmlns:a16="http://schemas.microsoft.com/office/drawing/2014/main" id="{847B150F-59CE-189B-3FF4-5E7535B0D79E}"/>
              </a:ext>
            </a:extLst>
          </p:cNvPr>
          <p:cNvGrpSpPr/>
          <p:nvPr/>
        </p:nvGrpSpPr>
        <p:grpSpPr>
          <a:xfrm>
            <a:off x="11682420" y="4346591"/>
            <a:ext cx="2839968" cy="3164246"/>
            <a:chOff x="-95450" y="-189977"/>
            <a:chExt cx="2546323" cy="2790600"/>
          </a:xfrm>
        </p:grpSpPr>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95450" y="-189977"/>
              <a:ext cx="2546323" cy="2790600"/>
            </a:xfrm>
            <a:prstGeom prst="rect">
              <a:avLst/>
            </a:prstGeom>
          </p:spPr>
        </p:pic>
        <p:pic>
          <p:nvPicPr>
            <p:cNvPr id="6" name="Picture 5">
              <a:extLst>
                <a:ext uri="{FF2B5EF4-FFF2-40B4-BE49-F238E27FC236}">
                  <a16:creationId xmlns:a16="http://schemas.microsoft.com/office/drawing/2014/main" id="{ED400826-1235-B1CD-AB67-CD2B978F8BF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10982394" y="6501834"/>
            <a:ext cx="2480715" cy="2340852"/>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5"/>
          <a:stretch>
            <a:fillRect/>
          </a:stretch>
        </p:blipFill>
        <p:spPr>
          <a:xfrm>
            <a:off x="13026199" y="6558452"/>
            <a:ext cx="2089082" cy="2613780"/>
          </a:xfrm>
          <a:prstGeom prst="rect">
            <a:avLst/>
          </a:prstGeom>
        </p:spPr>
      </p:pic>
    </p:spTree>
    <p:extLst>
      <p:ext uri="{BB962C8B-B14F-4D97-AF65-F5344CB8AC3E}">
        <p14:creationId xmlns:p14="http://schemas.microsoft.com/office/powerpoint/2010/main" val="31577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20" name="Group 19"/>
          <p:cNvGrpSpPr/>
          <p:nvPr/>
        </p:nvGrpSpPr>
        <p:grpSpPr>
          <a:xfrm>
            <a:off x="1053675" y="658009"/>
            <a:ext cx="9658350" cy="8242438"/>
            <a:chOff x="1053675" y="658009"/>
            <a:chExt cx="9658350" cy="8242438"/>
          </a:xfrm>
        </p:grpSpPr>
        <p:grpSp>
          <p:nvGrpSpPr>
            <p:cNvPr id="14" name="Group 14"/>
            <p:cNvGrpSpPr/>
            <p:nvPr/>
          </p:nvGrpSpPr>
          <p:grpSpPr>
            <a:xfrm>
              <a:off x="1053675" y="1074707"/>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19" name="Picture 18"/>
            <p:cNvPicPr>
              <a:picLocks noChangeAspect="1"/>
            </p:cNvPicPr>
            <p:nvPr/>
          </p:nvPicPr>
          <p:blipFill rotWithShape="1">
            <a:blip r:embed="rId9"/>
            <a:srcRect l="25612" r="26091"/>
            <a:stretch/>
          </p:blipFill>
          <p:spPr>
            <a:xfrm>
              <a:off x="1725815" y="658009"/>
              <a:ext cx="7899298" cy="8048464"/>
            </a:xfrm>
            <a:prstGeom prst="rect">
              <a:avLst/>
            </a:prstGeom>
          </p:spPr>
        </p:pic>
      </p:grpSp>
    </p:spTree>
    <p:extLst>
      <p:ext uri="{BB962C8B-B14F-4D97-AF65-F5344CB8AC3E}">
        <p14:creationId xmlns:p14="http://schemas.microsoft.com/office/powerpoint/2010/main" val="28738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1055668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533400" y="1333500"/>
            <a:ext cx="17221200" cy="6947438"/>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alpha val="80000"/>
            </a:schemeClr>
          </a:solidFill>
        </p:spPr>
      </p:sp>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3"/>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3"/>
            <a:stretch>
              <a:fillRect/>
            </a:stretch>
          </a:blipFill>
        </p:spPr>
      </p:sp>
      <p:sp>
        <p:nvSpPr>
          <p:cNvPr id="11" name="Rectangle 10"/>
          <p:cNvSpPr/>
          <p:nvPr/>
        </p:nvSpPr>
        <p:spPr>
          <a:xfrm>
            <a:off x="1447800" y="3435063"/>
            <a:ext cx="14401800" cy="4247317"/>
          </a:xfrm>
          <a:prstGeom prst="rect">
            <a:avLst/>
          </a:prstGeom>
        </p:spPr>
        <p:txBody>
          <a:bodyPr wrap="square">
            <a:spAutoFit/>
          </a:bodyPr>
          <a:lstStyle/>
          <a:p>
            <a:pPr algn="ctr"/>
            <a:r>
              <a:rPr lang="vi-VN" sz="5400" u="sng" dirty="0">
                <a:latin typeface="Cambria" panose="02040503050406030204" pitchFamily="18" charset="0"/>
                <a:ea typeface="Cambria" panose="02040503050406030204" pitchFamily="18" charset="0"/>
              </a:rPr>
              <a:t>Luật chơi: </a:t>
            </a:r>
            <a:endParaRPr lang="en-GB" sz="5400" u="sng" dirty="0" smtClean="0">
              <a:latin typeface="Cambria" panose="02040503050406030204" pitchFamily="18" charset="0"/>
              <a:ea typeface="Cambria" panose="02040503050406030204" pitchFamily="18" charset="0"/>
            </a:endParaRPr>
          </a:p>
          <a:p>
            <a:pPr algn="just"/>
            <a:r>
              <a:rPr lang="vi-VN" sz="5400" dirty="0" smtClean="0">
                <a:latin typeface="Cambria" panose="02040503050406030204" pitchFamily="18" charset="0"/>
                <a:ea typeface="Cambria" panose="02040503050406030204" pitchFamily="18" charset="0"/>
              </a:rPr>
              <a:t>Quản </a:t>
            </a:r>
            <a:r>
              <a:rPr lang="vi-VN" sz="5400" dirty="0">
                <a:latin typeface="Cambria" panose="02040503050406030204" pitchFamily="18" charset="0"/>
                <a:ea typeface="Cambria" panose="02040503050406030204" pitchFamily="18" charset="0"/>
              </a:rPr>
              <a:t>trò </a:t>
            </a:r>
            <a:r>
              <a:rPr lang="vi-VN" sz="5400" dirty="0" smtClean="0">
                <a:latin typeface="Cambria" panose="02040503050406030204" pitchFamily="18" charset="0"/>
                <a:ea typeface="Cambria" panose="02040503050406030204" pitchFamily="18" charset="0"/>
              </a:rPr>
              <a:t>nêu </a:t>
            </a:r>
            <a:r>
              <a:rPr lang="vi-VN" sz="5400" dirty="0">
                <a:latin typeface="Cambria" panose="02040503050406030204" pitchFamily="18" charset="0"/>
                <a:ea typeface="Cambria" panose="02040503050406030204" pitchFamily="18" charset="0"/>
              </a:rPr>
              <a:t>một phép cộng, trừ, nhân, chia số thập phân rồi chỉ định 1 HS khác trả lời. HS trả lời đúng sẽ được nêu phép cộng số thập phân tiếp theo và chỉ định bạn trả lời. </a:t>
            </a:r>
            <a:endParaRPr lang="en-GB" sz="5400"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a:stretch>
            <a:fillRect/>
          </a:stretch>
        </p:blipFill>
        <p:spPr>
          <a:xfrm>
            <a:off x="-360030" y="1648780"/>
            <a:ext cx="20216088" cy="1786283"/>
          </a:xfrm>
          <a:prstGeom prst="rect">
            <a:avLst/>
          </a:prstGeom>
        </p:spPr>
      </p:pic>
    </p:spTree>
    <p:extLst>
      <p:ext uri="{BB962C8B-B14F-4D97-AF65-F5344CB8AC3E}">
        <p14:creationId xmlns:p14="http://schemas.microsoft.com/office/powerpoint/2010/main" val="2102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237598" y="681122"/>
            <a:ext cx="3304215" cy="3304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4" name="TextBox 4"/>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5" name="Freeform 5"/>
          <p:cNvSpPr/>
          <p:nvPr/>
        </p:nvSpPr>
        <p:spPr>
          <a:xfrm rot="2095373">
            <a:off x="-2234785" y="2592855"/>
            <a:ext cx="8274082" cy="5071323"/>
          </a:xfrm>
          <a:custGeom>
            <a:avLst/>
            <a:gdLst/>
            <a:ahLst/>
            <a:cxnLst/>
            <a:rect l="l" t="t" r="r" b="b"/>
            <a:pathLst>
              <a:path w="8274082" h="5071323">
                <a:moveTo>
                  <a:pt x="0" y="0"/>
                </a:moveTo>
                <a:lnTo>
                  <a:pt x="8274083" y="0"/>
                </a:lnTo>
                <a:lnTo>
                  <a:pt x="8274083" y="5071323"/>
                </a:lnTo>
                <a:lnTo>
                  <a:pt x="0" y="5071323"/>
                </a:lnTo>
                <a:lnTo>
                  <a:pt x="0" y="0"/>
                </a:lnTo>
                <a:close/>
              </a:path>
            </a:pathLst>
          </a:custGeom>
          <a:blipFill>
            <a:blip r:embed="rId2">
              <a:alphaModFix amt="70000"/>
            </a:blip>
            <a:stretch>
              <a:fillRect/>
            </a:stretch>
          </a:blipFill>
        </p:spPr>
      </p:sp>
      <p:sp>
        <p:nvSpPr>
          <p:cNvPr id="6" name="Freeform 6"/>
          <p:cNvSpPr/>
          <p:nvPr/>
        </p:nvSpPr>
        <p:spPr>
          <a:xfrm rot="-447254">
            <a:off x="14124491" y="3039606"/>
            <a:ext cx="6768376" cy="4148451"/>
          </a:xfrm>
          <a:custGeom>
            <a:avLst/>
            <a:gdLst/>
            <a:ahLst/>
            <a:cxnLst/>
            <a:rect l="l" t="t" r="r" b="b"/>
            <a:pathLst>
              <a:path w="6768376" h="4148451">
                <a:moveTo>
                  <a:pt x="0" y="0"/>
                </a:moveTo>
                <a:lnTo>
                  <a:pt x="6768376" y="0"/>
                </a:lnTo>
                <a:lnTo>
                  <a:pt x="6768376" y="4148451"/>
                </a:lnTo>
                <a:lnTo>
                  <a:pt x="0" y="4148451"/>
                </a:lnTo>
                <a:lnTo>
                  <a:pt x="0" y="0"/>
                </a:lnTo>
                <a:close/>
              </a:path>
            </a:pathLst>
          </a:custGeom>
          <a:blipFill>
            <a:blip r:embed="rId2">
              <a:alphaModFix amt="70000"/>
            </a:blip>
            <a:stretch>
              <a:fillRect/>
            </a:stretch>
          </a:blipFill>
        </p:spPr>
      </p:sp>
      <p:sp>
        <p:nvSpPr>
          <p:cNvPr id="7" name="Freeform 7"/>
          <p:cNvSpPr/>
          <p:nvPr/>
        </p:nvSpPr>
        <p:spPr>
          <a:xfrm flipH="1">
            <a:off x="9018997" y="7829349"/>
            <a:ext cx="9729992" cy="3697818"/>
          </a:xfrm>
          <a:custGeom>
            <a:avLst/>
            <a:gdLst/>
            <a:ahLst/>
            <a:cxnLst/>
            <a:rect l="l" t="t" r="r" b="b"/>
            <a:pathLst>
              <a:path w="9729992" h="3697818">
                <a:moveTo>
                  <a:pt x="9729991" y="0"/>
                </a:moveTo>
                <a:lnTo>
                  <a:pt x="0" y="0"/>
                </a:lnTo>
                <a:lnTo>
                  <a:pt x="0" y="3697818"/>
                </a:lnTo>
                <a:lnTo>
                  <a:pt x="9729991" y="3697818"/>
                </a:lnTo>
                <a:lnTo>
                  <a:pt x="9729991" y="0"/>
                </a:lnTo>
                <a:close/>
              </a:path>
            </a:pathLst>
          </a:custGeom>
          <a:blipFill>
            <a:blip r:embed="rId3"/>
            <a:stretch>
              <a:fillRect l="-118641" t="-33229" r="-1624" b="-1938"/>
            </a:stretch>
          </a:blipFill>
        </p:spPr>
      </p:sp>
      <p:sp>
        <p:nvSpPr>
          <p:cNvPr id="8" name="Freeform 8"/>
          <p:cNvSpPr/>
          <p:nvPr/>
        </p:nvSpPr>
        <p:spPr>
          <a:xfrm rot="180840">
            <a:off x="13027674" y="6289805"/>
            <a:ext cx="6195173" cy="2874186"/>
          </a:xfrm>
          <a:custGeom>
            <a:avLst/>
            <a:gdLst/>
            <a:ahLst/>
            <a:cxnLst/>
            <a:rect l="l" t="t" r="r" b="b"/>
            <a:pathLst>
              <a:path w="6195173" h="2874186">
                <a:moveTo>
                  <a:pt x="0" y="0"/>
                </a:moveTo>
                <a:lnTo>
                  <a:pt x="6195173" y="0"/>
                </a:lnTo>
                <a:lnTo>
                  <a:pt x="6195173" y="2874186"/>
                </a:lnTo>
                <a:lnTo>
                  <a:pt x="0" y="2874186"/>
                </a:lnTo>
                <a:lnTo>
                  <a:pt x="0" y="0"/>
                </a:lnTo>
                <a:close/>
              </a:path>
            </a:pathLst>
          </a:custGeom>
          <a:blipFill>
            <a:blip r:embed="rId4"/>
            <a:stretch>
              <a:fillRect l="-785" r="-785" b="-3991"/>
            </a:stretch>
          </a:blipFill>
        </p:spPr>
      </p:sp>
      <p:sp>
        <p:nvSpPr>
          <p:cNvPr id="9" name="Freeform 9"/>
          <p:cNvSpPr/>
          <p:nvPr/>
        </p:nvSpPr>
        <p:spPr>
          <a:xfrm rot="612604" flipH="1">
            <a:off x="-740756" y="5148850"/>
            <a:ext cx="8771356" cy="4166394"/>
          </a:xfrm>
          <a:custGeom>
            <a:avLst/>
            <a:gdLst/>
            <a:ahLst/>
            <a:cxnLst/>
            <a:rect l="l" t="t" r="r" b="b"/>
            <a:pathLst>
              <a:path w="8771356" h="4166394">
                <a:moveTo>
                  <a:pt x="8771355" y="0"/>
                </a:moveTo>
                <a:lnTo>
                  <a:pt x="0" y="0"/>
                </a:lnTo>
                <a:lnTo>
                  <a:pt x="0" y="4166394"/>
                </a:lnTo>
                <a:lnTo>
                  <a:pt x="8771355" y="4166394"/>
                </a:lnTo>
                <a:lnTo>
                  <a:pt x="8771355" y="0"/>
                </a:lnTo>
                <a:close/>
              </a:path>
            </a:pathLst>
          </a:custGeom>
          <a:blipFill>
            <a:blip r:embed="rId4"/>
            <a:stretch>
              <a:fillRect/>
            </a:stretch>
          </a:blipFill>
        </p:spPr>
      </p:sp>
      <p:sp>
        <p:nvSpPr>
          <p:cNvPr id="10" name="Freeform 10"/>
          <p:cNvSpPr/>
          <p:nvPr/>
        </p:nvSpPr>
        <p:spPr>
          <a:xfrm>
            <a:off x="-19779" y="7829349"/>
            <a:ext cx="16353374" cy="4403442"/>
          </a:xfrm>
          <a:custGeom>
            <a:avLst/>
            <a:gdLst/>
            <a:ahLst/>
            <a:cxnLst/>
            <a:rect l="l" t="t" r="r" b="b"/>
            <a:pathLst>
              <a:path w="16353374" h="4403442">
                <a:moveTo>
                  <a:pt x="0" y="0"/>
                </a:moveTo>
                <a:lnTo>
                  <a:pt x="16353374" y="0"/>
                </a:lnTo>
                <a:lnTo>
                  <a:pt x="16353374" y="4403442"/>
                </a:lnTo>
                <a:lnTo>
                  <a:pt x="0" y="4403442"/>
                </a:lnTo>
                <a:lnTo>
                  <a:pt x="0" y="0"/>
                </a:lnTo>
                <a:close/>
              </a:path>
            </a:pathLst>
          </a:custGeom>
          <a:blipFill>
            <a:blip r:embed="rId3"/>
            <a:stretch>
              <a:fillRect l="-11527" r="-3930"/>
            </a:stretch>
          </a:blipFill>
        </p:spPr>
      </p:sp>
      <p:grpSp>
        <p:nvGrpSpPr>
          <p:cNvPr id="11" name="Group 11"/>
          <p:cNvGrpSpPr/>
          <p:nvPr/>
        </p:nvGrpSpPr>
        <p:grpSpPr>
          <a:xfrm rot="406961">
            <a:off x="2640883" y="8700755"/>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flipH="1">
            <a:off x="1072776" y="2300776"/>
            <a:ext cx="8490756" cy="7592151"/>
          </a:xfrm>
          <a:custGeom>
            <a:avLst/>
            <a:gdLst/>
            <a:ahLst/>
            <a:cxnLst/>
            <a:rect l="l" t="t" r="r" b="b"/>
            <a:pathLst>
              <a:path w="8490756" h="7592151">
                <a:moveTo>
                  <a:pt x="8490756" y="0"/>
                </a:moveTo>
                <a:lnTo>
                  <a:pt x="0" y="0"/>
                </a:lnTo>
                <a:lnTo>
                  <a:pt x="0" y="7592151"/>
                </a:lnTo>
                <a:lnTo>
                  <a:pt x="8490756" y="7592151"/>
                </a:lnTo>
                <a:lnTo>
                  <a:pt x="8490756" y="0"/>
                </a:lnTo>
                <a:close/>
              </a:path>
            </a:pathLst>
          </a:custGeom>
          <a:blipFill>
            <a:blip r:embed="rId5"/>
            <a:stretch>
              <a:fillRect/>
            </a:stretch>
          </a:blipFill>
        </p:spPr>
      </p:sp>
      <p:sp>
        <p:nvSpPr>
          <p:cNvPr id="18" name="Freeform 18"/>
          <p:cNvSpPr/>
          <p:nvPr/>
        </p:nvSpPr>
        <p:spPr>
          <a:xfrm flipH="1">
            <a:off x="-878978" y="8172939"/>
            <a:ext cx="4842773" cy="2134532"/>
          </a:xfrm>
          <a:custGeom>
            <a:avLst/>
            <a:gdLst/>
            <a:ahLst/>
            <a:cxnLst/>
            <a:rect l="l" t="t" r="r" b="b"/>
            <a:pathLst>
              <a:path w="4842773" h="2134532">
                <a:moveTo>
                  <a:pt x="4842772" y="0"/>
                </a:moveTo>
                <a:lnTo>
                  <a:pt x="0" y="0"/>
                </a:lnTo>
                <a:lnTo>
                  <a:pt x="0" y="2134532"/>
                </a:lnTo>
                <a:lnTo>
                  <a:pt x="4842772" y="2134532"/>
                </a:lnTo>
                <a:lnTo>
                  <a:pt x="4842772" y="0"/>
                </a:lnTo>
                <a:close/>
              </a:path>
            </a:pathLst>
          </a:custGeom>
          <a:blipFill>
            <a:blip r:embed="rId6"/>
            <a:stretch>
              <a:fillRect/>
            </a:stretch>
          </a:blipFill>
        </p:spPr>
      </p:sp>
      <p:sp>
        <p:nvSpPr>
          <p:cNvPr id="19" name="Freeform 19"/>
          <p:cNvSpPr/>
          <p:nvPr/>
        </p:nvSpPr>
        <p:spPr>
          <a:xfrm>
            <a:off x="14255412" y="8358067"/>
            <a:ext cx="4423578" cy="1949765"/>
          </a:xfrm>
          <a:custGeom>
            <a:avLst/>
            <a:gdLst/>
            <a:ahLst/>
            <a:cxnLst/>
            <a:rect l="l" t="t" r="r" b="b"/>
            <a:pathLst>
              <a:path w="4423578" h="1949765">
                <a:moveTo>
                  <a:pt x="0" y="0"/>
                </a:moveTo>
                <a:lnTo>
                  <a:pt x="4423578" y="0"/>
                </a:lnTo>
                <a:lnTo>
                  <a:pt x="4423578" y="1949766"/>
                </a:lnTo>
                <a:lnTo>
                  <a:pt x="0" y="1949766"/>
                </a:lnTo>
                <a:lnTo>
                  <a:pt x="0" y="0"/>
                </a:lnTo>
                <a:close/>
              </a:path>
            </a:pathLst>
          </a:custGeom>
          <a:blipFill>
            <a:blip r:embed="rId6"/>
            <a:stretch>
              <a:fillRect/>
            </a:stretch>
          </a:blipFill>
        </p:spPr>
      </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3" y="-108777"/>
            <a:ext cx="1747896" cy="1747896"/>
          </a:xfrm>
          <a:prstGeom prst="rect">
            <a:avLst/>
          </a:prstGeom>
        </p:spPr>
      </p:pic>
      <p:pic>
        <p:nvPicPr>
          <p:cNvPr id="20" name="Picture 19"/>
          <p:cNvPicPr>
            <a:picLocks noChangeAspect="1"/>
          </p:cNvPicPr>
          <p:nvPr/>
        </p:nvPicPr>
        <p:blipFill>
          <a:blip r:embed="rId8"/>
          <a:stretch>
            <a:fillRect/>
          </a:stretch>
        </p:blipFill>
        <p:spPr>
          <a:xfrm>
            <a:off x="5727514" y="1316298"/>
            <a:ext cx="11402099" cy="6656102"/>
          </a:xfrm>
          <a:prstGeom prst="rect">
            <a:avLst/>
          </a:prstGeom>
        </p:spPr>
      </p:pic>
      <p:pic>
        <p:nvPicPr>
          <p:cNvPr id="34" name="Picture 33"/>
          <p:cNvPicPr>
            <a:picLocks noChangeAspect="1"/>
          </p:cNvPicPr>
          <p:nvPr/>
        </p:nvPicPr>
        <p:blipFill>
          <a:blip r:embed="rId9"/>
          <a:stretch>
            <a:fillRect/>
          </a:stretch>
        </p:blipFill>
        <p:spPr>
          <a:xfrm>
            <a:off x="1426817" y="529547"/>
            <a:ext cx="6462320" cy="1426588"/>
          </a:xfrm>
          <a:prstGeom prst="rect">
            <a:avLst/>
          </a:prstGeom>
        </p:spPr>
      </p:pic>
      <p:pic>
        <p:nvPicPr>
          <p:cNvPr id="35" name="Picture 34"/>
          <p:cNvPicPr>
            <a:picLocks noChangeAspect="1"/>
          </p:cNvPicPr>
          <p:nvPr/>
        </p:nvPicPr>
        <p:blipFill>
          <a:blip r:embed="rId10"/>
          <a:stretch>
            <a:fillRect/>
          </a:stretch>
        </p:blipFill>
        <p:spPr>
          <a:xfrm>
            <a:off x="10885969" y="7494006"/>
            <a:ext cx="6468417" cy="1780186"/>
          </a:xfrm>
          <a:prstGeom prst="rect">
            <a:avLst/>
          </a:prstGeom>
        </p:spPr>
      </p:pic>
    </p:spTree>
    <p:extLst>
      <p:ext uri="{BB962C8B-B14F-4D97-AF65-F5344CB8AC3E}">
        <p14:creationId xmlns:p14="http://schemas.microsoft.com/office/powerpoint/2010/main" val="31427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447254">
            <a:off x="12592731" y="1057841"/>
            <a:ext cx="6780143" cy="4155663"/>
          </a:xfrm>
          <a:custGeom>
            <a:avLst/>
            <a:gdLst/>
            <a:ahLst/>
            <a:cxnLst/>
            <a:rect l="l" t="t" r="r" b="b"/>
            <a:pathLst>
              <a:path w="6780143" h="4155663">
                <a:moveTo>
                  <a:pt x="0" y="0"/>
                </a:moveTo>
                <a:lnTo>
                  <a:pt x="6780143" y="0"/>
                </a:lnTo>
                <a:lnTo>
                  <a:pt x="6780143" y="4155663"/>
                </a:lnTo>
                <a:lnTo>
                  <a:pt x="0" y="4155663"/>
                </a:lnTo>
                <a:lnTo>
                  <a:pt x="0" y="0"/>
                </a:lnTo>
                <a:close/>
              </a:path>
            </a:pathLst>
          </a:custGeom>
          <a:blipFill>
            <a:blip r:embed="rId3">
              <a:alphaModFix amt="70000"/>
            </a:blip>
            <a:stretch>
              <a:fillRect/>
            </a:stretch>
          </a:blipFill>
        </p:spPr>
      </p:sp>
      <p:grpSp>
        <p:nvGrpSpPr>
          <p:cNvPr id="3" name="Group 3"/>
          <p:cNvGrpSpPr/>
          <p:nvPr/>
        </p:nvGrpSpPr>
        <p:grpSpPr>
          <a:xfrm rot="-5400000">
            <a:off x="11410231" y="-611920"/>
            <a:ext cx="2157357" cy="21573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 name="TextBox 5"/>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6" name="Freeform 6"/>
          <p:cNvSpPr/>
          <p:nvPr/>
        </p:nvSpPr>
        <p:spPr>
          <a:xfrm>
            <a:off x="10378856" y="3193557"/>
            <a:ext cx="9726694" cy="5003168"/>
          </a:xfrm>
          <a:custGeom>
            <a:avLst/>
            <a:gdLst/>
            <a:ahLst/>
            <a:cxnLst/>
            <a:rect l="l" t="t" r="r" b="b"/>
            <a:pathLst>
              <a:path w="9726694" h="5003168">
                <a:moveTo>
                  <a:pt x="0" y="0"/>
                </a:moveTo>
                <a:lnTo>
                  <a:pt x="9726694" y="0"/>
                </a:lnTo>
                <a:lnTo>
                  <a:pt x="9726694" y="5003168"/>
                </a:lnTo>
                <a:lnTo>
                  <a:pt x="0" y="5003168"/>
                </a:lnTo>
                <a:lnTo>
                  <a:pt x="0" y="0"/>
                </a:lnTo>
                <a:close/>
              </a:path>
            </a:pathLst>
          </a:custGeom>
          <a:blipFill>
            <a:blip r:embed="rId4"/>
            <a:stretch>
              <a:fillRect/>
            </a:stretch>
          </a:blipFill>
        </p:spPr>
      </p:sp>
      <p:sp>
        <p:nvSpPr>
          <p:cNvPr id="7" name="Freeform 7"/>
          <p:cNvSpPr/>
          <p:nvPr/>
        </p:nvSpPr>
        <p:spPr>
          <a:xfrm rot="-447254" flipH="1">
            <a:off x="-283836" y="4235386"/>
            <a:ext cx="9880641" cy="6056010"/>
          </a:xfrm>
          <a:custGeom>
            <a:avLst/>
            <a:gdLst/>
            <a:ahLst/>
            <a:cxnLst/>
            <a:rect l="l" t="t" r="r" b="b"/>
            <a:pathLst>
              <a:path w="9880641" h="6056010">
                <a:moveTo>
                  <a:pt x="9880642" y="0"/>
                </a:moveTo>
                <a:lnTo>
                  <a:pt x="0" y="0"/>
                </a:lnTo>
                <a:lnTo>
                  <a:pt x="0" y="6056010"/>
                </a:lnTo>
                <a:lnTo>
                  <a:pt x="9880642" y="6056010"/>
                </a:lnTo>
                <a:lnTo>
                  <a:pt x="9880642" y="0"/>
                </a:lnTo>
                <a:close/>
              </a:path>
            </a:pathLst>
          </a:custGeom>
          <a:blipFill>
            <a:blip r:embed="rId3">
              <a:alphaModFix amt="70000"/>
            </a:blip>
            <a:stretch>
              <a:fillRect/>
            </a:stretch>
          </a:blipFill>
        </p:spPr>
      </p:sp>
      <p:sp>
        <p:nvSpPr>
          <p:cNvPr id="8" name="Freeform 8"/>
          <p:cNvSpPr/>
          <p:nvPr/>
        </p:nvSpPr>
        <p:spPr>
          <a:xfrm flipH="1">
            <a:off x="0" y="7717656"/>
            <a:ext cx="19613790" cy="5281368"/>
          </a:xfrm>
          <a:custGeom>
            <a:avLst/>
            <a:gdLst/>
            <a:ahLst/>
            <a:cxnLst/>
            <a:rect l="l" t="t" r="r" b="b"/>
            <a:pathLst>
              <a:path w="19613790" h="5281368">
                <a:moveTo>
                  <a:pt x="19613790" y="0"/>
                </a:moveTo>
                <a:lnTo>
                  <a:pt x="0" y="0"/>
                </a:lnTo>
                <a:lnTo>
                  <a:pt x="0" y="5281368"/>
                </a:lnTo>
                <a:lnTo>
                  <a:pt x="19613790" y="5281368"/>
                </a:lnTo>
                <a:lnTo>
                  <a:pt x="19613790" y="0"/>
                </a:lnTo>
                <a:close/>
              </a:path>
            </a:pathLst>
          </a:custGeom>
          <a:blipFill>
            <a:blip r:embed="rId5"/>
            <a:stretch>
              <a:fillRect l="-11527" r="-3930"/>
            </a:stretch>
          </a:blipFill>
        </p:spPr>
      </p:sp>
      <p:sp>
        <p:nvSpPr>
          <p:cNvPr id="9" name="Freeform 9"/>
          <p:cNvSpPr/>
          <p:nvPr/>
        </p:nvSpPr>
        <p:spPr>
          <a:xfrm flipH="1">
            <a:off x="-1823048" y="6660381"/>
            <a:ext cx="8615126" cy="4092185"/>
          </a:xfrm>
          <a:custGeom>
            <a:avLst/>
            <a:gdLst/>
            <a:ahLst/>
            <a:cxnLst/>
            <a:rect l="l" t="t" r="r" b="b"/>
            <a:pathLst>
              <a:path w="8615126" h="4092185">
                <a:moveTo>
                  <a:pt x="8615125" y="0"/>
                </a:moveTo>
                <a:lnTo>
                  <a:pt x="0" y="0"/>
                </a:lnTo>
                <a:lnTo>
                  <a:pt x="0" y="4092185"/>
                </a:lnTo>
                <a:lnTo>
                  <a:pt x="8615125" y="4092185"/>
                </a:lnTo>
                <a:lnTo>
                  <a:pt x="8615125" y="0"/>
                </a:lnTo>
                <a:close/>
              </a:path>
            </a:pathLst>
          </a:custGeom>
          <a:blipFill>
            <a:blip r:embed="rId6"/>
            <a:stretch>
              <a:fillRect/>
            </a:stretch>
          </a:blipFill>
        </p:spPr>
      </p:sp>
      <p:grpSp>
        <p:nvGrpSpPr>
          <p:cNvPr id="10" name="Group 10"/>
          <p:cNvGrpSpPr/>
          <p:nvPr/>
        </p:nvGrpSpPr>
        <p:grpSpPr>
          <a:xfrm>
            <a:off x="11762995" y="8900447"/>
            <a:ext cx="3646299" cy="750127"/>
            <a:chOff x="0" y="0"/>
            <a:chExt cx="663718" cy="136542"/>
          </a:xfrm>
        </p:grpSpPr>
        <p:sp>
          <p:nvSpPr>
            <p:cNvPr id="11" name="Freeform 11"/>
            <p:cNvSpPr/>
            <p:nvPr/>
          </p:nvSpPr>
          <p:spPr>
            <a:xfrm>
              <a:off x="0" y="0"/>
              <a:ext cx="663718" cy="136542"/>
            </a:xfrm>
            <a:custGeom>
              <a:avLst/>
              <a:gdLst/>
              <a:ahLst/>
              <a:cxnLst/>
              <a:rect l="l" t="t" r="r" b="b"/>
              <a:pathLst>
                <a:path w="663718" h="136542">
                  <a:moveTo>
                    <a:pt x="331859" y="0"/>
                  </a:moveTo>
                  <a:cubicBezTo>
                    <a:pt x="148578" y="0"/>
                    <a:pt x="0" y="30566"/>
                    <a:pt x="0" y="68271"/>
                  </a:cubicBezTo>
                  <a:cubicBezTo>
                    <a:pt x="0" y="105976"/>
                    <a:pt x="148578" y="136542"/>
                    <a:pt x="331859" y="136542"/>
                  </a:cubicBezTo>
                  <a:cubicBezTo>
                    <a:pt x="515140" y="136542"/>
                    <a:pt x="663718" y="105976"/>
                    <a:pt x="663718" y="68271"/>
                  </a:cubicBezTo>
                  <a:cubicBezTo>
                    <a:pt x="663718" y="30566"/>
                    <a:pt x="515140" y="0"/>
                    <a:pt x="331859" y="0"/>
                  </a:cubicBezTo>
                  <a:close/>
                </a:path>
              </a:pathLst>
            </a:custGeom>
            <a:solidFill>
              <a:srgbClr val="A0C462"/>
            </a:solidFill>
          </p:spPr>
        </p:sp>
        <p:sp>
          <p:nvSpPr>
            <p:cNvPr id="12" name="TextBox 12"/>
            <p:cNvSpPr txBox="1"/>
            <p:nvPr/>
          </p:nvSpPr>
          <p:spPr>
            <a:xfrm>
              <a:off x="62224" y="-34824"/>
              <a:ext cx="539271" cy="158565"/>
            </a:xfrm>
            <a:prstGeom prst="rect">
              <a:avLst/>
            </a:prstGeom>
          </p:spPr>
          <p:txBody>
            <a:bodyPr lIns="50800" tIns="50800" rIns="50800" bIns="50800" rtlCol="0" anchor="ctr"/>
            <a:lstStyle/>
            <a:p>
              <a:pPr algn="ctr">
                <a:lnSpc>
                  <a:spcPts val="3284"/>
                </a:lnSpc>
              </a:pPr>
              <a:endParaRPr/>
            </a:p>
          </p:txBody>
        </p:sp>
      </p:grpSp>
      <p:sp>
        <p:nvSpPr>
          <p:cNvPr id="13" name="Freeform 13"/>
          <p:cNvSpPr/>
          <p:nvPr/>
        </p:nvSpPr>
        <p:spPr>
          <a:xfrm flipH="1">
            <a:off x="11410231" y="2078837"/>
            <a:ext cx="4572572" cy="7186753"/>
          </a:xfrm>
          <a:custGeom>
            <a:avLst/>
            <a:gdLst/>
            <a:ahLst/>
            <a:cxnLst/>
            <a:rect l="l" t="t" r="r" b="b"/>
            <a:pathLst>
              <a:path w="4572572" h="7186753">
                <a:moveTo>
                  <a:pt x="4572571" y="0"/>
                </a:moveTo>
                <a:lnTo>
                  <a:pt x="0" y="0"/>
                </a:lnTo>
                <a:lnTo>
                  <a:pt x="0" y="7186753"/>
                </a:lnTo>
                <a:lnTo>
                  <a:pt x="4572571" y="7186753"/>
                </a:lnTo>
                <a:lnTo>
                  <a:pt x="4572571" y="0"/>
                </a:lnTo>
                <a:close/>
              </a:path>
            </a:pathLst>
          </a:custGeom>
          <a:blipFill>
            <a:blip r:embed="rId7"/>
            <a:stretch>
              <a:fillRect/>
            </a:stretch>
          </a:blipFill>
        </p:spPr>
      </p:sp>
      <p:sp>
        <p:nvSpPr>
          <p:cNvPr id="17" name="Freeform 17"/>
          <p:cNvSpPr/>
          <p:nvPr/>
        </p:nvSpPr>
        <p:spPr>
          <a:xfrm flipH="1">
            <a:off x="15132155" y="7717656"/>
            <a:ext cx="4320513" cy="2597919"/>
          </a:xfrm>
          <a:custGeom>
            <a:avLst/>
            <a:gdLst/>
            <a:ahLst/>
            <a:cxnLst/>
            <a:rect l="l" t="t" r="r" b="b"/>
            <a:pathLst>
              <a:path w="4320513" h="2597919">
                <a:moveTo>
                  <a:pt x="4320513" y="0"/>
                </a:moveTo>
                <a:lnTo>
                  <a:pt x="0" y="0"/>
                </a:lnTo>
                <a:lnTo>
                  <a:pt x="0" y="2597919"/>
                </a:lnTo>
                <a:lnTo>
                  <a:pt x="4320513" y="2597919"/>
                </a:lnTo>
                <a:lnTo>
                  <a:pt x="4320513" y="0"/>
                </a:lnTo>
                <a:close/>
              </a:path>
            </a:pathLst>
          </a:custGeom>
          <a:blipFill>
            <a:blip r:embed="rId8"/>
            <a:stretch>
              <a:fillRect/>
            </a:stretch>
          </a:blipFill>
        </p:spPr>
      </p:sp>
      <p:grpSp>
        <p:nvGrpSpPr>
          <p:cNvPr id="19" name="Group 18"/>
          <p:cNvGrpSpPr/>
          <p:nvPr/>
        </p:nvGrpSpPr>
        <p:grpSpPr>
          <a:xfrm>
            <a:off x="1288950" y="1197383"/>
            <a:ext cx="10197125" cy="7825740"/>
            <a:chOff x="1288950" y="1197383"/>
            <a:chExt cx="10197125" cy="7825740"/>
          </a:xfrm>
        </p:grpSpPr>
        <p:grpSp>
          <p:nvGrpSpPr>
            <p:cNvPr id="14" name="Group 14"/>
            <p:cNvGrpSpPr/>
            <p:nvPr/>
          </p:nvGrpSpPr>
          <p:grpSpPr>
            <a:xfrm>
              <a:off x="1671775" y="1197383"/>
              <a:ext cx="9658350" cy="7825740"/>
              <a:chOff x="0" y="0"/>
              <a:chExt cx="2543763" cy="1160539"/>
            </a:xfrm>
          </p:grpSpPr>
          <p:sp>
            <p:nvSpPr>
              <p:cNvPr id="15" name="Freeform 15"/>
              <p:cNvSpPr/>
              <p:nvPr/>
            </p:nvSpPr>
            <p:spPr>
              <a:xfrm>
                <a:off x="0" y="0"/>
                <a:ext cx="2543763" cy="1160538"/>
              </a:xfrm>
              <a:custGeom>
                <a:avLst/>
                <a:gdLst/>
                <a:ahLst/>
                <a:cxnLst/>
                <a:rect l="l" t="t" r="r" b="b"/>
                <a:pathLst>
                  <a:path w="2543763" h="1160538">
                    <a:moveTo>
                      <a:pt x="40880" y="0"/>
                    </a:moveTo>
                    <a:lnTo>
                      <a:pt x="2502882" y="0"/>
                    </a:lnTo>
                    <a:cubicBezTo>
                      <a:pt x="2513725" y="0"/>
                      <a:pt x="2524123" y="4307"/>
                      <a:pt x="2531789" y="11974"/>
                    </a:cubicBezTo>
                    <a:cubicBezTo>
                      <a:pt x="2539456" y="19640"/>
                      <a:pt x="2543763" y="30038"/>
                      <a:pt x="2543763" y="40880"/>
                    </a:cubicBezTo>
                    <a:lnTo>
                      <a:pt x="2543763" y="1119658"/>
                    </a:lnTo>
                    <a:cubicBezTo>
                      <a:pt x="2543763" y="1130500"/>
                      <a:pt x="2539456" y="1140898"/>
                      <a:pt x="2531789" y="1148565"/>
                    </a:cubicBezTo>
                    <a:cubicBezTo>
                      <a:pt x="2524123" y="1156231"/>
                      <a:pt x="2513725" y="1160538"/>
                      <a:pt x="2502882" y="1160538"/>
                    </a:cubicBezTo>
                    <a:lnTo>
                      <a:pt x="40880" y="1160538"/>
                    </a:lnTo>
                    <a:cubicBezTo>
                      <a:pt x="30038" y="1160538"/>
                      <a:pt x="19640" y="1156231"/>
                      <a:pt x="11974" y="1148565"/>
                    </a:cubicBezTo>
                    <a:cubicBezTo>
                      <a:pt x="4307" y="1140898"/>
                      <a:pt x="0" y="1130500"/>
                      <a:pt x="0" y="1119658"/>
                    </a:cubicBezTo>
                    <a:lnTo>
                      <a:pt x="0" y="40880"/>
                    </a:lnTo>
                    <a:cubicBezTo>
                      <a:pt x="0" y="30038"/>
                      <a:pt x="4307" y="19640"/>
                      <a:pt x="11974" y="11974"/>
                    </a:cubicBezTo>
                    <a:cubicBezTo>
                      <a:pt x="19640" y="4307"/>
                      <a:pt x="30038" y="0"/>
                      <a:pt x="40880" y="0"/>
                    </a:cubicBezTo>
                    <a:close/>
                  </a:path>
                </a:pathLst>
              </a:custGeom>
              <a:solidFill>
                <a:srgbClr val="FFFFFF">
                  <a:alpha val="80000"/>
                </a:srgbClr>
              </a:solidFill>
            </p:spPr>
          </p:sp>
          <p:sp>
            <p:nvSpPr>
              <p:cNvPr id="16" name="TextBox 16"/>
              <p:cNvSpPr txBox="1"/>
              <p:nvPr/>
            </p:nvSpPr>
            <p:spPr>
              <a:xfrm>
                <a:off x="0" y="-47625"/>
                <a:ext cx="2543763" cy="1208164"/>
              </a:xfrm>
              <a:prstGeom prst="rect">
                <a:avLst/>
              </a:prstGeom>
            </p:spPr>
            <p:txBody>
              <a:bodyPr lIns="50800" tIns="50800" rIns="50800" bIns="50800" rtlCol="0" anchor="ctr"/>
              <a:lstStyle/>
              <a:p>
                <a:pPr algn="ctr">
                  <a:lnSpc>
                    <a:spcPts val="3284"/>
                  </a:lnSpc>
                </a:pPr>
                <a:endParaRPr/>
              </a:p>
            </p:txBody>
          </p:sp>
        </p:grpSp>
        <p:pic>
          <p:nvPicPr>
            <p:cNvPr id="18" name="Picture 17"/>
            <p:cNvPicPr>
              <a:picLocks noChangeAspect="1"/>
            </p:cNvPicPr>
            <p:nvPr/>
          </p:nvPicPr>
          <p:blipFill>
            <a:blip r:embed="rId9"/>
            <a:stretch>
              <a:fillRect/>
            </a:stretch>
          </p:blipFill>
          <p:spPr>
            <a:xfrm>
              <a:off x="1288950" y="1863936"/>
              <a:ext cx="10197125" cy="6492626"/>
            </a:xfrm>
            <a:prstGeom prst="rect">
              <a:avLst/>
            </a:prstGeom>
          </p:spPr>
        </p:pic>
      </p:grpSp>
    </p:spTree>
    <p:extLst>
      <p:ext uri="{BB962C8B-B14F-4D97-AF65-F5344CB8AC3E}">
        <p14:creationId xmlns:p14="http://schemas.microsoft.com/office/powerpoint/2010/main" val="81303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914400" y="800100"/>
            <a:ext cx="16611600" cy="7421574"/>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sp>
        <p:nvSpPr>
          <p:cNvPr id="11" name="Rectangle 10"/>
          <p:cNvSpPr/>
          <p:nvPr/>
        </p:nvSpPr>
        <p:spPr>
          <a:xfrm>
            <a:off x="2514600" y="1126180"/>
            <a:ext cx="8458200" cy="923330"/>
          </a:xfrm>
          <a:prstGeom prst="rect">
            <a:avLst/>
          </a:prstGeom>
        </p:spPr>
        <p:txBody>
          <a:bodyPr wrap="square">
            <a:spAutoFit/>
          </a:bodyPr>
          <a:lstStyle/>
          <a:p>
            <a:pPr algn="ctr"/>
            <a:r>
              <a:rPr lang="en-GB" sz="5400" b="1" dirty="0" err="1" smtClean="0">
                <a:latin typeface="Cambria" panose="02040503050406030204" pitchFamily="18" charset="0"/>
                <a:ea typeface="Cambria" panose="02040503050406030204" pitchFamily="18" charset="0"/>
              </a:rPr>
              <a:t>Tính</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giá</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trị</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của</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biểu</a:t>
            </a:r>
            <a:r>
              <a:rPr lang="en-GB" sz="5400" b="1" dirty="0" smtClean="0">
                <a:latin typeface="Cambria" panose="02040503050406030204" pitchFamily="18" charset="0"/>
                <a:ea typeface="Cambria" panose="02040503050406030204" pitchFamily="18" charset="0"/>
              </a:rPr>
              <a:t> </a:t>
            </a:r>
            <a:r>
              <a:rPr lang="en-GB" sz="5400" b="1" dirty="0" err="1" smtClean="0">
                <a:latin typeface="Cambria" panose="02040503050406030204" pitchFamily="18" charset="0"/>
                <a:ea typeface="Cambria" panose="02040503050406030204" pitchFamily="18" charset="0"/>
              </a:rPr>
              <a:t>thức</a:t>
            </a:r>
            <a:r>
              <a:rPr lang="en-GB" sz="5400" b="1" dirty="0" smtClean="0">
                <a:latin typeface="Cambria" panose="02040503050406030204" pitchFamily="18" charset="0"/>
                <a:ea typeface="Cambria" panose="02040503050406030204" pitchFamily="18" charset="0"/>
              </a:rPr>
              <a:t>.</a:t>
            </a:r>
            <a:endParaRPr lang="en-GB" sz="54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277907" y="844704"/>
            <a:ext cx="1371719" cy="1609483"/>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2972798" y="2388601"/>
                <a:ext cx="13410201" cy="1107996"/>
              </a:xfrm>
              <a:prstGeom prst="rect">
                <a:avLst/>
              </a:prstGeom>
            </p:spPr>
            <p:txBody>
              <a:bodyPr wrap="square">
                <a:spAutoFit/>
              </a:bodyPr>
              <a:lstStyle/>
              <a:p>
                <a:r>
                  <a:rPr lang="en-GB" sz="6600" dirty="0" smtClean="0">
                    <a:latin typeface="Cambria" panose="02040503050406030204" pitchFamily="18" charset="0"/>
                    <a:ea typeface="Cambria" panose="02040503050406030204" pitchFamily="18" charset="0"/>
                  </a:rPr>
                  <a:t>a) (131,4 – 80,8) : 2,3 + 21,64 </a:t>
                </a:r>
                <a14:m>
                  <m:oMath xmlns:m="http://schemas.openxmlformats.org/officeDocument/2006/math">
                    <m:r>
                      <a:rPr lang="en-GB" sz="6600" i="1" dirty="0" smtClean="0">
                        <a:latin typeface="Cambria Math" panose="02040503050406030204" pitchFamily="18" charset="0"/>
                        <a:ea typeface="Cambria Math" panose="02040503050406030204" pitchFamily="18" charset="0"/>
                      </a:rPr>
                      <m:t>×</m:t>
                    </m:r>
                  </m:oMath>
                </a14:m>
                <a:r>
                  <a:rPr lang="en-GB" sz="6600" dirty="0" smtClean="0">
                    <a:latin typeface="Cambria" panose="02040503050406030204" pitchFamily="18" charset="0"/>
                    <a:ea typeface="Cambria" panose="02040503050406030204" pitchFamily="18" charset="0"/>
                  </a:rPr>
                  <a:t> 2</a:t>
                </a:r>
                <a:endParaRPr lang="en-GB" sz="6600" dirty="0">
                  <a:latin typeface="Cambria" panose="02040503050406030204" pitchFamily="18" charset="0"/>
                  <a:ea typeface="Cambria" panose="020405030504060302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972798" y="2388601"/>
                <a:ext cx="13410201" cy="1107996"/>
              </a:xfrm>
              <a:prstGeom prst="rect">
                <a:avLst/>
              </a:prstGeom>
              <a:blipFill>
                <a:blip r:embed="rId4"/>
                <a:stretch>
                  <a:fillRect l="-3138" t="-19231" b="-41209"/>
                </a:stretch>
              </a:blipFill>
            </p:spPr>
            <p:txBody>
              <a:bodyPr/>
              <a:lstStyle/>
              <a:p>
                <a:r>
                  <a:rPr lang="en-US">
                    <a:noFill/>
                  </a:rPr>
                  <a:t> </a:t>
                </a:r>
              </a:p>
            </p:txBody>
          </p:sp>
        </mc:Fallback>
      </mc:AlternateContent>
      <p:sp>
        <p:nvSpPr>
          <p:cNvPr id="16" name="Rectangle 15"/>
          <p:cNvSpPr/>
          <p:nvPr/>
        </p:nvSpPr>
        <p:spPr>
          <a:xfrm>
            <a:off x="2972798" y="3550235"/>
            <a:ext cx="13410201" cy="1107996"/>
          </a:xfrm>
          <a:prstGeom prst="rect">
            <a:avLst/>
          </a:prstGeom>
        </p:spPr>
        <p:txBody>
          <a:bodyPr wrap="square">
            <a:spAutoFit/>
          </a:bodyPr>
          <a:lstStyle/>
          <a:p>
            <a:r>
              <a:rPr lang="en-GB" sz="6600" dirty="0" smtClean="0">
                <a:latin typeface="Cambria" panose="02040503050406030204" pitchFamily="18" charset="0"/>
                <a:ea typeface="Cambria" panose="02040503050406030204" pitchFamily="18" charset="0"/>
              </a:rPr>
              <a:t>b) 8,16 : (1,32 + 3,48) – 0,34 : 2</a:t>
            </a:r>
            <a:endParaRPr lang="en-GB" sz="6600" dirty="0">
              <a:latin typeface="Cambria" panose="02040503050406030204" pitchFamily="18" charset="0"/>
              <a:ea typeface="Cambria" panose="02040503050406030204" pitchFamily="18" charset="0"/>
            </a:endParaRPr>
          </a:p>
        </p:txBody>
      </p:sp>
      <p:grpSp>
        <p:nvGrpSpPr>
          <p:cNvPr id="30" name="Group 29"/>
          <p:cNvGrpSpPr/>
          <p:nvPr/>
        </p:nvGrpSpPr>
        <p:grpSpPr>
          <a:xfrm>
            <a:off x="3079392" y="5219700"/>
            <a:ext cx="11734800" cy="1877074"/>
            <a:chOff x="1676400" y="5171426"/>
            <a:chExt cx="11734800" cy="1877074"/>
          </a:xfrm>
        </p:grpSpPr>
        <p:grpSp>
          <p:nvGrpSpPr>
            <p:cNvPr id="25" name="Group 24"/>
            <p:cNvGrpSpPr/>
            <p:nvPr/>
          </p:nvGrpSpPr>
          <p:grpSpPr>
            <a:xfrm>
              <a:off x="1676400" y="5171426"/>
              <a:ext cx="11734800" cy="1877074"/>
              <a:chOff x="8148531" y="1237909"/>
              <a:chExt cx="9169625" cy="6655667"/>
            </a:xfrm>
          </p:grpSpPr>
          <p:sp>
            <p:nvSpPr>
              <p:cNvPr id="26" name="Rounded Rectangle 25"/>
              <p:cNvSpPr/>
              <p:nvPr/>
            </p:nvSpPr>
            <p:spPr>
              <a:xfrm>
                <a:off x="8148531" y="1237909"/>
                <a:ext cx="9169625" cy="6655667"/>
              </a:xfrm>
              <a:prstGeom prst="roundRect">
                <a:avLst/>
              </a:prstGeom>
              <a:solidFill>
                <a:srgbClr val="FE9F91"/>
              </a:solidFill>
              <a:ln w="76200">
                <a:solidFill>
                  <a:srgbClr val="FE9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8284518" y="1393381"/>
                <a:ext cx="8926064" cy="6349086"/>
              </a:xfrm>
              <a:prstGeom prst="roundRect">
                <a:avLst/>
              </a:prstGeom>
              <a:solidFill>
                <a:schemeClr val="bg1"/>
              </a:solidFill>
              <a:ln w="76200">
                <a:solidFill>
                  <a:srgbClr val="FE8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388016" y="1781478"/>
                <a:ext cx="8732921" cy="5605845"/>
              </a:xfrm>
              <a:prstGeom prst="roundRect">
                <a:avLst/>
              </a:prstGeom>
              <a:solidFill>
                <a:schemeClr val="bg1"/>
              </a:solidFill>
              <a:ln w="38100">
                <a:solidFill>
                  <a:srgbClr val="FE8D7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Rectangle 28"/>
            <p:cNvSpPr/>
            <p:nvPr/>
          </p:nvSpPr>
          <p:spPr>
            <a:xfrm>
              <a:off x="2649626" y="5651440"/>
              <a:ext cx="9770974" cy="830997"/>
            </a:xfrm>
            <a:prstGeom prst="rect">
              <a:avLst/>
            </a:prstGeom>
          </p:spPr>
          <p:txBody>
            <a:bodyPr wrap="square">
              <a:spAutoFit/>
            </a:bodyPr>
            <a:lstStyle/>
            <a:p>
              <a:pPr algn="ctr"/>
              <a:r>
                <a:rPr lang="en-GB" sz="4800" b="1" dirty="0" err="1">
                  <a:latin typeface="Cambria" panose="02040503050406030204" pitchFamily="18" charset="0"/>
                  <a:ea typeface="Cambria" panose="02040503050406030204" pitchFamily="18" charset="0"/>
                </a:rPr>
                <a:t>N</a:t>
              </a:r>
              <a:r>
                <a:rPr lang="en-GB" sz="4800" b="1" dirty="0" err="1" smtClean="0">
                  <a:latin typeface="Cambria" panose="02040503050406030204" pitchFamily="18" charset="0"/>
                  <a:ea typeface="Cambria" panose="02040503050406030204" pitchFamily="18" charset="0"/>
                </a:rPr>
                <a:t>êu</a:t>
              </a:r>
              <a:r>
                <a:rPr lang="en-GB" sz="4800" b="1" dirty="0" smtClean="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lại</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cách</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tính</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giá</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trị</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biểu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thức</a:t>
              </a:r>
              <a:r>
                <a:rPr lang="en-GB" sz="48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862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sp>
        <p:nvSpPr>
          <p:cNvPr id="4" name="Freeform 34"/>
          <p:cNvSpPr/>
          <p:nvPr/>
        </p:nvSpPr>
        <p:spPr>
          <a:xfrm flipH="1">
            <a:off x="-388104" y="8221674"/>
            <a:ext cx="4703742" cy="2073252"/>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grpSp>
        <p:nvGrpSpPr>
          <p:cNvPr id="7" name="Group 6"/>
          <p:cNvGrpSpPr/>
          <p:nvPr/>
        </p:nvGrpSpPr>
        <p:grpSpPr>
          <a:xfrm>
            <a:off x="990600" y="2095500"/>
            <a:ext cx="16611600" cy="1995606"/>
            <a:chOff x="914400" y="800100"/>
            <a:chExt cx="16611600" cy="1995606"/>
          </a:xfrm>
        </p:grpSpPr>
        <p:sp>
          <p:nvSpPr>
            <p:cNvPr id="2" name="Freeform 11"/>
            <p:cNvSpPr/>
            <p:nvPr/>
          </p:nvSpPr>
          <p:spPr>
            <a:xfrm>
              <a:off x="914400" y="800100"/>
              <a:ext cx="16611600" cy="1995606"/>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5" name="Rectangle 4"/>
            <p:cNvSpPr/>
            <p:nvPr/>
          </p:nvSpPr>
          <p:spPr>
            <a:xfrm>
              <a:off x="1187259" y="913729"/>
              <a:ext cx="15773400" cy="1754326"/>
            </a:xfrm>
            <a:prstGeom prst="rect">
              <a:avLst/>
            </a:prstGeom>
          </p:spPr>
          <p:txBody>
            <a:bodyPr wrap="square">
              <a:spAutoFit/>
            </a:bodyPr>
            <a:lstStyle/>
            <a:p>
              <a:pPr lvl="0" algn="just"/>
              <a:r>
                <a:rPr lang="vi-VN" sz="5400" dirty="0">
                  <a:solidFill>
                    <a:prstClr val="black"/>
                  </a:solidFill>
                  <a:latin typeface="Cambria" panose="02040503050406030204" pitchFamily="18" charset="0"/>
                  <a:ea typeface="Cambria" panose="02040503050406030204" pitchFamily="18" charset="0"/>
                </a:rPr>
                <a:t>+ Với biểu thức có dấu ngoặc, ta thực hiện phép tính trong ngoặc trước, phép tính ngoài ngoặc sau.</a:t>
              </a:r>
            </a:p>
          </p:txBody>
        </p:sp>
      </p:grpSp>
      <p:grpSp>
        <p:nvGrpSpPr>
          <p:cNvPr id="9" name="Group 8"/>
          <p:cNvGrpSpPr/>
          <p:nvPr/>
        </p:nvGrpSpPr>
        <p:grpSpPr>
          <a:xfrm>
            <a:off x="1026459" y="6497216"/>
            <a:ext cx="16611600" cy="2724554"/>
            <a:chOff x="932330" y="5737052"/>
            <a:chExt cx="16611600" cy="2724554"/>
          </a:xfrm>
        </p:grpSpPr>
        <p:sp>
          <p:nvSpPr>
            <p:cNvPr id="18" name="Freeform 11"/>
            <p:cNvSpPr/>
            <p:nvPr/>
          </p:nvSpPr>
          <p:spPr>
            <a:xfrm>
              <a:off x="932330" y="5737052"/>
              <a:ext cx="16611600" cy="2724554"/>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1" name="Rectangle 10"/>
            <p:cNvSpPr/>
            <p:nvPr/>
          </p:nvSpPr>
          <p:spPr>
            <a:xfrm>
              <a:off x="1149158" y="5876283"/>
              <a:ext cx="15937005" cy="2585323"/>
            </a:xfrm>
            <a:prstGeom prst="rect">
              <a:avLst/>
            </a:prstGeom>
          </p:spPr>
          <p:txBody>
            <a:bodyPr wrap="square">
              <a:spAutoFit/>
            </a:bodyPr>
            <a:lstStyle/>
            <a:p>
              <a:pPr algn="just"/>
              <a:r>
                <a:rPr lang="vi-VN" sz="5400" dirty="0" smtClean="0">
                  <a:latin typeface="Cambria" panose="02040503050406030204" pitchFamily="18" charset="0"/>
                  <a:ea typeface="Cambria" panose="02040503050406030204" pitchFamily="18" charset="0"/>
                </a:rPr>
                <a:t>+ </a:t>
              </a:r>
              <a:r>
                <a:rPr lang="vi-VN" sz="5400" dirty="0">
                  <a:latin typeface="Cambria" panose="02040503050406030204" pitchFamily="18" charset="0"/>
                  <a:ea typeface="Cambria" panose="02040503050406030204" pitchFamily="18" charset="0"/>
                </a:rPr>
                <a:t>Với biểu thức chỉ có phép tính cộng, trừ hoặc phép tính nhân, chia, ta thực hiện theo </a:t>
              </a:r>
              <a:r>
                <a:rPr lang="vi-VN" sz="5400" dirty="0" smtClean="0">
                  <a:latin typeface="Cambria" panose="02040503050406030204" pitchFamily="18" charset="0"/>
                  <a:ea typeface="Cambria" panose="02040503050406030204" pitchFamily="18" charset="0"/>
                </a:rPr>
                <a:t>thứ </a:t>
              </a:r>
              <a:r>
                <a:rPr lang="vi-VN" sz="5400" dirty="0">
                  <a:latin typeface="Cambria" panose="02040503050406030204" pitchFamily="18" charset="0"/>
                  <a:ea typeface="Cambria" panose="02040503050406030204" pitchFamily="18" charset="0"/>
                </a:rPr>
                <a:t>tự từ trái sang </a:t>
              </a:r>
              <a:r>
                <a:rPr lang="vi-VN" sz="5400" dirty="0" smtClean="0">
                  <a:latin typeface="Cambria" panose="02040503050406030204" pitchFamily="18" charset="0"/>
                  <a:ea typeface="Cambria" panose="02040503050406030204" pitchFamily="18" charset="0"/>
                </a:rPr>
                <a:t>phải</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grpSp>
      <p:grpSp>
        <p:nvGrpSpPr>
          <p:cNvPr id="8" name="Group 7"/>
          <p:cNvGrpSpPr/>
          <p:nvPr/>
        </p:nvGrpSpPr>
        <p:grpSpPr>
          <a:xfrm>
            <a:off x="990600" y="4275523"/>
            <a:ext cx="16611600" cy="2032788"/>
            <a:chOff x="923365" y="3339312"/>
            <a:chExt cx="16611600" cy="2032788"/>
          </a:xfrm>
        </p:grpSpPr>
        <p:sp>
          <p:nvSpPr>
            <p:cNvPr id="17" name="Freeform 11"/>
            <p:cNvSpPr/>
            <p:nvPr/>
          </p:nvSpPr>
          <p:spPr>
            <a:xfrm>
              <a:off x="923365" y="3339312"/>
              <a:ext cx="16611600" cy="2032788"/>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6" name="Rectangle 5"/>
            <p:cNvSpPr/>
            <p:nvPr/>
          </p:nvSpPr>
          <p:spPr>
            <a:xfrm>
              <a:off x="1187259" y="3478543"/>
              <a:ext cx="15907870" cy="1754326"/>
            </a:xfrm>
            <a:prstGeom prst="rect">
              <a:avLst/>
            </a:prstGeom>
          </p:spPr>
          <p:txBody>
            <a:bodyPr wrap="square">
              <a:spAutoFit/>
            </a:bodyPr>
            <a:lstStyle/>
            <a:p>
              <a:pPr lvl="0" algn="just"/>
              <a:r>
                <a:rPr lang="vi-VN" sz="5400" dirty="0">
                  <a:solidFill>
                    <a:prstClr val="black"/>
                  </a:solidFill>
                  <a:latin typeface="Cambria" panose="02040503050406030204" pitchFamily="18" charset="0"/>
                  <a:ea typeface="Cambria" panose="02040503050406030204" pitchFamily="18" charset="0"/>
                </a:rPr>
                <a:t>+ Với biểu thức không có dấu ngoặc, ta thực hiện phép tính nhân, chia trước, phép tính cộng, trừ sau.</a:t>
              </a:r>
            </a:p>
          </p:txBody>
        </p:sp>
      </p:grpSp>
      <p:pic>
        <p:nvPicPr>
          <p:cNvPr id="13" name="Picture 12"/>
          <p:cNvPicPr>
            <a:picLocks noChangeAspect="1"/>
          </p:cNvPicPr>
          <p:nvPr/>
        </p:nvPicPr>
        <p:blipFill>
          <a:blip r:embed="rId3"/>
          <a:stretch>
            <a:fillRect/>
          </a:stretch>
        </p:blipFill>
        <p:spPr>
          <a:xfrm>
            <a:off x="5943600" y="349380"/>
            <a:ext cx="6090432" cy="1908213"/>
          </a:xfrm>
          <a:prstGeom prst="rect">
            <a:avLst/>
          </a:prstGeom>
        </p:spPr>
      </p:pic>
    </p:spTree>
    <p:extLst>
      <p:ext uri="{BB962C8B-B14F-4D97-AF65-F5344CB8AC3E}">
        <p14:creationId xmlns:p14="http://schemas.microsoft.com/office/powerpoint/2010/main" val="90731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3">
              <a:alphaModFix amt="70000"/>
            </a:blip>
            <a:stretch>
              <a:fillRect/>
            </a:stretch>
          </a:blipFill>
        </p:spPr>
      </p:sp>
      <p:grpSp>
        <p:nvGrpSpPr>
          <p:cNvPr id="3" name="Group 3"/>
          <p:cNvGrpSpPr/>
          <p:nvPr/>
        </p:nvGrpSpPr>
        <p:grpSpPr>
          <a:xfrm>
            <a:off x="5620849" y="541257"/>
            <a:ext cx="12033144" cy="7543453"/>
            <a:chOff x="0" y="0"/>
            <a:chExt cx="2307379" cy="1072338"/>
          </a:xfrm>
        </p:grpSpPr>
        <p:sp>
          <p:nvSpPr>
            <p:cNvPr id="4" name="Freeform 4"/>
            <p:cNvSpPr/>
            <p:nvPr/>
          </p:nvSpPr>
          <p:spPr>
            <a:xfrm>
              <a:off x="0" y="0"/>
              <a:ext cx="2307379" cy="1072338"/>
            </a:xfrm>
            <a:custGeom>
              <a:avLst/>
              <a:gdLst/>
              <a:ahLst/>
              <a:cxnLst/>
              <a:rect l="l" t="t" r="r" b="b"/>
              <a:pathLst>
                <a:path w="2307379" h="1072338">
                  <a:moveTo>
                    <a:pt x="45069" y="0"/>
                  </a:moveTo>
                  <a:lnTo>
                    <a:pt x="2262310" y="0"/>
                  </a:lnTo>
                  <a:cubicBezTo>
                    <a:pt x="2287201" y="0"/>
                    <a:pt x="2307379" y="20178"/>
                    <a:pt x="2307379" y="45069"/>
                  </a:cubicBezTo>
                  <a:lnTo>
                    <a:pt x="2307379" y="1027269"/>
                  </a:lnTo>
                  <a:cubicBezTo>
                    <a:pt x="2307379" y="1052160"/>
                    <a:pt x="2287201" y="1072338"/>
                    <a:pt x="2262310" y="1072338"/>
                  </a:cubicBezTo>
                  <a:lnTo>
                    <a:pt x="45069" y="1072338"/>
                  </a:lnTo>
                  <a:cubicBezTo>
                    <a:pt x="20178" y="1072338"/>
                    <a:pt x="0" y="1052160"/>
                    <a:pt x="0" y="1027269"/>
                  </a:cubicBezTo>
                  <a:lnTo>
                    <a:pt x="0" y="45069"/>
                  </a:lnTo>
                  <a:cubicBezTo>
                    <a:pt x="0" y="20178"/>
                    <a:pt x="20178" y="0"/>
                    <a:pt x="45069" y="0"/>
                  </a:cubicBezTo>
                  <a:close/>
                </a:path>
              </a:pathLst>
            </a:custGeom>
            <a:solidFill>
              <a:srgbClr val="FFFFFF"/>
            </a:solidFill>
          </p:spPr>
        </p:sp>
        <p:sp>
          <p:nvSpPr>
            <p:cNvPr id="5" name="TextBox 5"/>
            <p:cNvSpPr txBox="1"/>
            <p:nvPr/>
          </p:nvSpPr>
          <p:spPr>
            <a:xfrm>
              <a:off x="0" y="-47625"/>
              <a:ext cx="2307379" cy="1119963"/>
            </a:xfrm>
            <a:prstGeom prst="rect">
              <a:avLst/>
            </a:prstGeom>
          </p:spPr>
          <p:txBody>
            <a:bodyPr lIns="50800" tIns="50800" rIns="50800" bIns="50800" rtlCol="0" anchor="ctr"/>
            <a:lstStyle/>
            <a:p>
              <a:pPr algn="ctr">
                <a:lnSpc>
                  <a:spcPts val="3284"/>
                </a:lnSpc>
              </a:pPr>
              <a:endParaRPr/>
            </a:p>
          </p:txBody>
        </p:sp>
      </p:grpSp>
      <p:sp>
        <p:nvSpPr>
          <p:cNvPr id="10" name="Freeform 10"/>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3">
              <a:alphaModFix amt="70000"/>
            </a:blip>
            <a:stretch>
              <a:fillRect/>
            </a:stretch>
          </a:blipFill>
        </p:spPr>
      </p:sp>
      <p:sp>
        <p:nvSpPr>
          <p:cNvPr id="11" name="Freeform 11"/>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4"/>
            <a:stretch>
              <a:fillRect l="-75418" r="-89276" b="-31530"/>
            </a:stretch>
          </a:blipFill>
        </p:spPr>
      </p:sp>
      <p:sp>
        <p:nvSpPr>
          <p:cNvPr id="12" name="Freeform 12"/>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5"/>
            <a:stretch>
              <a:fillRect/>
            </a:stretch>
          </a:blipFill>
        </p:spPr>
      </p:sp>
      <p:sp>
        <p:nvSpPr>
          <p:cNvPr id="13" name="Freeform 13"/>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4"/>
            <a:stretch>
              <a:fillRect l="-16491" r="-48682" b="-57522"/>
            </a:stretch>
          </a:blipFill>
        </p:spPr>
      </p:sp>
      <p:grpSp>
        <p:nvGrpSpPr>
          <p:cNvPr id="14" name="Group 14"/>
          <p:cNvGrpSpPr/>
          <p:nvPr/>
        </p:nvGrpSpPr>
        <p:grpSpPr>
          <a:xfrm rot="-5400000">
            <a:off x="2326071" y="450166"/>
            <a:ext cx="1888291" cy="1888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6" name="TextBox 16"/>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7" name="Freeform 17"/>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6"/>
            <a:stretch>
              <a:fillRect l="-785" r="-785" b="-3991"/>
            </a:stretch>
          </a:blipFill>
        </p:spPr>
      </p:sp>
      <p:grpSp>
        <p:nvGrpSpPr>
          <p:cNvPr id="18" name="Group 18"/>
          <p:cNvGrpSpPr/>
          <p:nvPr/>
        </p:nvGrpSpPr>
        <p:grpSpPr>
          <a:xfrm rot="406961">
            <a:off x="2439570" y="8680284"/>
            <a:ext cx="6144476" cy="1248240"/>
            <a:chOff x="0" y="0"/>
            <a:chExt cx="1225579" cy="248974"/>
          </a:xfrm>
        </p:grpSpPr>
        <p:sp>
          <p:nvSpPr>
            <p:cNvPr id="19" name="Freeform 19"/>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20" name="TextBox 20"/>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21" name="Freeform 21"/>
          <p:cNvSpPr/>
          <p:nvPr/>
        </p:nvSpPr>
        <p:spPr>
          <a:xfrm flipH="1">
            <a:off x="1302353" y="2338455"/>
            <a:ext cx="6903907" cy="7305722"/>
          </a:xfrm>
          <a:custGeom>
            <a:avLst/>
            <a:gdLst/>
            <a:ahLst/>
            <a:cxnLst/>
            <a:rect l="l" t="t" r="r" b="b"/>
            <a:pathLst>
              <a:path w="6903907" h="7305722">
                <a:moveTo>
                  <a:pt x="6903907" y="0"/>
                </a:moveTo>
                <a:lnTo>
                  <a:pt x="0" y="0"/>
                </a:lnTo>
                <a:lnTo>
                  <a:pt x="0" y="7305721"/>
                </a:lnTo>
                <a:lnTo>
                  <a:pt x="6903907" y="7305721"/>
                </a:lnTo>
                <a:lnTo>
                  <a:pt x="6903907" y="0"/>
                </a:lnTo>
                <a:close/>
              </a:path>
            </a:pathLst>
          </a:custGeom>
          <a:blipFill>
            <a:blip r:embed="rId7"/>
            <a:stretch>
              <a:fillRect/>
            </a:stretch>
          </a:blipFill>
        </p:spPr>
      </p:sp>
      <p:sp>
        <p:nvSpPr>
          <p:cNvPr id="22" name="Freeform 22"/>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8"/>
            <a:stretch>
              <a:fillRect/>
            </a:stretch>
          </a:blipFill>
        </p:spPr>
      </p:sp>
      <p:sp>
        <p:nvSpPr>
          <p:cNvPr id="23" name="Freeform 23"/>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9"/>
            <a:stretch>
              <a:fillRect/>
            </a:stretch>
          </a:blipFill>
        </p:spPr>
      </p:sp>
      <p:pic>
        <p:nvPicPr>
          <p:cNvPr id="27" name="Picture 26"/>
          <p:cNvPicPr>
            <a:picLocks noChangeAspect="1"/>
          </p:cNvPicPr>
          <p:nvPr/>
        </p:nvPicPr>
        <p:blipFill>
          <a:blip r:embed="rId10"/>
          <a:stretch>
            <a:fillRect/>
          </a:stretch>
        </p:blipFill>
        <p:spPr>
          <a:xfrm>
            <a:off x="7100449" y="1190631"/>
            <a:ext cx="8498561" cy="632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p:nvPr/>
        </p:nvSpPr>
        <p:spPr>
          <a:xfrm>
            <a:off x="13832280" y="8240724"/>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2"/>
            <a:stretch>
              <a:fillRect/>
            </a:stretch>
          </a:blipFill>
        </p:spPr>
      </p:sp>
      <p:grpSp>
        <p:nvGrpSpPr>
          <p:cNvPr id="12" name="Group 11"/>
          <p:cNvGrpSpPr/>
          <p:nvPr/>
        </p:nvGrpSpPr>
        <p:grpSpPr>
          <a:xfrm>
            <a:off x="4908368" y="2400300"/>
            <a:ext cx="12664004" cy="3354806"/>
            <a:chOff x="2293213" y="2358236"/>
            <a:chExt cx="11539067" cy="3354806"/>
          </a:xfrm>
        </p:grpSpPr>
        <p:sp>
          <p:nvSpPr>
            <p:cNvPr id="2" name="Freeform 11"/>
            <p:cNvSpPr/>
            <p:nvPr/>
          </p:nvSpPr>
          <p:spPr>
            <a:xfrm>
              <a:off x="2293213" y="2358236"/>
              <a:ext cx="11539067" cy="3354806"/>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mc:AlternateContent xmlns:mc="http://schemas.openxmlformats.org/markup-compatibility/2006">
          <mc:Choice xmlns:a14="http://schemas.microsoft.com/office/drawing/2010/main" Requires="a14">
            <p:sp>
              <p:nvSpPr>
                <p:cNvPr id="16" name="Rectangle 15"/>
                <p:cNvSpPr/>
                <p:nvPr/>
              </p:nvSpPr>
              <p:spPr>
                <a:xfrm>
                  <a:off x="2743200" y="2742977"/>
                  <a:ext cx="10668000" cy="2862322"/>
                </a:xfrm>
                <a:prstGeom prst="rect">
                  <a:avLst/>
                </a:prstGeom>
              </p:spPr>
              <p:txBody>
                <a:bodyPr wrap="square">
                  <a:spAutoFit/>
                </a:bodyPr>
                <a:lstStyle/>
                <a:p>
                  <a:pPr algn="just"/>
                  <a:r>
                    <a:rPr lang="pt-BR" sz="6000" dirty="0" smtClean="0">
                      <a:latin typeface="Cambria" panose="02040503050406030204" pitchFamily="18" charset="0"/>
                      <a:ea typeface="Cambria" panose="02040503050406030204" pitchFamily="18" charset="0"/>
                    </a:rPr>
                    <a:t>a) (131,4 </a:t>
                  </a:r>
                  <a:r>
                    <a:rPr lang="pt-BR" sz="6000" dirty="0">
                      <a:latin typeface="Cambria" panose="02040503050406030204" pitchFamily="18" charset="0"/>
                      <a:ea typeface="Cambria" panose="02040503050406030204" pitchFamily="18" charset="0"/>
                    </a:rPr>
                    <a:t>– 80,8) : 2,3 + 21,64 </a:t>
                  </a:r>
                  <a14:m>
                    <m:oMath xmlns:m="http://schemas.openxmlformats.org/officeDocument/2006/math">
                      <m:r>
                        <a:rPr lang="pt-BR" sz="6000" i="1" dirty="0" smtClean="0">
                          <a:latin typeface="Cambria Math" panose="02040503050406030204" pitchFamily="18" charset="0"/>
                          <a:ea typeface="Cambria Math" panose="02040503050406030204" pitchFamily="18" charset="0"/>
                        </a:rPr>
                        <m:t>×</m:t>
                      </m:r>
                    </m:oMath>
                  </a14:m>
                  <a:r>
                    <a:rPr lang="pt-BR" sz="6000" dirty="0">
                      <a:latin typeface="Cambria" panose="02040503050406030204" pitchFamily="18" charset="0"/>
                      <a:ea typeface="Cambria" panose="02040503050406030204" pitchFamily="18" charset="0"/>
                    </a:rPr>
                    <a:t> </a:t>
                  </a:r>
                  <a:r>
                    <a:rPr lang="pt-BR" sz="6000" dirty="0" smtClean="0">
                      <a:latin typeface="Cambria" panose="02040503050406030204" pitchFamily="18" charset="0"/>
                      <a:ea typeface="Cambria" panose="02040503050406030204" pitchFamily="18" charset="0"/>
                    </a:rPr>
                    <a:t>2 </a:t>
                  </a:r>
                </a:p>
                <a:p>
                  <a:pPr algn="just"/>
                  <a:r>
                    <a:rPr lang="pt-BR" sz="6000" dirty="0">
                      <a:latin typeface="Cambria" panose="02040503050406030204" pitchFamily="18" charset="0"/>
                      <a:ea typeface="Cambria" panose="02040503050406030204" pitchFamily="18" charset="0"/>
                    </a:rPr>
                    <a:t> </a:t>
                  </a:r>
                  <a:r>
                    <a:rPr lang="pt-BR" sz="6000" dirty="0" smtClean="0">
                      <a:latin typeface="Cambria" panose="02040503050406030204" pitchFamily="18" charset="0"/>
                      <a:ea typeface="Cambria" panose="02040503050406030204" pitchFamily="18" charset="0"/>
                    </a:rPr>
                    <a:t>   = 50,6 </a:t>
                  </a:r>
                  <a:r>
                    <a:rPr lang="pt-BR" sz="6000" dirty="0">
                      <a:latin typeface="Cambria" panose="02040503050406030204" pitchFamily="18" charset="0"/>
                      <a:ea typeface="Cambria" panose="02040503050406030204" pitchFamily="18" charset="0"/>
                    </a:rPr>
                    <a:t>: 2,3 + </a:t>
                  </a:r>
                  <a:r>
                    <a:rPr lang="pt-BR" sz="6000" dirty="0" smtClean="0">
                      <a:latin typeface="Cambria" panose="02040503050406030204" pitchFamily="18" charset="0"/>
                      <a:ea typeface="Cambria" panose="02040503050406030204" pitchFamily="18" charset="0"/>
                    </a:rPr>
                    <a:t>43,28</a:t>
                  </a:r>
                </a:p>
                <a:p>
                  <a:pPr algn="just"/>
                  <a:r>
                    <a:rPr lang="pt-BR" sz="6000" dirty="0">
                      <a:latin typeface="Cambria" panose="02040503050406030204" pitchFamily="18" charset="0"/>
                      <a:ea typeface="Cambria" panose="02040503050406030204" pitchFamily="18" charset="0"/>
                    </a:rPr>
                    <a:t> </a:t>
                  </a:r>
                  <a:r>
                    <a:rPr lang="pt-BR" sz="6000" dirty="0" smtClean="0">
                      <a:latin typeface="Cambria" panose="02040503050406030204" pitchFamily="18" charset="0"/>
                      <a:ea typeface="Cambria" panose="02040503050406030204" pitchFamily="18" charset="0"/>
                    </a:rPr>
                    <a:t>   = </a:t>
                  </a:r>
                  <a:r>
                    <a:rPr lang="pt-BR" sz="6000" dirty="0">
                      <a:latin typeface="Cambria" panose="02040503050406030204" pitchFamily="18" charset="0"/>
                      <a:ea typeface="Cambria" panose="02040503050406030204" pitchFamily="18" charset="0"/>
                    </a:rPr>
                    <a:t>22 + </a:t>
                  </a:r>
                  <a:r>
                    <a:rPr lang="pt-BR" sz="6000" dirty="0" smtClean="0">
                      <a:latin typeface="Cambria" panose="02040503050406030204" pitchFamily="18" charset="0"/>
                      <a:ea typeface="Cambria" panose="02040503050406030204" pitchFamily="18" charset="0"/>
                    </a:rPr>
                    <a:t>43,28 = 65,28</a:t>
                  </a:r>
                </a:p>
              </p:txBody>
            </p:sp>
          </mc:Choice>
          <mc:Fallback>
            <p:sp>
              <p:nvSpPr>
                <p:cNvPr id="16" name="Rectangle 15"/>
                <p:cNvSpPr>
                  <a:spLocks noRot="1" noChangeAspect="1" noMove="1" noResize="1" noEditPoints="1" noAdjustHandles="1" noChangeArrowheads="1" noChangeShapeType="1" noTextEdit="1"/>
                </p:cNvSpPr>
                <p:nvPr/>
              </p:nvSpPr>
              <p:spPr>
                <a:xfrm>
                  <a:off x="2743200" y="2742977"/>
                  <a:ext cx="10668000" cy="2862322"/>
                </a:xfrm>
                <a:prstGeom prst="rect">
                  <a:avLst/>
                </a:prstGeom>
                <a:blipFill>
                  <a:blip r:embed="rId3"/>
                  <a:stretch>
                    <a:fillRect l="-3123" t="-6397" b="-13859"/>
                  </a:stretch>
                </a:blipFill>
              </p:spPr>
              <p:txBody>
                <a:bodyPr/>
                <a:lstStyle/>
                <a:p>
                  <a:r>
                    <a:rPr lang="en-US">
                      <a:noFill/>
                    </a:rPr>
                    <a:t> </a:t>
                  </a:r>
                </a:p>
              </p:txBody>
            </p:sp>
          </mc:Fallback>
        </mc:AlternateContent>
      </p:grpSp>
      <p:grpSp>
        <p:nvGrpSpPr>
          <p:cNvPr id="13" name="Group 12"/>
          <p:cNvGrpSpPr/>
          <p:nvPr/>
        </p:nvGrpSpPr>
        <p:grpSpPr>
          <a:xfrm>
            <a:off x="4953001" y="6152423"/>
            <a:ext cx="12649200" cy="3341164"/>
            <a:chOff x="2293213" y="5947020"/>
            <a:chExt cx="11539067" cy="3341164"/>
          </a:xfrm>
        </p:grpSpPr>
        <p:sp>
          <p:nvSpPr>
            <p:cNvPr id="17" name="Freeform 11"/>
            <p:cNvSpPr/>
            <p:nvPr/>
          </p:nvSpPr>
          <p:spPr>
            <a:xfrm>
              <a:off x="2293213" y="5947020"/>
              <a:ext cx="11539067" cy="3341164"/>
            </a:xfrm>
            <a:custGeom>
              <a:avLst/>
              <a:gdLst/>
              <a:ahLst/>
              <a:cxnLst/>
              <a:rect l="l" t="t" r="r" b="b"/>
              <a:pathLst>
                <a:path w="3468992" h="1155838">
                  <a:moveTo>
                    <a:pt x="41145" y="0"/>
                  </a:moveTo>
                  <a:lnTo>
                    <a:pt x="3427847" y="0"/>
                  </a:lnTo>
                  <a:cubicBezTo>
                    <a:pt x="3438759" y="0"/>
                    <a:pt x="3449224" y="4335"/>
                    <a:pt x="3456941" y="12051"/>
                  </a:cubicBezTo>
                  <a:cubicBezTo>
                    <a:pt x="3464657" y="19767"/>
                    <a:pt x="3468992" y="30233"/>
                    <a:pt x="3468992" y="41145"/>
                  </a:cubicBezTo>
                  <a:lnTo>
                    <a:pt x="3468992" y="1114693"/>
                  </a:lnTo>
                  <a:cubicBezTo>
                    <a:pt x="3468992" y="1125605"/>
                    <a:pt x="3464657" y="1136071"/>
                    <a:pt x="3456941" y="1143787"/>
                  </a:cubicBezTo>
                  <a:cubicBezTo>
                    <a:pt x="3449224" y="1151503"/>
                    <a:pt x="3438759" y="1155838"/>
                    <a:pt x="3427847" y="1155838"/>
                  </a:cubicBezTo>
                  <a:lnTo>
                    <a:pt x="41145" y="1155838"/>
                  </a:lnTo>
                  <a:cubicBezTo>
                    <a:pt x="18421" y="1155838"/>
                    <a:pt x="0" y="1137417"/>
                    <a:pt x="0" y="1114693"/>
                  </a:cubicBezTo>
                  <a:lnTo>
                    <a:pt x="0" y="41145"/>
                  </a:lnTo>
                  <a:cubicBezTo>
                    <a:pt x="0" y="30233"/>
                    <a:pt x="4335" y="19767"/>
                    <a:pt x="12051" y="12051"/>
                  </a:cubicBezTo>
                  <a:cubicBezTo>
                    <a:pt x="19767" y="4335"/>
                    <a:pt x="30233" y="0"/>
                    <a:pt x="41145" y="0"/>
                  </a:cubicBezTo>
                  <a:close/>
                </a:path>
              </a:pathLst>
            </a:custGeom>
            <a:solidFill>
              <a:schemeClr val="bg1"/>
            </a:solidFill>
            <a:ln>
              <a:solidFill>
                <a:schemeClr val="tx1"/>
              </a:solidFill>
            </a:ln>
          </p:spPr>
        </p:sp>
        <p:sp>
          <p:nvSpPr>
            <p:cNvPr id="19" name="Rectangle 18"/>
            <p:cNvSpPr/>
            <p:nvPr/>
          </p:nvSpPr>
          <p:spPr>
            <a:xfrm>
              <a:off x="2819400" y="6324940"/>
              <a:ext cx="10492639" cy="2862322"/>
            </a:xfrm>
            <a:prstGeom prst="rect">
              <a:avLst/>
            </a:prstGeom>
          </p:spPr>
          <p:txBody>
            <a:bodyPr wrap="square">
              <a:spAutoFit/>
            </a:bodyPr>
            <a:lstStyle/>
            <a:p>
              <a:pPr algn="just"/>
              <a:r>
                <a:rPr lang="pt-BR" sz="6000" dirty="0">
                  <a:latin typeface="Cambria" panose="02040503050406030204" pitchFamily="18" charset="0"/>
                  <a:ea typeface="Cambria" panose="02040503050406030204" pitchFamily="18" charset="0"/>
                </a:rPr>
                <a:t>b) 8,16 : (1,32 + 3,48) – 0,34 : </a:t>
              </a:r>
              <a:r>
                <a:rPr lang="pt-BR" sz="6000" dirty="0" smtClean="0">
                  <a:latin typeface="Cambria" panose="02040503050406030204" pitchFamily="18" charset="0"/>
                  <a:ea typeface="Cambria" panose="02040503050406030204" pitchFamily="18" charset="0"/>
                </a:rPr>
                <a:t>2</a:t>
              </a:r>
            </a:p>
            <a:p>
              <a:pPr algn="just"/>
              <a:r>
                <a:rPr lang="pt-BR" sz="6000" dirty="0" smtClean="0">
                  <a:latin typeface="Cambria" panose="02040503050406030204" pitchFamily="18" charset="0"/>
                  <a:ea typeface="Cambria" panose="02040503050406030204" pitchFamily="18" charset="0"/>
                </a:rPr>
                <a:t>  = </a:t>
              </a:r>
              <a:r>
                <a:rPr lang="pt-BR" sz="6000" dirty="0">
                  <a:latin typeface="Cambria" panose="02040503050406030204" pitchFamily="18" charset="0"/>
                  <a:ea typeface="Cambria" panose="02040503050406030204" pitchFamily="18" charset="0"/>
                </a:rPr>
                <a:t>8,16 : 4,8 – </a:t>
              </a:r>
              <a:r>
                <a:rPr lang="pt-BR" sz="6000" dirty="0" smtClean="0">
                  <a:latin typeface="Cambria" panose="02040503050406030204" pitchFamily="18" charset="0"/>
                  <a:ea typeface="Cambria" panose="02040503050406030204" pitchFamily="18" charset="0"/>
                </a:rPr>
                <a:t>0,17</a:t>
              </a:r>
            </a:p>
            <a:p>
              <a:pPr algn="just"/>
              <a:r>
                <a:rPr lang="pt-BR" sz="6000" dirty="0" smtClean="0">
                  <a:latin typeface="Cambria" panose="02040503050406030204" pitchFamily="18" charset="0"/>
                  <a:ea typeface="Cambria" panose="02040503050406030204" pitchFamily="18" charset="0"/>
                </a:rPr>
                <a:t>  = </a:t>
              </a:r>
              <a:r>
                <a:rPr lang="pt-BR" sz="6000" dirty="0">
                  <a:latin typeface="Cambria" panose="02040503050406030204" pitchFamily="18" charset="0"/>
                  <a:ea typeface="Cambria" panose="02040503050406030204" pitchFamily="18" charset="0"/>
                </a:rPr>
                <a:t>1,7 – </a:t>
              </a:r>
              <a:r>
                <a:rPr lang="pt-BR" sz="6000" dirty="0" smtClean="0">
                  <a:latin typeface="Cambria" panose="02040503050406030204" pitchFamily="18" charset="0"/>
                  <a:ea typeface="Cambria" panose="02040503050406030204" pitchFamily="18" charset="0"/>
                </a:rPr>
                <a:t>0,17 = </a:t>
              </a:r>
              <a:r>
                <a:rPr lang="pt-BR" sz="6000" dirty="0">
                  <a:latin typeface="Cambria" panose="02040503050406030204" pitchFamily="18" charset="0"/>
                  <a:ea typeface="Cambria" panose="02040503050406030204" pitchFamily="18" charset="0"/>
                </a:rPr>
                <a:t>1,53</a:t>
              </a:r>
              <a:endParaRPr lang="en-GB" sz="6000" dirty="0">
                <a:latin typeface="Cambria" panose="02040503050406030204" pitchFamily="18" charset="0"/>
                <a:ea typeface="Cambria" panose="02040503050406030204" pitchFamily="18" charset="0"/>
              </a:endParaRPr>
            </a:p>
          </p:txBody>
        </p:sp>
      </p:grpSp>
      <p:sp>
        <p:nvSpPr>
          <p:cNvPr id="20" name="Freeform 12"/>
          <p:cNvSpPr/>
          <p:nvPr/>
        </p:nvSpPr>
        <p:spPr>
          <a:xfrm>
            <a:off x="923767" y="1200641"/>
            <a:ext cx="4222285" cy="8169937"/>
          </a:xfrm>
          <a:custGeom>
            <a:avLst/>
            <a:gdLst/>
            <a:ahLst/>
            <a:cxnLst/>
            <a:rect l="l" t="t" r="r" b="b"/>
            <a:pathLst>
              <a:path w="5277340" h="9772851">
                <a:moveTo>
                  <a:pt x="0" y="0"/>
                </a:moveTo>
                <a:lnTo>
                  <a:pt x="5277339" y="0"/>
                </a:lnTo>
                <a:lnTo>
                  <a:pt x="5277339" y="9772851"/>
                </a:lnTo>
                <a:lnTo>
                  <a:pt x="0" y="9772851"/>
                </a:lnTo>
                <a:lnTo>
                  <a:pt x="0" y="0"/>
                </a:lnTo>
                <a:close/>
              </a:path>
            </a:pathLst>
          </a:custGeom>
          <a:blipFill>
            <a:blip r:embed="rId4"/>
            <a:stretch>
              <a:fillRect/>
            </a:stretch>
          </a:blipFill>
        </p:spPr>
      </p:sp>
      <p:sp>
        <p:nvSpPr>
          <p:cNvPr id="4" name="Freeform 34"/>
          <p:cNvSpPr/>
          <p:nvPr/>
        </p:nvSpPr>
        <p:spPr>
          <a:xfrm flipH="1">
            <a:off x="-685800" y="7573974"/>
            <a:ext cx="5517415" cy="2713026"/>
          </a:xfrm>
          <a:custGeom>
            <a:avLst/>
            <a:gdLst/>
            <a:ahLst/>
            <a:cxnLst/>
            <a:rect l="l" t="t" r="r" b="b"/>
            <a:pathLst>
              <a:path w="4703742" h="2073252">
                <a:moveTo>
                  <a:pt x="4703742" y="0"/>
                </a:moveTo>
                <a:lnTo>
                  <a:pt x="0" y="0"/>
                </a:lnTo>
                <a:lnTo>
                  <a:pt x="0" y="2073252"/>
                </a:lnTo>
                <a:lnTo>
                  <a:pt x="4703742" y="2073252"/>
                </a:lnTo>
                <a:lnTo>
                  <a:pt x="4703742" y="0"/>
                </a:lnTo>
                <a:close/>
              </a:path>
            </a:pathLst>
          </a:custGeom>
          <a:blipFill>
            <a:blip r:embed="rId2"/>
            <a:stretch>
              <a:fillRect/>
            </a:stretch>
          </a:blipFill>
        </p:spPr>
      </p:sp>
      <p:pic>
        <p:nvPicPr>
          <p:cNvPr id="14" name="Picture 13"/>
          <p:cNvPicPr>
            <a:picLocks noChangeAspect="1"/>
          </p:cNvPicPr>
          <p:nvPr/>
        </p:nvPicPr>
        <p:blipFill>
          <a:blip r:embed="rId5"/>
          <a:stretch>
            <a:fillRect/>
          </a:stretch>
        </p:blipFill>
        <p:spPr>
          <a:xfrm>
            <a:off x="7696200" y="237753"/>
            <a:ext cx="7086600" cy="2015650"/>
          </a:xfrm>
          <a:prstGeom prst="rect">
            <a:avLst/>
          </a:prstGeom>
        </p:spPr>
      </p:pic>
    </p:spTree>
    <p:extLst>
      <p:ext uri="{BB962C8B-B14F-4D97-AF65-F5344CB8AC3E}">
        <p14:creationId xmlns:p14="http://schemas.microsoft.com/office/powerpoint/2010/main" val="20627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TotalTime>
  <Words>691</Words>
  <Application>Microsoft Office PowerPoint</Application>
  <PresentationFormat>Custom</PresentationFormat>
  <Paragraphs>84</Paragraphs>
  <Slides>29</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Calibri Light</vt:lpstr>
      <vt:lpstr>Calibri</vt:lpstr>
      <vt:lpstr>Cambria</vt:lpstr>
      <vt:lpstr>Cambria Math</vt:lpstr>
      <vt:lpstr>#9Slide07 HoneyCream</vt:lpstr>
      <vt:lpstr>Times New Roman</vt:lpstr>
      <vt:lpstr>#9Slide06 SVNDope Script</vt:lpstr>
      <vt:lpstr>SVN-Newton</vt:lpstr>
      <vt:lpstr>Arial</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T11_Luyentap_Tr89_MNT</dc:title>
  <cp:lastModifiedBy>Laptop T&amp;T</cp:lastModifiedBy>
  <cp:revision>37</cp:revision>
  <dcterms:created xsi:type="dcterms:W3CDTF">2006-08-16T00:00:00Z</dcterms:created>
  <dcterms:modified xsi:type="dcterms:W3CDTF">2024-10-05T10:42:49Z</dcterms:modified>
  <dc:identifier>DAGR846C35w</dc:identifier>
</cp:coreProperties>
</file>