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2"/>
  </p:notesMasterIdLst>
  <p:sldIdLst>
    <p:sldId id="256" r:id="rId3"/>
    <p:sldId id="259" r:id="rId4"/>
    <p:sldId id="260" r:id="rId5"/>
    <p:sldId id="261" r:id="rId6"/>
    <p:sldId id="262" r:id="rId7"/>
    <p:sldId id="281" r:id="rId8"/>
    <p:sldId id="282" r:id="rId9"/>
    <p:sldId id="283" r:id="rId10"/>
    <p:sldId id="284" r:id="rId11"/>
    <p:sldId id="263" r:id="rId12"/>
    <p:sldId id="264" r:id="rId13"/>
    <p:sldId id="285" r:id="rId14"/>
    <p:sldId id="265" r:id="rId15"/>
    <p:sldId id="275" r:id="rId16"/>
    <p:sldId id="276" r:id="rId17"/>
    <p:sldId id="277" r:id="rId18"/>
    <p:sldId id="278" r:id="rId19"/>
    <p:sldId id="279" r:id="rId20"/>
    <p:sldId id="286"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Calibri (MS)" panose="020B0604020202020204" charset="0"/>
      <p:regular r:id="rId27"/>
    </p:embeddedFont>
    <p:embeddedFont>
      <p:font typeface="UTM Avo" panose="02040603050506020204" pitchFamily="18" charset="0"/>
      <p:regular r:id="rId28"/>
      <p:bold r:id="rId29"/>
      <p:italic r:id="rId30"/>
      <p:boldItalic r:id="rId31"/>
    </p:embeddedFont>
    <p:embeddedFont>
      <p:font typeface="SVN-Ready" panose="02040603050506020204" pitchFamily="18" charset="0"/>
      <p:regular r:id="rId32"/>
    </p:embeddedFont>
    <p:embeddedFont>
      <p:font typeface="#9Slide03 SFU Futura_05" panose="00000800000000000000" pitchFamily="2" charset="0"/>
      <p:bold r:id="rId33"/>
    </p:embeddedFont>
    <p:embeddedFont>
      <p:font typeface="#9Slide07 HoneyCream" pitchFamily="2" charset="0"/>
      <p:regular r:id="rId34"/>
    </p:embeddedFont>
    <p:embeddedFont>
      <p:font typeface="SVN-Newton" panose="02040603050506020204" pitchFamily="18"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7C5C"/>
    <a:srgbClr val="D69B5E"/>
    <a:srgbClr val="D9CCB9"/>
    <a:srgbClr val="F8C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5" autoAdjust="0"/>
    <p:restoredTop sz="94622" autoAdjust="0"/>
  </p:normalViewPr>
  <p:slideViewPr>
    <p:cSldViewPr>
      <p:cViewPr varScale="1">
        <p:scale>
          <a:sx n="54" d="100"/>
          <a:sy n="54" d="100"/>
        </p:scale>
        <p:origin x="8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C00C5-6441-44F9-9CEC-33FA8CFF9F23}"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9134F-CC9A-4274-B899-B36DF905F674}" type="slidenum">
              <a:rPr lang="en-US" smtClean="0"/>
              <a:t>‹#›</a:t>
            </a:fld>
            <a:endParaRPr lang="en-US"/>
          </a:p>
        </p:txBody>
      </p:sp>
    </p:spTree>
    <p:extLst>
      <p:ext uri="{BB962C8B-B14F-4D97-AF65-F5344CB8AC3E}">
        <p14:creationId xmlns:p14="http://schemas.microsoft.com/office/powerpoint/2010/main" val="1052690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bấm</a:t>
            </a:r>
            <a:r>
              <a:rPr lang="en-US" baseline="0" dirty="0"/>
              <a:t> </a:t>
            </a:r>
            <a:r>
              <a:rPr lang="en-US" baseline="0" dirty="0" err="1"/>
              <a:t>vào</a:t>
            </a:r>
            <a:r>
              <a:rPr lang="en-US" baseline="0" dirty="0"/>
              <a:t> </a:t>
            </a:r>
            <a:r>
              <a:rPr lang="en-US" baseline="0" dirty="0" err="1"/>
              <a:t>cô</a:t>
            </a:r>
            <a:r>
              <a:rPr lang="en-US" baseline="0" dirty="0"/>
              <a:t> </a:t>
            </a:r>
            <a:r>
              <a:rPr lang="en-US" baseline="0" dirty="0" err="1"/>
              <a:t>bé</a:t>
            </a:r>
            <a:r>
              <a:rPr lang="en-US" baseline="0" dirty="0"/>
              <a:t> </a:t>
            </a:r>
            <a:r>
              <a:rPr lang="en-US" baseline="0" dirty="0" err="1"/>
              <a:t>bên</a:t>
            </a:r>
            <a:r>
              <a:rPr lang="en-US" baseline="0" dirty="0"/>
              <a:t> </a:t>
            </a:r>
            <a:r>
              <a:rPr lang="en-US" baseline="0" dirty="0" err="1"/>
              <a:t>góc</a:t>
            </a:r>
            <a:r>
              <a:rPr lang="en-US" baseline="0" dirty="0"/>
              <a:t> </a:t>
            </a:r>
            <a:r>
              <a:rPr lang="en-US" baseline="0" dirty="0" err="1"/>
              <a:t>trái</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endParaRPr lang="en-US" dirty="0"/>
          </a:p>
        </p:txBody>
      </p:sp>
      <p:sp>
        <p:nvSpPr>
          <p:cNvPr id="4" name="Slide Number Placeholder 3"/>
          <p:cNvSpPr>
            <a:spLocks noGrp="1"/>
          </p:cNvSpPr>
          <p:nvPr>
            <p:ph type="sldNum" sz="quarter" idx="10"/>
          </p:nvPr>
        </p:nvSpPr>
        <p:spPr/>
        <p:txBody>
          <a:bodyPr/>
          <a:lstStyle/>
          <a:p>
            <a:fld id="{6729134F-CC9A-4274-B899-B36DF905F674}" type="slidenum">
              <a:rPr lang="en-US" smtClean="0"/>
              <a:t>4</a:t>
            </a:fld>
            <a:endParaRPr lang="en-US"/>
          </a:p>
        </p:txBody>
      </p:sp>
    </p:spTree>
    <p:extLst>
      <p:ext uri="{BB962C8B-B14F-4D97-AF65-F5344CB8AC3E}">
        <p14:creationId xmlns:p14="http://schemas.microsoft.com/office/powerpoint/2010/main" val="58809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6729134F-CC9A-4274-B899-B36DF905F674}" type="slidenum">
              <a:rPr lang="en-US" smtClean="0"/>
              <a:t>5</a:t>
            </a:fld>
            <a:endParaRPr lang="en-US"/>
          </a:p>
        </p:txBody>
      </p:sp>
    </p:spTree>
    <p:extLst>
      <p:ext uri="{BB962C8B-B14F-4D97-AF65-F5344CB8AC3E}">
        <p14:creationId xmlns:p14="http://schemas.microsoft.com/office/powerpoint/2010/main" val="1529514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6729134F-CC9A-4274-B899-B36DF905F674}" type="slidenum">
              <a:rPr lang="en-US" smtClean="0"/>
              <a:t>6</a:t>
            </a:fld>
            <a:endParaRPr lang="en-US"/>
          </a:p>
        </p:txBody>
      </p:sp>
    </p:spTree>
    <p:extLst>
      <p:ext uri="{BB962C8B-B14F-4D97-AF65-F5344CB8AC3E}">
        <p14:creationId xmlns:p14="http://schemas.microsoft.com/office/powerpoint/2010/main" val="2053290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6729134F-CC9A-4274-B899-B36DF905F674}" type="slidenum">
              <a:rPr lang="en-US" smtClean="0"/>
              <a:t>7</a:t>
            </a:fld>
            <a:endParaRPr lang="en-US"/>
          </a:p>
        </p:txBody>
      </p:sp>
    </p:spTree>
    <p:extLst>
      <p:ext uri="{BB962C8B-B14F-4D97-AF65-F5344CB8AC3E}">
        <p14:creationId xmlns:p14="http://schemas.microsoft.com/office/powerpoint/2010/main" val="3526971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6729134F-CC9A-4274-B899-B36DF905F674}" type="slidenum">
              <a:rPr lang="en-US" smtClean="0"/>
              <a:t>8</a:t>
            </a:fld>
            <a:endParaRPr lang="en-US"/>
          </a:p>
        </p:txBody>
      </p:sp>
    </p:spTree>
    <p:extLst>
      <p:ext uri="{BB962C8B-B14F-4D97-AF65-F5344CB8AC3E}">
        <p14:creationId xmlns:p14="http://schemas.microsoft.com/office/powerpoint/2010/main" val="257082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6729134F-CC9A-4274-B899-B36DF905F674}" type="slidenum">
              <a:rPr lang="en-US" smtClean="0"/>
              <a:t>9</a:t>
            </a:fld>
            <a:endParaRPr lang="en-US"/>
          </a:p>
        </p:txBody>
      </p:sp>
    </p:spTree>
    <p:extLst>
      <p:ext uri="{BB962C8B-B14F-4D97-AF65-F5344CB8AC3E}">
        <p14:creationId xmlns:p14="http://schemas.microsoft.com/office/powerpoint/2010/main" val="406064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9179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2274593" y="-1335362"/>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4"/>
          <a:srcRect l="14705" t="12418" r="5088" b="14774"/>
          <a:stretch/>
        </p:blipFill>
        <p:spPr>
          <a:xfrm>
            <a:off x="17585" y="0"/>
            <a:ext cx="18288000" cy="10287000"/>
          </a:xfrm>
          <a:prstGeom prst="rect">
            <a:avLst/>
          </a:prstGeom>
        </p:spPr>
      </p:pic>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2" name="TextBox 3">
            <a:extLst>
              <a:ext uri="{FF2B5EF4-FFF2-40B4-BE49-F238E27FC236}">
                <a16:creationId xmlns:a16="http://schemas.microsoft.com/office/drawing/2014/main" id="{07DAF728-7D94-E33E-7F87-8FAE4669A949}"/>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278111029"/>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3.png"/><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slide" Target="slide1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4.xml"/><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slide" Target="slide11.xml"/><Relationship Id="rId4" Type="http://schemas.openxmlformats.org/officeDocument/2006/relationships/image" Target="../media/image6.png"/><Relationship Id="rId9" Type="http://schemas.openxmlformats.org/officeDocument/2006/relationships/image" Target="../media/image16.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sp>
      </p:grpSp>
      <p:sp>
        <p:nvSpPr>
          <p:cNvPr id="9" name="Freeform 9"/>
          <p:cNvSpPr/>
          <p:nvPr/>
        </p:nvSpPr>
        <p:spPr>
          <a:xfrm>
            <a:off x="5017986" y="4459051"/>
            <a:ext cx="8252028" cy="73821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3"/>
            <a:stretch>
              <a:fillRect/>
            </a:stretch>
          </a:blipFill>
        </p:spPr>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474" y="0"/>
            <a:ext cx="2437726" cy="243772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0" y="8598329"/>
            <a:ext cx="1640453" cy="1683340"/>
          </a:xfrm>
          <a:prstGeom prst="rect">
            <a:avLst/>
          </a:prstGeom>
        </p:spPr>
      </p:pic>
      <p:pic>
        <p:nvPicPr>
          <p:cNvPr id="12" name="Picture 11"/>
          <p:cNvPicPr>
            <a:picLocks noChangeAspect="1"/>
          </p:cNvPicPr>
          <p:nvPr/>
        </p:nvPicPr>
        <p:blipFill>
          <a:blip r:embed="rId6"/>
          <a:stretch>
            <a:fillRect/>
          </a:stretch>
        </p:blipFill>
        <p:spPr>
          <a:xfrm>
            <a:off x="12255889" y="3570630"/>
            <a:ext cx="3810330" cy="1457070"/>
          </a:xfrm>
          <a:prstGeom prst="rect">
            <a:avLst/>
          </a:prstGeom>
        </p:spPr>
      </p:pic>
      <p:pic>
        <p:nvPicPr>
          <p:cNvPr id="15" name="Picture 14"/>
          <p:cNvPicPr>
            <a:picLocks noChangeAspect="1"/>
          </p:cNvPicPr>
          <p:nvPr/>
        </p:nvPicPr>
        <p:blipFill>
          <a:blip r:embed="rId7"/>
          <a:stretch>
            <a:fillRect/>
          </a:stretch>
        </p:blipFill>
        <p:spPr>
          <a:xfrm>
            <a:off x="1846454" y="1634301"/>
            <a:ext cx="14595089" cy="22191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62" b="-5962"/>
            </a:stretch>
          </a:blipFill>
        </p:spPr>
      </p:sp>
      <p:grpSp>
        <p:nvGrpSpPr>
          <p:cNvPr id="3" name="Group 3"/>
          <p:cNvGrpSpPr/>
          <p:nvPr/>
        </p:nvGrpSpPr>
        <p:grpSpPr>
          <a:xfrm>
            <a:off x="2795539" y="790737"/>
            <a:ext cx="15263861" cy="8705525"/>
            <a:chOff x="0" y="0"/>
            <a:chExt cx="35741332" cy="24505707"/>
          </a:xfrm>
        </p:grpSpPr>
        <p:sp>
          <p:nvSpPr>
            <p:cNvPr id="4" name="Freeform 4"/>
            <p:cNvSpPr/>
            <p:nvPr/>
          </p:nvSpPr>
          <p:spPr>
            <a:xfrm>
              <a:off x="72390" y="72390"/>
              <a:ext cx="35596552" cy="24360928"/>
            </a:xfrm>
            <a:custGeom>
              <a:avLst/>
              <a:gdLst/>
              <a:ahLst/>
              <a:cxnLst/>
              <a:rect l="l" t="t" r="r" b="b"/>
              <a:pathLst>
                <a:path w="35596552" h="24360928">
                  <a:moveTo>
                    <a:pt x="0" y="0"/>
                  </a:moveTo>
                  <a:lnTo>
                    <a:pt x="35596552" y="0"/>
                  </a:lnTo>
                  <a:lnTo>
                    <a:pt x="35596552" y="24360928"/>
                  </a:lnTo>
                  <a:lnTo>
                    <a:pt x="0" y="24360928"/>
                  </a:lnTo>
                  <a:lnTo>
                    <a:pt x="0" y="0"/>
                  </a:lnTo>
                  <a:close/>
                </a:path>
              </a:pathLst>
            </a:custGeom>
            <a:solidFill>
              <a:srgbClr val="9B7C5C"/>
            </a:solidFill>
          </p:spPr>
        </p:sp>
        <p:sp>
          <p:nvSpPr>
            <p:cNvPr id="5" name="Freeform 5"/>
            <p:cNvSpPr/>
            <p:nvPr/>
          </p:nvSpPr>
          <p:spPr>
            <a:xfrm>
              <a:off x="0" y="0"/>
              <a:ext cx="35741332" cy="24505707"/>
            </a:xfrm>
            <a:custGeom>
              <a:avLst/>
              <a:gdLst/>
              <a:ahLst/>
              <a:cxnLst/>
              <a:rect l="l" t="t" r="r" b="b"/>
              <a:pathLst>
                <a:path w="35741332" h="24505707">
                  <a:moveTo>
                    <a:pt x="35596553" y="24360927"/>
                  </a:moveTo>
                  <a:lnTo>
                    <a:pt x="35741332" y="24360927"/>
                  </a:lnTo>
                  <a:lnTo>
                    <a:pt x="35741332" y="24505707"/>
                  </a:lnTo>
                  <a:lnTo>
                    <a:pt x="35596553" y="24505707"/>
                  </a:lnTo>
                  <a:lnTo>
                    <a:pt x="35596553"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35596553" y="144780"/>
                  </a:moveTo>
                  <a:lnTo>
                    <a:pt x="35741332" y="144780"/>
                  </a:lnTo>
                  <a:lnTo>
                    <a:pt x="35741332" y="24360927"/>
                  </a:lnTo>
                  <a:lnTo>
                    <a:pt x="35596553" y="24360927"/>
                  </a:lnTo>
                  <a:lnTo>
                    <a:pt x="35596553" y="144780"/>
                  </a:lnTo>
                  <a:close/>
                  <a:moveTo>
                    <a:pt x="144780" y="24360927"/>
                  </a:moveTo>
                  <a:lnTo>
                    <a:pt x="35596553" y="24360927"/>
                  </a:lnTo>
                  <a:lnTo>
                    <a:pt x="35596553" y="24505707"/>
                  </a:lnTo>
                  <a:lnTo>
                    <a:pt x="144780" y="24505707"/>
                  </a:lnTo>
                  <a:lnTo>
                    <a:pt x="144780" y="24360927"/>
                  </a:lnTo>
                  <a:close/>
                  <a:moveTo>
                    <a:pt x="35596553" y="0"/>
                  </a:moveTo>
                  <a:lnTo>
                    <a:pt x="35741332" y="0"/>
                  </a:lnTo>
                  <a:lnTo>
                    <a:pt x="35741332" y="144780"/>
                  </a:lnTo>
                  <a:lnTo>
                    <a:pt x="35596553" y="144780"/>
                  </a:lnTo>
                  <a:lnTo>
                    <a:pt x="35596553" y="0"/>
                  </a:lnTo>
                  <a:close/>
                  <a:moveTo>
                    <a:pt x="0" y="0"/>
                  </a:moveTo>
                  <a:lnTo>
                    <a:pt x="144780" y="0"/>
                  </a:lnTo>
                  <a:lnTo>
                    <a:pt x="144780" y="144780"/>
                  </a:lnTo>
                  <a:lnTo>
                    <a:pt x="0" y="144780"/>
                  </a:lnTo>
                  <a:lnTo>
                    <a:pt x="0" y="0"/>
                  </a:lnTo>
                  <a:close/>
                  <a:moveTo>
                    <a:pt x="144780" y="0"/>
                  </a:moveTo>
                  <a:lnTo>
                    <a:pt x="35596553" y="0"/>
                  </a:lnTo>
                  <a:lnTo>
                    <a:pt x="35596553" y="144780"/>
                  </a:lnTo>
                  <a:lnTo>
                    <a:pt x="144780" y="144780"/>
                  </a:lnTo>
                  <a:lnTo>
                    <a:pt x="144780" y="0"/>
                  </a:lnTo>
                  <a:close/>
                </a:path>
              </a:pathLst>
            </a:custGeom>
            <a:solidFill>
              <a:srgbClr val="000000"/>
            </a:solidFill>
          </p:spPr>
        </p:sp>
      </p:grpSp>
      <p:grpSp>
        <p:nvGrpSpPr>
          <p:cNvPr id="6" name="Group 6"/>
          <p:cNvGrpSpPr/>
          <p:nvPr/>
        </p:nvGrpSpPr>
        <p:grpSpPr>
          <a:xfrm>
            <a:off x="1752600" y="1081913"/>
            <a:ext cx="15848315" cy="8123174"/>
            <a:chOff x="0" y="0"/>
            <a:chExt cx="32268578" cy="21557999"/>
          </a:xfrm>
        </p:grpSpPr>
        <p:sp>
          <p:nvSpPr>
            <p:cNvPr id="7" name="Freeform 7"/>
            <p:cNvSpPr/>
            <p:nvPr/>
          </p:nvSpPr>
          <p:spPr>
            <a:xfrm>
              <a:off x="72390" y="72390"/>
              <a:ext cx="32123800" cy="21413219"/>
            </a:xfrm>
            <a:custGeom>
              <a:avLst/>
              <a:gdLst/>
              <a:ahLst/>
              <a:cxnLst/>
              <a:rect l="l" t="t" r="r" b="b"/>
              <a:pathLst>
                <a:path w="32123800" h="21413219">
                  <a:moveTo>
                    <a:pt x="0" y="0"/>
                  </a:moveTo>
                  <a:lnTo>
                    <a:pt x="32123800" y="0"/>
                  </a:lnTo>
                  <a:lnTo>
                    <a:pt x="32123800" y="21413219"/>
                  </a:lnTo>
                  <a:lnTo>
                    <a:pt x="0" y="21413219"/>
                  </a:lnTo>
                  <a:lnTo>
                    <a:pt x="0" y="0"/>
                  </a:lnTo>
                  <a:close/>
                </a:path>
              </a:pathLst>
            </a:custGeom>
            <a:solidFill>
              <a:srgbClr val="FFFFFF"/>
            </a:solidFill>
          </p:spPr>
        </p:sp>
        <p:sp>
          <p:nvSpPr>
            <p:cNvPr id="8" name="Freeform 8"/>
            <p:cNvSpPr/>
            <p:nvPr/>
          </p:nvSpPr>
          <p:spPr>
            <a:xfrm>
              <a:off x="0" y="0"/>
              <a:ext cx="32268579" cy="21557999"/>
            </a:xfrm>
            <a:custGeom>
              <a:avLst/>
              <a:gdLst/>
              <a:ahLst/>
              <a:cxnLst/>
              <a:rect l="l" t="t" r="r" b="b"/>
              <a:pathLst>
                <a:path w="32268579" h="21557999">
                  <a:moveTo>
                    <a:pt x="32123797" y="21413219"/>
                  </a:moveTo>
                  <a:lnTo>
                    <a:pt x="32268579" y="21413219"/>
                  </a:lnTo>
                  <a:lnTo>
                    <a:pt x="32268579" y="21557999"/>
                  </a:lnTo>
                  <a:lnTo>
                    <a:pt x="32123797" y="21557999"/>
                  </a:lnTo>
                  <a:lnTo>
                    <a:pt x="32123797"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32123797" y="144780"/>
                  </a:moveTo>
                  <a:lnTo>
                    <a:pt x="32268579" y="144780"/>
                  </a:lnTo>
                  <a:lnTo>
                    <a:pt x="32268579" y="21413219"/>
                  </a:lnTo>
                  <a:lnTo>
                    <a:pt x="32123797" y="21413219"/>
                  </a:lnTo>
                  <a:lnTo>
                    <a:pt x="32123797" y="144780"/>
                  </a:lnTo>
                  <a:close/>
                  <a:moveTo>
                    <a:pt x="144780" y="21413219"/>
                  </a:moveTo>
                  <a:lnTo>
                    <a:pt x="32123797" y="21413219"/>
                  </a:lnTo>
                  <a:lnTo>
                    <a:pt x="32123797" y="21557999"/>
                  </a:lnTo>
                  <a:lnTo>
                    <a:pt x="144780" y="21557999"/>
                  </a:lnTo>
                  <a:lnTo>
                    <a:pt x="144780" y="21413219"/>
                  </a:lnTo>
                  <a:close/>
                  <a:moveTo>
                    <a:pt x="32123797" y="0"/>
                  </a:moveTo>
                  <a:lnTo>
                    <a:pt x="32268579" y="0"/>
                  </a:lnTo>
                  <a:lnTo>
                    <a:pt x="32268579" y="144780"/>
                  </a:lnTo>
                  <a:lnTo>
                    <a:pt x="32123797" y="144780"/>
                  </a:lnTo>
                  <a:lnTo>
                    <a:pt x="32123797" y="0"/>
                  </a:lnTo>
                  <a:close/>
                  <a:moveTo>
                    <a:pt x="0" y="0"/>
                  </a:moveTo>
                  <a:lnTo>
                    <a:pt x="144780" y="0"/>
                  </a:lnTo>
                  <a:lnTo>
                    <a:pt x="144780" y="144780"/>
                  </a:lnTo>
                  <a:lnTo>
                    <a:pt x="0" y="144780"/>
                  </a:lnTo>
                  <a:lnTo>
                    <a:pt x="0" y="0"/>
                  </a:lnTo>
                  <a:close/>
                  <a:moveTo>
                    <a:pt x="144780" y="0"/>
                  </a:moveTo>
                  <a:lnTo>
                    <a:pt x="32123797" y="0"/>
                  </a:lnTo>
                  <a:lnTo>
                    <a:pt x="32123797" y="144780"/>
                  </a:lnTo>
                  <a:lnTo>
                    <a:pt x="144780" y="144780"/>
                  </a:lnTo>
                  <a:lnTo>
                    <a:pt x="144780" y="0"/>
                  </a:lnTo>
                  <a:close/>
                </a:path>
              </a:pathLst>
            </a:custGeom>
            <a:solidFill>
              <a:srgbClr val="000000"/>
            </a:solidFill>
          </p:spPr>
        </p:sp>
      </p:grpSp>
      <p:sp>
        <p:nvSpPr>
          <p:cNvPr id="12" name="TextBox 12"/>
          <p:cNvSpPr txBox="1"/>
          <p:nvPr/>
        </p:nvSpPr>
        <p:spPr>
          <a:xfrm>
            <a:off x="2826454" y="1319456"/>
            <a:ext cx="11430000" cy="1354217"/>
          </a:xfrm>
          <a:prstGeom prst="rect">
            <a:avLst/>
          </a:prstGeom>
        </p:spPr>
        <p:txBody>
          <a:bodyPr lIns="0" tIns="0" rIns="0" bIns="0" rtlCol="0" anchor="t">
            <a:spAutoFit/>
          </a:bodyPr>
          <a:lstStyle/>
          <a:p>
            <a:pPr algn="ctr"/>
            <a:r>
              <a:rPr lang="en-US" sz="8800" b="1" dirty="0" err="1">
                <a:solidFill>
                  <a:schemeClr val="accent6">
                    <a:lumMod val="75000"/>
                  </a:schemeClr>
                </a:solidFill>
                <a:latin typeface="UTM Avo" panose="02040603050506020204" pitchFamily="18" charset="0"/>
              </a:rPr>
              <a:t>Tính</a:t>
            </a:r>
            <a:r>
              <a:rPr lang="en-US" sz="8800" b="1" dirty="0">
                <a:solidFill>
                  <a:schemeClr val="accent6">
                    <a:lumMod val="75000"/>
                  </a:schemeClr>
                </a:solidFill>
                <a:latin typeface="UTM Avo" panose="02040603050506020204" pitchFamily="18" charset="0"/>
              </a:rPr>
              <a:t> </a:t>
            </a:r>
            <a:r>
              <a:rPr lang="en-US" sz="8800" b="1" dirty="0" err="1">
                <a:solidFill>
                  <a:schemeClr val="accent6">
                    <a:lumMod val="75000"/>
                  </a:schemeClr>
                </a:solidFill>
                <a:latin typeface="UTM Avo" panose="02040603050506020204" pitchFamily="18" charset="0"/>
              </a:rPr>
              <a:t>nhẩm</a:t>
            </a:r>
            <a:r>
              <a:rPr lang="en-US" sz="8800" b="1" dirty="0">
                <a:solidFill>
                  <a:schemeClr val="accent6">
                    <a:lumMod val="75000"/>
                  </a:schemeClr>
                </a:solidFill>
                <a:latin typeface="UTM Avo" panose="02040603050506020204" pitchFamily="18" charset="0"/>
              </a:rPr>
              <a:t>:</a:t>
            </a:r>
          </a:p>
        </p:txBody>
      </p:sp>
      <p:pic>
        <p:nvPicPr>
          <p:cNvPr id="18" name="Picture 17">
            <a:hlinkClick r:id="rId4" action="ppaction://hlinksldjump"/>
          </p:cNvPr>
          <p:cNvPicPr>
            <a:picLocks noChangeAspect="1"/>
          </p:cNvPicPr>
          <p:nvPr/>
        </p:nvPicPr>
        <p:blipFill>
          <a:blip r:embed="rId5"/>
          <a:stretch>
            <a:fillRect/>
          </a:stretch>
        </p:blipFill>
        <p:spPr>
          <a:xfrm>
            <a:off x="1752600" y="-523849"/>
            <a:ext cx="3926164" cy="4298053"/>
          </a:xfrm>
          <a:prstGeom prst="rect">
            <a:avLst/>
          </a:prstGeom>
        </p:spPr>
      </p:pic>
      <p:sp>
        <p:nvSpPr>
          <p:cNvPr id="11" name="TextBox 12">
            <a:extLst>
              <a:ext uri="{FF2B5EF4-FFF2-40B4-BE49-F238E27FC236}">
                <a16:creationId xmlns:a16="http://schemas.microsoft.com/office/drawing/2014/main" id="{6BEE3AE5-5127-1F95-0B48-7FAFC6738305}"/>
              </a:ext>
            </a:extLst>
          </p:cNvPr>
          <p:cNvSpPr txBox="1"/>
          <p:nvPr/>
        </p:nvSpPr>
        <p:spPr>
          <a:xfrm>
            <a:off x="4343400" y="2922740"/>
            <a:ext cx="5760720" cy="1260000"/>
          </a:xfrm>
          <a:prstGeom prst="rect">
            <a:avLst/>
          </a:prstGeom>
          <a:noFill/>
          <a:ln w="9525">
            <a:noFill/>
          </a:ln>
        </p:spPr>
        <p:txBody>
          <a:bodyPr wrap="square" lIns="0" tIns="0" rIns="0" bIns="0" rtlCol="0" anchor="t">
            <a:spAutoFit/>
          </a:bodyPr>
          <a:lstStyle/>
          <a:p>
            <a:r>
              <a:rPr lang="en-US" sz="8000" b="1" dirty="0">
                <a:solidFill>
                  <a:schemeClr val="tx1">
                    <a:lumMod val="85000"/>
                    <a:lumOff val="15000"/>
                  </a:schemeClr>
                </a:solidFill>
                <a:latin typeface="UTM Avo" panose="02040603050506020204" pitchFamily="18" charset="0"/>
              </a:rPr>
              <a:t>3,14 x 0,1</a:t>
            </a:r>
          </a:p>
        </p:txBody>
      </p:sp>
      <p:sp>
        <p:nvSpPr>
          <p:cNvPr id="15" name="TextBox 12">
            <a:extLst>
              <a:ext uri="{FF2B5EF4-FFF2-40B4-BE49-F238E27FC236}">
                <a16:creationId xmlns:a16="http://schemas.microsoft.com/office/drawing/2014/main" id="{E8DB01BB-913E-A512-6096-0CEB6C11D39E}"/>
              </a:ext>
            </a:extLst>
          </p:cNvPr>
          <p:cNvSpPr txBox="1"/>
          <p:nvPr/>
        </p:nvSpPr>
        <p:spPr>
          <a:xfrm>
            <a:off x="4343400" y="4251990"/>
            <a:ext cx="5760720" cy="1231106"/>
          </a:xfrm>
          <a:prstGeom prst="rect">
            <a:avLst/>
          </a:prstGeom>
          <a:noFill/>
          <a:ln w="9525">
            <a:noFill/>
          </a:ln>
        </p:spPr>
        <p:txBody>
          <a:bodyPr wrap="square" lIns="0" tIns="0" rIns="0" bIns="0" rtlCol="0" anchor="t">
            <a:spAutoFit/>
          </a:bodyPr>
          <a:lstStyle/>
          <a:p>
            <a:r>
              <a:rPr lang="en-US" sz="8000" b="1" dirty="0">
                <a:solidFill>
                  <a:schemeClr val="tx1">
                    <a:lumMod val="85000"/>
                    <a:lumOff val="15000"/>
                  </a:schemeClr>
                </a:solidFill>
                <a:latin typeface="UTM Avo" panose="02040603050506020204" pitchFamily="18" charset="0"/>
              </a:rPr>
              <a:t>3,14 x 100</a:t>
            </a:r>
          </a:p>
        </p:txBody>
      </p:sp>
      <p:sp>
        <p:nvSpPr>
          <p:cNvPr id="16" name="TextBox 15">
            <a:extLst>
              <a:ext uri="{FF2B5EF4-FFF2-40B4-BE49-F238E27FC236}">
                <a16:creationId xmlns:a16="http://schemas.microsoft.com/office/drawing/2014/main" id="{7143CCCE-6AEA-2FF1-52B0-FEF7DFFC4480}"/>
              </a:ext>
            </a:extLst>
          </p:cNvPr>
          <p:cNvSpPr txBox="1"/>
          <p:nvPr/>
        </p:nvSpPr>
        <p:spPr>
          <a:xfrm>
            <a:off x="4373880" y="5588982"/>
            <a:ext cx="5760720" cy="1260000"/>
          </a:xfrm>
          <a:prstGeom prst="rect">
            <a:avLst/>
          </a:prstGeom>
          <a:noFill/>
          <a:ln w="9525">
            <a:noFill/>
          </a:ln>
        </p:spPr>
        <p:txBody>
          <a:bodyPr wrap="square" lIns="0" tIns="0" rIns="0" bIns="0" rtlCol="0" anchor="t">
            <a:spAutoFit/>
          </a:bodyPr>
          <a:lstStyle/>
          <a:p>
            <a:r>
              <a:rPr lang="en-US" sz="8000" b="1" dirty="0">
                <a:solidFill>
                  <a:schemeClr val="tx1">
                    <a:lumMod val="85000"/>
                    <a:lumOff val="15000"/>
                  </a:schemeClr>
                </a:solidFill>
                <a:latin typeface="UTM Avo" panose="02040603050506020204" pitchFamily="18" charset="0"/>
              </a:rPr>
              <a:t>31,4 : 10</a:t>
            </a:r>
          </a:p>
        </p:txBody>
      </p:sp>
      <p:sp>
        <p:nvSpPr>
          <p:cNvPr id="17" name="TextBox 12">
            <a:extLst>
              <a:ext uri="{FF2B5EF4-FFF2-40B4-BE49-F238E27FC236}">
                <a16:creationId xmlns:a16="http://schemas.microsoft.com/office/drawing/2014/main" id="{5314D29E-3E80-BE19-97AA-5D73975E5272}"/>
              </a:ext>
            </a:extLst>
          </p:cNvPr>
          <p:cNvSpPr txBox="1"/>
          <p:nvPr/>
        </p:nvSpPr>
        <p:spPr>
          <a:xfrm>
            <a:off x="4373880" y="6918232"/>
            <a:ext cx="5760720" cy="1231106"/>
          </a:xfrm>
          <a:prstGeom prst="rect">
            <a:avLst/>
          </a:prstGeom>
          <a:noFill/>
          <a:ln w="9525">
            <a:noFill/>
          </a:ln>
        </p:spPr>
        <p:txBody>
          <a:bodyPr wrap="square" lIns="0" tIns="0" rIns="0" bIns="0" rtlCol="0" anchor="t">
            <a:spAutoFit/>
          </a:bodyPr>
          <a:lstStyle/>
          <a:p>
            <a:r>
              <a:rPr lang="en-US" sz="8000" b="1" dirty="0">
                <a:solidFill>
                  <a:schemeClr val="tx1">
                    <a:lumMod val="85000"/>
                    <a:lumOff val="15000"/>
                  </a:schemeClr>
                </a:solidFill>
                <a:latin typeface="UTM Avo" panose="02040603050506020204" pitchFamily="18" charset="0"/>
              </a:rPr>
              <a:t>314 : 0,001</a:t>
            </a:r>
          </a:p>
        </p:txBody>
      </p:sp>
      <p:sp>
        <p:nvSpPr>
          <p:cNvPr id="10" name="Freeform 10"/>
          <p:cNvSpPr/>
          <p:nvPr/>
        </p:nvSpPr>
        <p:spPr>
          <a:xfrm>
            <a:off x="-433147" y="1970938"/>
            <a:ext cx="3511296" cy="8229600"/>
          </a:xfrm>
          <a:custGeom>
            <a:avLst/>
            <a:gdLst/>
            <a:ahLst/>
            <a:cxnLst/>
            <a:rect l="l" t="t" r="r" b="b"/>
            <a:pathLst>
              <a:path w="3511296" h="8229600">
                <a:moveTo>
                  <a:pt x="0" y="0"/>
                </a:moveTo>
                <a:lnTo>
                  <a:pt x="3511296" y="0"/>
                </a:lnTo>
                <a:lnTo>
                  <a:pt x="3511296" y="8229600"/>
                </a:lnTo>
                <a:lnTo>
                  <a:pt x="0" y="8229600"/>
                </a:lnTo>
                <a:lnTo>
                  <a:pt x="0" y="0"/>
                </a:lnTo>
                <a:close/>
              </a:path>
            </a:pathLst>
          </a:custGeom>
          <a:blipFill>
            <a:blip r:embed="rId6"/>
            <a:stretch>
              <a:fillRect/>
            </a:stretch>
          </a:blipFill>
        </p:spPr>
      </p:sp>
      <p:sp>
        <p:nvSpPr>
          <p:cNvPr id="19" name="TextBox 12">
            <a:extLst>
              <a:ext uri="{FF2B5EF4-FFF2-40B4-BE49-F238E27FC236}">
                <a16:creationId xmlns:a16="http://schemas.microsoft.com/office/drawing/2014/main" id="{22025D1E-7606-302A-F7E1-7458D6C2D0A1}"/>
              </a:ext>
            </a:extLst>
          </p:cNvPr>
          <p:cNvSpPr txBox="1"/>
          <p:nvPr/>
        </p:nvSpPr>
        <p:spPr>
          <a:xfrm>
            <a:off x="10019299" y="2935598"/>
            <a:ext cx="5760720" cy="1260000"/>
          </a:xfrm>
          <a:prstGeom prst="rect">
            <a:avLst/>
          </a:prstGeom>
          <a:noFill/>
          <a:ln w="9525">
            <a:noFill/>
          </a:ln>
        </p:spPr>
        <p:txBody>
          <a:bodyPr wrap="square" lIns="0" tIns="0" rIns="0" bIns="0" rtlCol="0" anchor="t">
            <a:spAutoFit/>
          </a:bodyPr>
          <a:lstStyle/>
          <a:p>
            <a:r>
              <a:rPr lang="en-US" sz="8000" b="1" dirty="0">
                <a:solidFill>
                  <a:srgbClr val="C00000"/>
                </a:solidFill>
                <a:latin typeface="UTM Avo" panose="02040603050506020204" pitchFamily="18" charset="0"/>
              </a:rPr>
              <a:t>= 0,314</a:t>
            </a:r>
          </a:p>
        </p:txBody>
      </p:sp>
      <p:sp>
        <p:nvSpPr>
          <p:cNvPr id="20" name="TextBox 12">
            <a:extLst>
              <a:ext uri="{FF2B5EF4-FFF2-40B4-BE49-F238E27FC236}">
                <a16:creationId xmlns:a16="http://schemas.microsoft.com/office/drawing/2014/main" id="{2208A739-3FA3-BFB2-0856-6A82D0062F27}"/>
              </a:ext>
            </a:extLst>
          </p:cNvPr>
          <p:cNvSpPr txBox="1"/>
          <p:nvPr/>
        </p:nvSpPr>
        <p:spPr>
          <a:xfrm>
            <a:off x="10019299" y="4166281"/>
            <a:ext cx="5760720" cy="1260000"/>
          </a:xfrm>
          <a:prstGeom prst="rect">
            <a:avLst/>
          </a:prstGeom>
          <a:noFill/>
          <a:ln w="9525">
            <a:noFill/>
          </a:ln>
        </p:spPr>
        <p:txBody>
          <a:bodyPr wrap="square" lIns="0" tIns="0" rIns="0" bIns="0" rtlCol="0" anchor="t">
            <a:spAutoFit/>
          </a:bodyPr>
          <a:lstStyle/>
          <a:p>
            <a:r>
              <a:rPr lang="en-US" sz="8000" b="1" dirty="0">
                <a:solidFill>
                  <a:srgbClr val="C00000"/>
                </a:solidFill>
                <a:latin typeface="UTM Avo" panose="02040603050506020204" pitchFamily="18" charset="0"/>
              </a:rPr>
              <a:t>= 314</a:t>
            </a:r>
          </a:p>
        </p:txBody>
      </p:sp>
      <p:sp>
        <p:nvSpPr>
          <p:cNvPr id="21" name="TextBox 12">
            <a:extLst>
              <a:ext uri="{FF2B5EF4-FFF2-40B4-BE49-F238E27FC236}">
                <a16:creationId xmlns:a16="http://schemas.microsoft.com/office/drawing/2014/main" id="{3DDB7B9E-C8A1-6C70-5A6F-05CB7AAB4FC3}"/>
              </a:ext>
            </a:extLst>
          </p:cNvPr>
          <p:cNvSpPr txBox="1"/>
          <p:nvPr/>
        </p:nvSpPr>
        <p:spPr>
          <a:xfrm>
            <a:off x="10034757" y="5423762"/>
            <a:ext cx="5760720" cy="1260000"/>
          </a:xfrm>
          <a:prstGeom prst="rect">
            <a:avLst/>
          </a:prstGeom>
          <a:noFill/>
          <a:ln w="9525">
            <a:noFill/>
          </a:ln>
        </p:spPr>
        <p:txBody>
          <a:bodyPr wrap="square" lIns="0" tIns="0" rIns="0" bIns="0" rtlCol="0" anchor="t">
            <a:spAutoFit/>
          </a:bodyPr>
          <a:lstStyle/>
          <a:p>
            <a:r>
              <a:rPr lang="en-US" sz="8000" b="1" dirty="0">
                <a:solidFill>
                  <a:srgbClr val="C00000"/>
                </a:solidFill>
                <a:latin typeface="UTM Avo" panose="02040603050506020204" pitchFamily="18" charset="0"/>
              </a:rPr>
              <a:t>= 3,14</a:t>
            </a:r>
          </a:p>
        </p:txBody>
      </p:sp>
      <p:sp>
        <p:nvSpPr>
          <p:cNvPr id="22" name="TextBox 12">
            <a:extLst>
              <a:ext uri="{FF2B5EF4-FFF2-40B4-BE49-F238E27FC236}">
                <a16:creationId xmlns:a16="http://schemas.microsoft.com/office/drawing/2014/main" id="{6492CC2F-7ADE-8897-2A6A-79B550B22D81}"/>
              </a:ext>
            </a:extLst>
          </p:cNvPr>
          <p:cNvSpPr txBox="1"/>
          <p:nvPr/>
        </p:nvSpPr>
        <p:spPr>
          <a:xfrm>
            <a:off x="10134600" y="6844499"/>
            <a:ext cx="5760720" cy="1260000"/>
          </a:xfrm>
          <a:prstGeom prst="rect">
            <a:avLst/>
          </a:prstGeom>
          <a:noFill/>
          <a:ln w="9525">
            <a:noFill/>
          </a:ln>
        </p:spPr>
        <p:txBody>
          <a:bodyPr wrap="square" lIns="0" tIns="0" rIns="0" bIns="0" rtlCol="0" anchor="t">
            <a:spAutoFit/>
          </a:bodyPr>
          <a:lstStyle/>
          <a:p>
            <a:r>
              <a:rPr lang="en-US" sz="8000" b="1" dirty="0">
                <a:solidFill>
                  <a:srgbClr val="C00000"/>
                </a:solidFill>
                <a:latin typeface="UTM Avo" panose="02040603050506020204" pitchFamily="18" charset="0"/>
              </a:rPr>
              <a:t>= 0,314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subTnLst>
                                    <p:audio>
                                      <p:cMediaNode>
                                        <p:cTn display="0" masterRel="sameClick">
                                          <p:stCondLst>
                                            <p:cond evt="begin" delay="0">
                                              <p:tn val="8"/>
                                            </p:cond>
                                          </p:stCondLst>
                                          <p:endCondLst>
                                            <p:cond evt="onStopAudio" delay="0">
                                              <p:tgtEl>
                                                <p:sldTgt/>
                                              </p:tgtEl>
                                            </p:cond>
                                          </p:endCondLst>
                                        </p:cTn>
                                        <p:tgtEl>
                                          <p:sndTgt r:embed="rId2" name="laser.wav"/>
                                        </p:tgtEl>
                                      </p:cMediaNode>
                                    </p:audio>
                                  </p:sub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2" name="laser.wav"/>
                                        </p:tgtEl>
                                      </p:cMediaNode>
                                    </p:audio>
                                  </p:sub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subTnLst>
                                    <p:audio>
                                      <p:cMediaNode>
                                        <p:cTn display="0" masterRel="sameClick">
                                          <p:stCondLst>
                                            <p:cond evt="begin" delay="0">
                                              <p:tn val="14"/>
                                            </p:cond>
                                          </p:stCondLst>
                                          <p:endCondLst>
                                            <p:cond evt="onStopAudio" delay="0">
                                              <p:tgtEl>
                                                <p:sldTgt/>
                                              </p:tgtEl>
                                            </p:cond>
                                          </p:endCondLst>
                                        </p:cTn>
                                        <p:tgtEl>
                                          <p:sndTgt r:embed="rId2" name="laser.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2" name="laser.wav"/>
                                        </p:tgtEl>
                                      </p:cMediaNode>
                                    </p:audio>
                                  </p:sub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2" name="laser.wav"/>
                                        </p:tgtEl>
                                      </p:cMediaNode>
                                    </p:audio>
                                  </p:sub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subTnLst>
                                    <p:audio>
                                      <p:cMediaNode>
                                        <p:cTn display="0" masterRel="sameClick">
                                          <p:stCondLst>
                                            <p:cond evt="begin" delay="0">
                                              <p:tn val="29"/>
                                            </p:cond>
                                          </p:stCondLst>
                                          <p:endCondLst>
                                            <p:cond evt="onStopAudio" delay="0">
                                              <p:tgtEl>
                                                <p:sldTgt/>
                                              </p:tgtEl>
                                            </p:cond>
                                          </p:endCondLst>
                                        </p:cTn>
                                        <p:tgtEl>
                                          <p:sndTgt r:embed="rId2" name="laser.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62" b="-5962"/>
            </a:stretch>
          </a:blipFill>
        </p:spPr>
      </p:sp>
      <p:grpSp>
        <p:nvGrpSpPr>
          <p:cNvPr id="3" name="Group 3"/>
          <p:cNvGrpSpPr/>
          <p:nvPr/>
        </p:nvGrpSpPr>
        <p:grpSpPr>
          <a:xfrm>
            <a:off x="0" y="790737"/>
            <a:ext cx="18592800" cy="8705525"/>
            <a:chOff x="0" y="0"/>
            <a:chExt cx="35741332" cy="24505707"/>
          </a:xfrm>
        </p:grpSpPr>
        <p:sp>
          <p:nvSpPr>
            <p:cNvPr id="4" name="Freeform 4"/>
            <p:cNvSpPr/>
            <p:nvPr/>
          </p:nvSpPr>
          <p:spPr>
            <a:xfrm>
              <a:off x="72390" y="72390"/>
              <a:ext cx="35596552" cy="24360928"/>
            </a:xfrm>
            <a:custGeom>
              <a:avLst/>
              <a:gdLst/>
              <a:ahLst/>
              <a:cxnLst/>
              <a:rect l="l" t="t" r="r" b="b"/>
              <a:pathLst>
                <a:path w="35596552" h="24360928">
                  <a:moveTo>
                    <a:pt x="0" y="0"/>
                  </a:moveTo>
                  <a:lnTo>
                    <a:pt x="35596552" y="0"/>
                  </a:lnTo>
                  <a:lnTo>
                    <a:pt x="35596552" y="24360928"/>
                  </a:lnTo>
                  <a:lnTo>
                    <a:pt x="0" y="24360928"/>
                  </a:lnTo>
                  <a:lnTo>
                    <a:pt x="0" y="0"/>
                  </a:lnTo>
                  <a:close/>
                </a:path>
              </a:pathLst>
            </a:custGeom>
            <a:solidFill>
              <a:srgbClr val="9B7C5C"/>
            </a:solidFill>
          </p:spPr>
        </p:sp>
        <p:sp>
          <p:nvSpPr>
            <p:cNvPr id="5" name="Freeform 5"/>
            <p:cNvSpPr/>
            <p:nvPr/>
          </p:nvSpPr>
          <p:spPr>
            <a:xfrm>
              <a:off x="0" y="0"/>
              <a:ext cx="35741332" cy="24505707"/>
            </a:xfrm>
            <a:custGeom>
              <a:avLst/>
              <a:gdLst/>
              <a:ahLst/>
              <a:cxnLst/>
              <a:rect l="l" t="t" r="r" b="b"/>
              <a:pathLst>
                <a:path w="35741332" h="24505707">
                  <a:moveTo>
                    <a:pt x="35596553" y="24360927"/>
                  </a:moveTo>
                  <a:lnTo>
                    <a:pt x="35741332" y="24360927"/>
                  </a:lnTo>
                  <a:lnTo>
                    <a:pt x="35741332" y="24505707"/>
                  </a:lnTo>
                  <a:lnTo>
                    <a:pt x="35596553" y="24505707"/>
                  </a:lnTo>
                  <a:lnTo>
                    <a:pt x="35596553"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35596553" y="144780"/>
                  </a:moveTo>
                  <a:lnTo>
                    <a:pt x="35741332" y="144780"/>
                  </a:lnTo>
                  <a:lnTo>
                    <a:pt x="35741332" y="24360927"/>
                  </a:lnTo>
                  <a:lnTo>
                    <a:pt x="35596553" y="24360927"/>
                  </a:lnTo>
                  <a:lnTo>
                    <a:pt x="35596553" y="144780"/>
                  </a:lnTo>
                  <a:close/>
                  <a:moveTo>
                    <a:pt x="144780" y="24360927"/>
                  </a:moveTo>
                  <a:lnTo>
                    <a:pt x="35596553" y="24360927"/>
                  </a:lnTo>
                  <a:lnTo>
                    <a:pt x="35596553" y="24505707"/>
                  </a:lnTo>
                  <a:lnTo>
                    <a:pt x="144780" y="24505707"/>
                  </a:lnTo>
                  <a:lnTo>
                    <a:pt x="144780" y="24360927"/>
                  </a:lnTo>
                  <a:close/>
                  <a:moveTo>
                    <a:pt x="35596553" y="0"/>
                  </a:moveTo>
                  <a:lnTo>
                    <a:pt x="35741332" y="0"/>
                  </a:lnTo>
                  <a:lnTo>
                    <a:pt x="35741332" y="144780"/>
                  </a:lnTo>
                  <a:lnTo>
                    <a:pt x="35596553" y="144780"/>
                  </a:lnTo>
                  <a:lnTo>
                    <a:pt x="35596553" y="0"/>
                  </a:lnTo>
                  <a:close/>
                  <a:moveTo>
                    <a:pt x="0" y="0"/>
                  </a:moveTo>
                  <a:lnTo>
                    <a:pt x="144780" y="0"/>
                  </a:lnTo>
                  <a:lnTo>
                    <a:pt x="144780" y="144780"/>
                  </a:lnTo>
                  <a:lnTo>
                    <a:pt x="0" y="144780"/>
                  </a:lnTo>
                  <a:lnTo>
                    <a:pt x="0" y="0"/>
                  </a:lnTo>
                  <a:close/>
                  <a:moveTo>
                    <a:pt x="144780" y="0"/>
                  </a:moveTo>
                  <a:lnTo>
                    <a:pt x="35596553" y="0"/>
                  </a:lnTo>
                  <a:lnTo>
                    <a:pt x="35596553" y="144780"/>
                  </a:lnTo>
                  <a:lnTo>
                    <a:pt x="144780" y="144780"/>
                  </a:lnTo>
                  <a:lnTo>
                    <a:pt x="144780" y="0"/>
                  </a:lnTo>
                  <a:close/>
                </a:path>
              </a:pathLst>
            </a:custGeom>
            <a:solidFill>
              <a:srgbClr val="000000"/>
            </a:solidFill>
          </p:spPr>
        </p:sp>
      </p:grpSp>
      <p:grpSp>
        <p:nvGrpSpPr>
          <p:cNvPr id="6" name="Group 6"/>
          <p:cNvGrpSpPr/>
          <p:nvPr/>
        </p:nvGrpSpPr>
        <p:grpSpPr>
          <a:xfrm>
            <a:off x="304800" y="1081913"/>
            <a:ext cx="18014578" cy="8123174"/>
            <a:chOff x="0" y="0"/>
            <a:chExt cx="32268578" cy="21557999"/>
          </a:xfrm>
        </p:grpSpPr>
        <p:sp>
          <p:nvSpPr>
            <p:cNvPr id="7" name="Freeform 7"/>
            <p:cNvSpPr/>
            <p:nvPr/>
          </p:nvSpPr>
          <p:spPr>
            <a:xfrm>
              <a:off x="72390" y="72390"/>
              <a:ext cx="32123800" cy="21413219"/>
            </a:xfrm>
            <a:custGeom>
              <a:avLst/>
              <a:gdLst/>
              <a:ahLst/>
              <a:cxnLst/>
              <a:rect l="l" t="t" r="r" b="b"/>
              <a:pathLst>
                <a:path w="32123800" h="21413219">
                  <a:moveTo>
                    <a:pt x="0" y="0"/>
                  </a:moveTo>
                  <a:lnTo>
                    <a:pt x="32123800" y="0"/>
                  </a:lnTo>
                  <a:lnTo>
                    <a:pt x="32123800" y="21413219"/>
                  </a:lnTo>
                  <a:lnTo>
                    <a:pt x="0" y="21413219"/>
                  </a:lnTo>
                  <a:lnTo>
                    <a:pt x="0" y="0"/>
                  </a:lnTo>
                  <a:close/>
                </a:path>
              </a:pathLst>
            </a:custGeom>
            <a:solidFill>
              <a:srgbClr val="FFFFFF"/>
            </a:solidFill>
          </p:spPr>
        </p:sp>
        <p:sp>
          <p:nvSpPr>
            <p:cNvPr id="8" name="Freeform 8"/>
            <p:cNvSpPr/>
            <p:nvPr/>
          </p:nvSpPr>
          <p:spPr>
            <a:xfrm>
              <a:off x="0" y="0"/>
              <a:ext cx="32268579" cy="21557999"/>
            </a:xfrm>
            <a:custGeom>
              <a:avLst/>
              <a:gdLst/>
              <a:ahLst/>
              <a:cxnLst/>
              <a:rect l="l" t="t" r="r" b="b"/>
              <a:pathLst>
                <a:path w="32268579" h="21557999">
                  <a:moveTo>
                    <a:pt x="32123797" y="21413219"/>
                  </a:moveTo>
                  <a:lnTo>
                    <a:pt x="32268579" y="21413219"/>
                  </a:lnTo>
                  <a:lnTo>
                    <a:pt x="32268579" y="21557999"/>
                  </a:lnTo>
                  <a:lnTo>
                    <a:pt x="32123797" y="21557999"/>
                  </a:lnTo>
                  <a:lnTo>
                    <a:pt x="32123797"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32123797" y="144780"/>
                  </a:moveTo>
                  <a:lnTo>
                    <a:pt x="32268579" y="144780"/>
                  </a:lnTo>
                  <a:lnTo>
                    <a:pt x="32268579" y="21413219"/>
                  </a:lnTo>
                  <a:lnTo>
                    <a:pt x="32123797" y="21413219"/>
                  </a:lnTo>
                  <a:lnTo>
                    <a:pt x="32123797" y="144780"/>
                  </a:lnTo>
                  <a:close/>
                  <a:moveTo>
                    <a:pt x="144780" y="21413219"/>
                  </a:moveTo>
                  <a:lnTo>
                    <a:pt x="32123797" y="21413219"/>
                  </a:lnTo>
                  <a:lnTo>
                    <a:pt x="32123797" y="21557999"/>
                  </a:lnTo>
                  <a:lnTo>
                    <a:pt x="144780" y="21557999"/>
                  </a:lnTo>
                  <a:lnTo>
                    <a:pt x="144780" y="21413219"/>
                  </a:lnTo>
                  <a:close/>
                  <a:moveTo>
                    <a:pt x="32123797" y="0"/>
                  </a:moveTo>
                  <a:lnTo>
                    <a:pt x="32268579" y="0"/>
                  </a:lnTo>
                  <a:lnTo>
                    <a:pt x="32268579" y="144780"/>
                  </a:lnTo>
                  <a:lnTo>
                    <a:pt x="32123797" y="144780"/>
                  </a:lnTo>
                  <a:lnTo>
                    <a:pt x="32123797" y="0"/>
                  </a:lnTo>
                  <a:close/>
                  <a:moveTo>
                    <a:pt x="0" y="0"/>
                  </a:moveTo>
                  <a:lnTo>
                    <a:pt x="144780" y="0"/>
                  </a:lnTo>
                  <a:lnTo>
                    <a:pt x="144780" y="144780"/>
                  </a:lnTo>
                  <a:lnTo>
                    <a:pt x="0" y="144780"/>
                  </a:lnTo>
                  <a:lnTo>
                    <a:pt x="0" y="0"/>
                  </a:lnTo>
                  <a:close/>
                  <a:moveTo>
                    <a:pt x="144780" y="0"/>
                  </a:moveTo>
                  <a:lnTo>
                    <a:pt x="32123797" y="0"/>
                  </a:lnTo>
                  <a:lnTo>
                    <a:pt x="32123797" y="144780"/>
                  </a:lnTo>
                  <a:lnTo>
                    <a:pt x="144780" y="144780"/>
                  </a:lnTo>
                  <a:lnTo>
                    <a:pt x="144780" y="0"/>
                  </a:lnTo>
                  <a:close/>
                </a:path>
              </a:pathLst>
            </a:custGeom>
            <a:solidFill>
              <a:srgbClr val="000000"/>
            </a:solidFill>
          </p:spPr>
        </p:sp>
      </p:grpSp>
      <p:pic>
        <p:nvPicPr>
          <p:cNvPr id="18" name="Picture 17">
            <a:hlinkClick r:id="rId4" action="ppaction://hlinksldjump"/>
          </p:cNvPr>
          <p:cNvPicPr>
            <a:picLocks noChangeAspect="1"/>
          </p:cNvPicPr>
          <p:nvPr/>
        </p:nvPicPr>
        <p:blipFill>
          <a:blip r:embed="rId5"/>
          <a:stretch>
            <a:fillRect/>
          </a:stretch>
        </p:blipFill>
        <p:spPr>
          <a:xfrm>
            <a:off x="-35169" y="-495300"/>
            <a:ext cx="3734832" cy="4008112"/>
          </a:xfrm>
          <a:prstGeom prst="rect">
            <a:avLst/>
          </a:prstGeom>
        </p:spPr>
      </p:pic>
      <p:pic>
        <p:nvPicPr>
          <p:cNvPr id="15" name="Picture 14">
            <a:extLst>
              <a:ext uri="{FF2B5EF4-FFF2-40B4-BE49-F238E27FC236}">
                <a16:creationId xmlns:a16="http://schemas.microsoft.com/office/drawing/2014/main" id="{703E6002-601B-A220-AFB6-1F1910532DAE}"/>
              </a:ext>
            </a:extLst>
          </p:cNvPr>
          <p:cNvPicPr>
            <a:picLocks noChangeAspect="1"/>
          </p:cNvPicPr>
          <p:nvPr/>
        </p:nvPicPr>
        <p:blipFill>
          <a:blip r:embed="rId6"/>
          <a:stretch>
            <a:fillRect/>
          </a:stretch>
        </p:blipFill>
        <p:spPr>
          <a:xfrm>
            <a:off x="3429000" y="1387447"/>
            <a:ext cx="7303641" cy="1365622"/>
          </a:xfrm>
          <a:prstGeom prst="rect">
            <a:avLst/>
          </a:prstGeom>
        </p:spPr>
      </p:pic>
      <p:sp>
        <p:nvSpPr>
          <p:cNvPr id="16" name="Rectangle 15">
            <a:extLst>
              <a:ext uri="{FF2B5EF4-FFF2-40B4-BE49-F238E27FC236}">
                <a16:creationId xmlns:a16="http://schemas.microsoft.com/office/drawing/2014/main" id="{140EA2E1-6EAB-E735-EA23-DEF4BB5ABF1C}"/>
              </a:ext>
            </a:extLst>
          </p:cNvPr>
          <p:cNvSpPr/>
          <p:nvPr/>
        </p:nvSpPr>
        <p:spPr>
          <a:xfrm>
            <a:off x="1939616" y="3185508"/>
            <a:ext cx="12722674" cy="1606825"/>
          </a:xfrm>
          <a:prstGeom prst="rect">
            <a:avLst/>
          </a:prstGeom>
          <a:no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dirty="0">
                <a:solidFill>
                  <a:schemeClr val="tx1">
                    <a:lumMod val="75000"/>
                    <a:lumOff val="25000"/>
                  </a:schemeClr>
                </a:solidFill>
                <a:latin typeface="UTM Avo" panose="02040603050506020204" pitchFamily="18" charset="0"/>
              </a:rPr>
              <a:t>2,5 x 6,1 	       	6,1 x 2,5</a:t>
            </a:r>
          </a:p>
        </p:txBody>
      </p:sp>
      <p:sp>
        <p:nvSpPr>
          <p:cNvPr id="17" name="Rectangle 16">
            <a:extLst>
              <a:ext uri="{FF2B5EF4-FFF2-40B4-BE49-F238E27FC236}">
                <a16:creationId xmlns:a16="http://schemas.microsoft.com/office/drawing/2014/main" id="{42924408-CC51-1D5D-F293-492045F24090}"/>
              </a:ext>
            </a:extLst>
          </p:cNvPr>
          <p:cNvSpPr/>
          <p:nvPr/>
        </p:nvSpPr>
        <p:spPr>
          <a:xfrm>
            <a:off x="1827947" y="7162942"/>
            <a:ext cx="18800150" cy="1606825"/>
          </a:xfrm>
          <a:prstGeom prst="rect">
            <a:avLst/>
          </a:prstGeom>
          <a:no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dirty="0">
                <a:solidFill>
                  <a:schemeClr val="tx1">
                    <a:lumMod val="85000"/>
                    <a:lumOff val="15000"/>
                  </a:schemeClr>
                </a:solidFill>
                <a:latin typeface="UTM Avo" panose="02040603050506020204" pitchFamily="18" charset="0"/>
              </a:rPr>
              <a:t>(5,3 + 4,7) x 0,1		5,3 x 0,1 + 4,7 x 0,1</a:t>
            </a:r>
          </a:p>
        </p:txBody>
      </p:sp>
      <p:sp>
        <p:nvSpPr>
          <p:cNvPr id="19" name="Rectangle 18">
            <a:extLst>
              <a:ext uri="{FF2B5EF4-FFF2-40B4-BE49-F238E27FC236}">
                <a16:creationId xmlns:a16="http://schemas.microsoft.com/office/drawing/2014/main" id="{812D3D2D-BC5C-1BA1-B93C-471777236C42}"/>
              </a:ext>
            </a:extLst>
          </p:cNvPr>
          <p:cNvSpPr/>
          <p:nvPr/>
        </p:nvSpPr>
        <p:spPr>
          <a:xfrm>
            <a:off x="1827947" y="5116170"/>
            <a:ext cx="15366538" cy="1606825"/>
          </a:xfrm>
          <a:prstGeom prst="rect">
            <a:avLst/>
          </a:prstGeom>
          <a:no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dirty="0">
                <a:solidFill>
                  <a:schemeClr val="tx1">
                    <a:lumMod val="85000"/>
                    <a:lumOff val="15000"/>
                  </a:schemeClr>
                </a:solidFill>
                <a:latin typeface="UTM Avo" panose="02040603050506020204" pitchFamily="18" charset="0"/>
              </a:rPr>
              <a:t>(15 x 6) x 0,25   		15 x (6 x 0,25)</a:t>
            </a:r>
          </a:p>
        </p:txBody>
      </p:sp>
      <p:sp>
        <p:nvSpPr>
          <p:cNvPr id="20" name="Oval 19">
            <a:extLst>
              <a:ext uri="{FF2B5EF4-FFF2-40B4-BE49-F238E27FC236}">
                <a16:creationId xmlns:a16="http://schemas.microsoft.com/office/drawing/2014/main" id="{74486759-BD3D-6FF6-626B-4C9C481C7DC5}"/>
              </a:ext>
            </a:extLst>
          </p:cNvPr>
          <p:cNvSpPr/>
          <p:nvPr/>
        </p:nvSpPr>
        <p:spPr>
          <a:xfrm>
            <a:off x="609600" y="3423221"/>
            <a:ext cx="1074113" cy="1140356"/>
          </a:xfrm>
          <a:prstGeom prst="ellipse">
            <a:avLst/>
          </a:prstGeom>
          <a:solidFill>
            <a:schemeClr val="accent5">
              <a:lumMod val="75000"/>
            </a:schemeClr>
          </a:solidFill>
          <a:ln w="57150">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7200" dirty="0">
                <a:ln>
                  <a:solidFill>
                    <a:sysClr val="windowText" lastClr="000000"/>
                  </a:solidFill>
                </a:ln>
                <a:latin typeface="#9Slide03 SFU Futura_05" panose="00000800000000000000" pitchFamily="2" charset="0"/>
              </a:rPr>
              <a:t>a</a:t>
            </a:r>
          </a:p>
        </p:txBody>
      </p:sp>
      <p:sp>
        <p:nvSpPr>
          <p:cNvPr id="21" name="Oval 20">
            <a:extLst>
              <a:ext uri="{FF2B5EF4-FFF2-40B4-BE49-F238E27FC236}">
                <a16:creationId xmlns:a16="http://schemas.microsoft.com/office/drawing/2014/main" id="{DAB2EFF2-83A8-5E54-F8DB-A33022A59B1C}"/>
              </a:ext>
            </a:extLst>
          </p:cNvPr>
          <p:cNvSpPr/>
          <p:nvPr/>
        </p:nvSpPr>
        <p:spPr>
          <a:xfrm>
            <a:off x="609600" y="5446831"/>
            <a:ext cx="1074113" cy="1140356"/>
          </a:xfrm>
          <a:prstGeom prst="ellipse">
            <a:avLst/>
          </a:prstGeom>
          <a:solidFill>
            <a:schemeClr val="accent2">
              <a:lumMod val="60000"/>
              <a:lumOff val="40000"/>
            </a:schemeClr>
          </a:solidFill>
          <a:ln w="57150">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7200" dirty="0">
                <a:ln>
                  <a:solidFill>
                    <a:sysClr val="windowText" lastClr="000000"/>
                  </a:solidFill>
                </a:ln>
                <a:latin typeface="#9Slide03 SFU Futura_05" panose="00000800000000000000" pitchFamily="2" charset="0"/>
              </a:rPr>
              <a:t>b</a:t>
            </a:r>
          </a:p>
        </p:txBody>
      </p:sp>
      <p:sp>
        <p:nvSpPr>
          <p:cNvPr id="22" name="Oval 21">
            <a:extLst>
              <a:ext uri="{FF2B5EF4-FFF2-40B4-BE49-F238E27FC236}">
                <a16:creationId xmlns:a16="http://schemas.microsoft.com/office/drawing/2014/main" id="{C8D6940D-6394-0CB4-E0E3-0E5894E73617}"/>
              </a:ext>
            </a:extLst>
          </p:cNvPr>
          <p:cNvSpPr/>
          <p:nvPr/>
        </p:nvSpPr>
        <p:spPr>
          <a:xfrm>
            <a:off x="609600" y="7493300"/>
            <a:ext cx="1074113" cy="1140356"/>
          </a:xfrm>
          <a:prstGeom prst="ellipse">
            <a:avLst/>
          </a:prstGeom>
          <a:solidFill>
            <a:srgbClr val="00B050"/>
          </a:solidFill>
          <a:ln w="57150">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7200" dirty="0">
                <a:ln>
                  <a:solidFill>
                    <a:sysClr val="windowText" lastClr="000000"/>
                  </a:solidFill>
                </a:ln>
                <a:latin typeface="#9Slide03 SFU Futura_05" panose="00000800000000000000" pitchFamily="2" charset="0"/>
              </a:rPr>
              <a:t>c</a:t>
            </a:r>
          </a:p>
        </p:txBody>
      </p:sp>
      <p:sp>
        <p:nvSpPr>
          <p:cNvPr id="23" name="Rectangle: Rounded Corners 22">
            <a:extLst>
              <a:ext uri="{FF2B5EF4-FFF2-40B4-BE49-F238E27FC236}">
                <a16:creationId xmlns:a16="http://schemas.microsoft.com/office/drawing/2014/main" id="{D942E316-30C2-D205-3455-CBEBFB397349}"/>
              </a:ext>
            </a:extLst>
          </p:cNvPr>
          <p:cNvSpPr/>
          <p:nvPr/>
        </p:nvSpPr>
        <p:spPr>
          <a:xfrm>
            <a:off x="6092620" y="3185508"/>
            <a:ext cx="1620000" cy="1560608"/>
          </a:xfrm>
          <a:prstGeom prst="roundRect">
            <a:avLst/>
          </a:prstGeom>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n>
                  <a:solidFill>
                    <a:schemeClr val="tx1"/>
                  </a:solidFill>
                </a:ln>
                <a:latin typeface="#9Slide03 SFU Futura_05" panose="00000800000000000000" pitchFamily="2" charset="0"/>
              </a:rPr>
              <a:t>?</a:t>
            </a:r>
          </a:p>
        </p:txBody>
      </p:sp>
      <p:sp>
        <p:nvSpPr>
          <p:cNvPr id="24" name="B">
            <a:extLst>
              <a:ext uri="{FF2B5EF4-FFF2-40B4-BE49-F238E27FC236}">
                <a16:creationId xmlns:a16="http://schemas.microsoft.com/office/drawing/2014/main" id="{DB1A24D1-513E-8B5F-0B14-79ADE61489F7}"/>
              </a:ext>
            </a:extLst>
          </p:cNvPr>
          <p:cNvSpPr/>
          <p:nvPr/>
        </p:nvSpPr>
        <p:spPr>
          <a:xfrm>
            <a:off x="8198854" y="5026579"/>
            <a:ext cx="1620000" cy="1560608"/>
          </a:xfrm>
          <a:prstGeom prst="roundRect">
            <a:avLst/>
          </a:prstGeom>
          <a:solidFill>
            <a:schemeClr val="accent2">
              <a:lumMod val="60000"/>
              <a:lumOff val="4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n>
                  <a:solidFill>
                    <a:schemeClr val="tx1"/>
                  </a:solidFill>
                </a:ln>
                <a:latin typeface="#9Slide03 SFU Futura_05" panose="00000800000000000000" pitchFamily="2" charset="0"/>
              </a:rPr>
              <a:t>?</a:t>
            </a:r>
          </a:p>
        </p:txBody>
      </p:sp>
      <p:sp>
        <p:nvSpPr>
          <p:cNvPr id="25" name="C">
            <a:extLst>
              <a:ext uri="{FF2B5EF4-FFF2-40B4-BE49-F238E27FC236}">
                <a16:creationId xmlns:a16="http://schemas.microsoft.com/office/drawing/2014/main" id="{C2390109-E36B-F3C2-9955-BB1B1DEC86F9}"/>
              </a:ext>
            </a:extLst>
          </p:cNvPr>
          <p:cNvSpPr/>
          <p:nvPr/>
        </p:nvSpPr>
        <p:spPr>
          <a:xfrm>
            <a:off x="8384439" y="7187288"/>
            <a:ext cx="1620000" cy="1560608"/>
          </a:xfrm>
          <a:prstGeom prst="roundRect">
            <a:avLst/>
          </a:prstGeom>
          <a:solidFill>
            <a:srgbClr val="00B050"/>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n>
                  <a:solidFill>
                    <a:schemeClr val="tx1"/>
                  </a:solidFill>
                </a:ln>
                <a:latin typeface="#9Slide03 SFU Futura_05" panose="00000800000000000000" pitchFamily="2" charset="0"/>
              </a:rPr>
              <a:t>?</a:t>
            </a:r>
          </a:p>
        </p:txBody>
      </p:sp>
      <p:sp>
        <p:nvSpPr>
          <p:cNvPr id="29" name="TextBox 28">
            <a:extLst>
              <a:ext uri="{FF2B5EF4-FFF2-40B4-BE49-F238E27FC236}">
                <a16:creationId xmlns:a16="http://schemas.microsoft.com/office/drawing/2014/main" id="{C49E661F-DC55-0ED9-439F-3306C32CF945}"/>
              </a:ext>
            </a:extLst>
          </p:cNvPr>
          <p:cNvSpPr txBox="1"/>
          <p:nvPr/>
        </p:nvSpPr>
        <p:spPr>
          <a:xfrm>
            <a:off x="6398601" y="2614969"/>
            <a:ext cx="1244251" cy="2646878"/>
          </a:xfrm>
          <a:prstGeom prst="rect">
            <a:avLst/>
          </a:prstGeom>
          <a:noFill/>
        </p:spPr>
        <p:txBody>
          <a:bodyPr wrap="none" rtlCol="0">
            <a:spAutoFit/>
          </a:bodyPr>
          <a:lstStyle/>
          <a:p>
            <a:r>
              <a:rPr lang="en-US" sz="16600" b="1" dirty="0">
                <a:solidFill>
                  <a:srgbClr val="C00000"/>
                </a:solidFill>
              </a:rPr>
              <a:t>=</a:t>
            </a:r>
          </a:p>
        </p:txBody>
      </p:sp>
      <p:sp>
        <p:nvSpPr>
          <p:cNvPr id="30" name="TextBox 29">
            <a:extLst>
              <a:ext uri="{FF2B5EF4-FFF2-40B4-BE49-F238E27FC236}">
                <a16:creationId xmlns:a16="http://schemas.microsoft.com/office/drawing/2014/main" id="{ECE8A684-0C21-B12E-3152-FCCF34D84311}"/>
              </a:ext>
            </a:extLst>
          </p:cNvPr>
          <p:cNvSpPr txBox="1"/>
          <p:nvPr/>
        </p:nvSpPr>
        <p:spPr>
          <a:xfrm>
            <a:off x="8422471" y="4481197"/>
            <a:ext cx="1244251" cy="2646878"/>
          </a:xfrm>
          <a:prstGeom prst="rect">
            <a:avLst/>
          </a:prstGeom>
          <a:noFill/>
        </p:spPr>
        <p:txBody>
          <a:bodyPr wrap="none" rtlCol="0">
            <a:spAutoFit/>
          </a:bodyPr>
          <a:lstStyle/>
          <a:p>
            <a:r>
              <a:rPr lang="en-US" sz="16600" b="1" dirty="0">
                <a:solidFill>
                  <a:srgbClr val="C00000"/>
                </a:solidFill>
              </a:rPr>
              <a:t>=</a:t>
            </a:r>
          </a:p>
        </p:txBody>
      </p:sp>
      <p:sp>
        <p:nvSpPr>
          <p:cNvPr id="31" name="TextBox 30">
            <a:extLst>
              <a:ext uri="{FF2B5EF4-FFF2-40B4-BE49-F238E27FC236}">
                <a16:creationId xmlns:a16="http://schemas.microsoft.com/office/drawing/2014/main" id="{95839A3C-F809-D065-1EFE-89ED76293CC8}"/>
              </a:ext>
            </a:extLst>
          </p:cNvPr>
          <p:cNvSpPr txBox="1"/>
          <p:nvPr/>
        </p:nvSpPr>
        <p:spPr>
          <a:xfrm>
            <a:off x="8540353" y="6595373"/>
            <a:ext cx="1244251" cy="2646878"/>
          </a:xfrm>
          <a:prstGeom prst="rect">
            <a:avLst/>
          </a:prstGeom>
          <a:noFill/>
        </p:spPr>
        <p:txBody>
          <a:bodyPr wrap="none" rtlCol="0">
            <a:spAutoFit/>
          </a:bodyPr>
          <a:lstStyle/>
          <a:p>
            <a:r>
              <a:rPr lang="en-US" sz="16600" b="1" dirty="0">
                <a:solidFill>
                  <a:srgbClr val="C00000"/>
                </a:solidFill>
              </a:rPr>
              <a:t>=</a:t>
            </a:r>
          </a:p>
        </p:txBody>
      </p:sp>
      <p:sp>
        <p:nvSpPr>
          <p:cNvPr id="32" name="TextBox 31">
            <a:extLst>
              <a:ext uri="{FF2B5EF4-FFF2-40B4-BE49-F238E27FC236}">
                <a16:creationId xmlns:a16="http://schemas.microsoft.com/office/drawing/2014/main" id="{EB2F5F45-A0A3-E092-62AC-975826457036}"/>
              </a:ext>
            </a:extLst>
          </p:cNvPr>
          <p:cNvSpPr txBox="1"/>
          <p:nvPr/>
        </p:nvSpPr>
        <p:spPr>
          <a:xfrm>
            <a:off x="12410623" y="1668516"/>
            <a:ext cx="5503493" cy="2308324"/>
          </a:xfrm>
          <a:prstGeom prst="rect">
            <a:avLst/>
          </a:prstGeom>
          <a:solidFill>
            <a:schemeClr val="accent5">
              <a:lumMod val="75000"/>
            </a:schemeClr>
          </a:solidFill>
        </p:spPr>
        <p:txBody>
          <a:bodyPr wrap="square" rtlCol="0">
            <a:spAutoFit/>
          </a:bodyPr>
          <a:lstStyle/>
          <a:p>
            <a:pPr algn="ctr"/>
            <a:r>
              <a:rPr lang="en-US" sz="4800" dirty="0">
                <a:solidFill>
                  <a:schemeClr val="bg1"/>
                </a:solidFill>
                <a:latin typeface="UTM Avo" panose="02040603050506020204" pitchFamily="18" charset="0"/>
              </a:rPr>
              <a:t>Em </a:t>
            </a:r>
            <a:r>
              <a:rPr lang="en-US" sz="4800" dirty="0" err="1">
                <a:solidFill>
                  <a:schemeClr val="bg1"/>
                </a:solidFill>
                <a:latin typeface="UTM Avo" panose="02040603050506020204" pitchFamily="18" charset="0"/>
              </a:rPr>
              <a:t>hãy</a:t>
            </a:r>
            <a:r>
              <a:rPr lang="en-US" sz="4800" dirty="0">
                <a:solidFill>
                  <a:schemeClr val="bg1"/>
                </a:solidFill>
                <a:latin typeface="UTM Avo" panose="02040603050506020204" pitchFamily="18" charset="0"/>
              </a:rPr>
              <a:t> </a:t>
            </a:r>
            <a:r>
              <a:rPr lang="en-US" sz="4800" dirty="0" err="1">
                <a:solidFill>
                  <a:schemeClr val="bg1"/>
                </a:solidFill>
                <a:latin typeface="UTM Avo" panose="02040603050506020204" pitchFamily="18" charset="0"/>
              </a:rPr>
              <a:t>nêu</a:t>
            </a:r>
            <a:r>
              <a:rPr lang="en-US" sz="4800" dirty="0">
                <a:solidFill>
                  <a:schemeClr val="bg1"/>
                </a:solidFill>
                <a:latin typeface="UTM Avo" panose="02040603050506020204" pitchFamily="18" charset="0"/>
              </a:rPr>
              <a:t> </a:t>
            </a:r>
            <a:r>
              <a:rPr lang="en-US" sz="4800" dirty="0" err="1">
                <a:solidFill>
                  <a:schemeClr val="bg1"/>
                </a:solidFill>
                <a:latin typeface="UTM Avo" panose="02040603050506020204" pitchFamily="18" charset="0"/>
              </a:rPr>
              <a:t>các</a:t>
            </a:r>
            <a:r>
              <a:rPr lang="en-US" sz="4800" dirty="0">
                <a:solidFill>
                  <a:schemeClr val="bg1"/>
                </a:solidFill>
                <a:latin typeface="UTM Avo" panose="02040603050506020204" pitchFamily="18" charset="0"/>
              </a:rPr>
              <a:t> </a:t>
            </a:r>
            <a:r>
              <a:rPr lang="en-US" sz="4800" dirty="0" err="1">
                <a:solidFill>
                  <a:schemeClr val="bg1"/>
                </a:solidFill>
                <a:latin typeface="UTM Avo" panose="02040603050506020204" pitchFamily="18" charset="0"/>
              </a:rPr>
              <a:t>tính</a:t>
            </a:r>
            <a:r>
              <a:rPr lang="en-US" sz="4800" dirty="0">
                <a:solidFill>
                  <a:schemeClr val="bg1"/>
                </a:solidFill>
                <a:latin typeface="UTM Avo" panose="02040603050506020204" pitchFamily="18" charset="0"/>
              </a:rPr>
              <a:t> </a:t>
            </a:r>
            <a:r>
              <a:rPr lang="en-US" sz="4800" dirty="0" err="1">
                <a:solidFill>
                  <a:schemeClr val="bg1"/>
                </a:solidFill>
                <a:latin typeface="UTM Avo" panose="02040603050506020204" pitchFamily="18" charset="0"/>
              </a:rPr>
              <a:t>chất</a:t>
            </a:r>
            <a:r>
              <a:rPr lang="en-US" sz="4800" dirty="0">
                <a:solidFill>
                  <a:schemeClr val="bg1"/>
                </a:solidFill>
                <a:latin typeface="UTM Avo" panose="02040603050506020204" pitchFamily="18" charset="0"/>
              </a:rPr>
              <a:t> </a:t>
            </a:r>
            <a:r>
              <a:rPr lang="en-US" sz="4800" dirty="0" err="1">
                <a:solidFill>
                  <a:schemeClr val="bg1"/>
                </a:solidFill>
                <a:latin typeface="UTM Avo" panose="02040603050506020204" pitchFamily="18" charset="0"/>
              </a:rPr>
              <a:t>của</a:t>
            </a:r>
            <a:r>
              <a:rPr lang="en-US" sz="4800" dirty="0">
                <a:solidFill>
                  <a:schemeClr val="bg1"/>
                </a:solidFill>
                <a:latin typeface="UTM Avo" panose="02040603050506020204" pitchFamily="18" charset="0"/>
              </a:rPr>
              <a:t> </a:t>
            </a:r>
            <a:r>
              <a:rPr lang="en-US" sz="4800" dirty="0" err="1">
                <a:solidFill>
                  <a:schemeClr val="bg1"/>
                </a:solidFill>
                <a:latin typeface="UTM Avo" panose="02040603050506020204" pitchFamily="18" charset="0"/>
              </a:rPr>
              <a:t>phép</a:t>
            </a:r>
            <a:r>
              <a:rPr lang="en-US" sz="4800" dirty="0">
                <a:solidFill>
                  <a:schemeClr val="bg1"/>
                </a:solidFill>
                <a:latin typeface="UTM Avo" panose="02040603050506020204" pitchFamily="18" charset="0"/>
              </a:rPr>
              <a:t> </a:t>
            </a:r>
            <a:r>
              <a:rPr lang="en-US" sz="4800" dirty="0" err="1">
                <a:solidFill>
                  <a:schemeClr val="bg1"/>
                </a:solidFill>
                <a:latin typeface="UTM Avo" panose="02040603050506020204" pitchFamily="18" charset="0"/>
              </a:rPr>
              <a:t>nhân</a:t>
            </a:r>
            <a:r>
              <a:rPr lang="en-US" sz="4800" dirty="0">
                <a:solidFill>
                  <a:schemeClr val="bg1"/>
                </a:solidFill>
                <a:latin typeface="UTM Avo" panose="02040603050506020204" pitchFamily="18" charset="0"/>
              </a:rPr>
              <a:t> </a:t>
            </a:r>
            <a:r>
              <a:rPr lang="en-US" sz="4800" dirty="0" err="1">
                <a:solidFill>
                  <a:schemeClr val="bg1"/>
                </a:solidFill>
                <a:latin typeface="UTM Avo" panose="02040603050506020204" pitchFamily="18" charset="0"/>
              </a:rPr>
              <a:t>này</a:t>
            </a:r>
            <a:r>
              <a:rPr lang="en-US" sz="4800" dirty="0">
                <a:solidFill>
                  <a:schemeClr val="bg1"/>
                </a:solidFill>
                <a:latin typeface="UTM Avo" panose="0204060305050602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randombar(horizontal)">
                                      <p:cBhvr>
                                        <p:cTn id="50" dur="500"/>
                                        <p:tgtEl>
                                          <p:spTgt spid="29"/>
                                        </p:tgtEl>
                                      </p:cBhvr>
                                    </p:animEffect>
                                  </p:childTnLst>
                                  <p:subTnLst>
                                    <p:audio>
                                      <p:cMediaNode>
                                        <p:cTn display="0" masterRel="sameClick">
                                          <p:stCondLst>
                                            <p:cond evt="begin" delay="0">
                                              <p:tn val="48"/>
                                            </p:cond>
                                          </p:stCondLst>
                                          <p:endCondLst>
                                            <p:cond evt="onStopAudio" delay="0">
                                              <p:tgtEl>
                                                <p:sldTgt/>
                                              </p:tgtEl>
                                            </p:cond>
                                          </p:endCondLst>
                                        </p:cTn>
                                        <p:tgtEl>
                                          <p:sndTgt r:embed="rId2" name="arrow.wav"/>
                                        </p:tgtEl>
                                      </p:cMediaNode>
                                    </p:audio>
                                  </p:subTnLst>
                                </p:cTn>
                              </p:par>
                              <p:par>
                                <p:cTn id="51" presetID="10" presetClass="exit" presetSubtype="0" fill="hold" grpId="1" nodeType="withEffect">
                                  <p:stCondLst>
                                    <p:cond delay="0"/>
                                  </p:stCondLst>
                                  <p:childTnLst>
                                    <p:animEffect transition="out" filter="fade">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arrow.wav"/>
                                        </p:tgtEl>
                                      </p:cMediaNode>
                                    </p:audio>
                                  </p:sub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24"/>
                    </p:tgtEl>
                  </p:cond>
                </p:stCondLst>
                <p:endSync evt="end" delay="0">
                  <p:rtn val="all"/>
                </p:endSync>
                <p:childTnLst>
                  <p:par>
                    <p:cTn id="55" fill="hold">
                      <p:stCondLst>
                        <p:cond delay="0"/>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randombar(horizontal)">
                                      <p:cBhvr>
                                        <p:cTn id="59" dur="500"/>
                                        <p:tgtEl>
                                          <p:spTgt spid="30"/>
                                        </p:tgtEl>
                                      </p:cBhvr>
                                    </p:animEffect>
                                  </p:childTnLst>
                                  <p:subTnLst>
                                    <p:audio>
                                      <p:cMediaNode>
                                        <p:cTn display="0" masterRel="sameClick">
                                          <p:stCondLst>
                                            <p:cond evt="begin" delay="0">
                                              <p:tn val="57"/>
                                            </p:cond>
                                          </p:stCondLst>
                                          <p:endCondLst>
                                            <p:cond evt="onStopAudio" delay="0">
                                              <p:tgtEl>
                                                <p:sldTgt/>
                                              </p:tgtEl>
                                            </p:cond>
                                          </p:endCondLst>
                                        </p:cTn>
                                        <p:tgtEl>
                                          <p:sndTgt r:embed="rId2" name="arrow.wav"/>
                                        </p:tgtEl>
                                      </p:cMediaNode>
                                    </p:audio>
                                  </p:subTnLst>
                                </p:cTn>
                              </p:par>
                              <p:par>
                                <p:cTn id="60" presetID="10" presetClass="exit" presetSubtype="0" fill="hold" grpId="1" nodeType="withEffect">
                                  <p:stCondLst>
                                    <p:cond delay="0"/>
                                  </p:stCondLst>
                                  <p:childTnLst>
                                    <p:animEffect transition="out" filter="fade">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rrow.wav"/>
                                        </p:tgtEl>
                                      </p:cMediaNode>
                                    </p:audio>
                                  </p:subTnLst>
                                </p:cTn>
                              </p:par>
                            </p:childTnLst>
                          </p:cTn>
                        </p:par>
                      </p:childTnLst>
                    </p:cTn>
                  </p:par>
                </p:childTnLst>
              </p:cTn>
              <p:nextCondLst>
                <p:cond evt="onClick" delay="0">
                  <p:tgtEl>
                    <p:spTgt spid="24"/>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randombar(horizontal)">
                                      <p:cBhvr>
                                        <p:cTn id="68" dur="500"/>
                                        <p:tgtEl>
                                          <p:spTgt spid="31"/>
                                        </p:tgtEl>
                                      </p:cBhvr>
                                    </p:animEffect>
                                  </p:childTnLst>
                                  <p:subTnLst>
                                    <p:audio>
                                      <p:cMediaNode>
                                        <p:cTn display="0" masterRel="sameClick">
                                          <p:stCondLst>
                                            <p:cond evt="begin" delay="0">
                                              <p:tn val="66"/>
                                            </p:cond>
                                          </p:stCondLst>
                                          <p:endCondLst>
                                            <p:cond evt="onStopAudio" delay="0">
                                              <p:tgtEl>
                                                <p:sldTgt/>
                                              </p:tgtEl>
                                            </p:cond>
                                          </p:endCondLst>
                                        </p:cTn>
                                        <p:tgtEl>
                                          <p:sndTgt r:embed="rId2" name="arrow.wav"/>
                                        </p:tgtEl>
                                      </p:cMediaNode>
                                    </p:audio>
                                  </p:subTnLst>
                                </p:cTn>
                              </p:par>
                              <p:par>
                                <p:cTn id="69" presetID="10" presetClass="exit" presetSubtype="0" fill="hold" grpId="1" nodeType="withEffect">
                                  <p:stCondLst>
                                    <p:cond delay="0"/>
                                  </p:stCondLst>
                                  <p:childTnLst>
                                    <p:animEffect transition="out" filter="fade">
                                      <p:cBhvr>
                                        <p:cTn id="70" dur="500"/>
                                        <p:tgtEl>
                                          <p:spTgt spid="25"/>
                                        </p:tgtEl>
                                      </p:cBhvr>
                                    </p:animEffect>
                                    <p:set>
                                      <p:cBhvr>
                                        <p:cTn id="71"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arrow.wav"/>
                                        </p:tgtEl>
                                      </p:cMediaNode>
                                    </p:audio>
                                  </p:subTnLst>
                                </p:cTn>
                              </p:par>
                            </p:childTnLst>
                          </p:cTn>
                        </p:par>
                      </p:childTnLst>
                    </p:cTn>
                  </p:par>
                </p:childTnLst>
              </p:cTn>
              <p:nextCondLst>
                <p:cond evt="onClick" delay="0">
                  <p:tgtEl>
                    <p:spTgt spid="25"/>
                  </p:tgtEl>
                </p:cond>
              </p:nextCondLst>
            </p:seq>
          </p:childTnLst>
        </p:cTn>
      </p:par>
    </p:tnLst>
    <p:bldLst>
      <p:bldP spid="16" grpId="0"/>
      <p:bldP spid="17" grpId="0"/>
      <p:bldP spid="19" grpId="0"/>
      <p:bldP spid="20" grpId="0" animBg="1"/>
      <p:bldP spid="21" grpId="0" animBg="1"/>
      <p:bldP spid="22" grpId="0" animBg="1"/>
      <p:bldP spid="23" grpId="0" animBg="1"/>
      <p:bldP spid="23" grpId="1" animBg="1"/>
      <p:bldP spid="24" grpId="0" animBg="1"/>
      <p:bldP spid="24" grpId="1" animBg="1"/>
      <p:bldP spid="25" grpId="0" animBg="1"/>
      <p:bldP spid="25" grpId="1" animBg="1"/>
      <p:bldP spid="29" grpId="0"/>
      <p:bldP spid="30" grpId="0"/>
      <p:bldP spid="31"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0" y="790737"/>
            <a:ext cx="18288000" cy="8705525"/>
            <a:chOff x="0" y="0"/>
            <a:chExt cx="35741332" cy="24505707"/>
          </a:xfrm>
        </p:grpSpPr>
        <p:sp>
          <p:nvSpPr>
            <p:cNvPr id="4" name="Freeform 4"/>
            <p:cNvSpPr/>
            <p:nvPr/>
          </p:nvSpPr>
          <p:spPr>
            <a:xfrm>
              <a:off x="72390" y="72390"/>
              <a:ext cx="35596552" cy="24360928"/>
            </a:xfrm>
            <a:custGeom>
              <a:avLst/>
              <a:gdLst/>
              <a:ahLst/>
              <a:cxnLst/>
              <a:rect l="l" t="t" r="r" b="b"/>
              <a:pathLst>
                <a:path w="35596552" h="24360928">
                  <a:moveTo>
                    <a:pt x="0" y="0"/>
                  </a:moveTo>
                  <a:lnTo>
                    <a:pt x="35596552" y="0"/>
                  </a:lnTo>
                  <a:lnTo>
                    <a:pt x="35596552" y="24360928"/>
                  </a:lnTo>
                  <a:lnTo>
                    <a:pt x="0" y="24360928"/>
                  </a:lnTo>
                  <a:lnTo>
                    <a:pt x="0" y="0"/>
                  </a:lnTo>
                  <a:close/>
                </a:path>
              </a:pathLst>
            </a:custGeom>
            <a:solidFill>
              <a:srgbClr val="9B7C5C"/>
            </a:solidFill>
          </p:spPr>
        </p:sp>
        <p:sp>
          <p:nvSpPr>
            <p:cNvPr id="5" name="Freeform 5"/>
            <p:cNvSpPr/>
            <p:nvPr/>
          </p:nvSpPr>
          <p:spPr>
            <a:xfrm>
              <a:off x="0" y="0"/>
              <a:ext cx="35741332" cy="24505707"/>
            </a:xfrm>
            <a:custGeom>
              <a:avLst/>
              <a:gdLst/>
              <a:ahLst/>
              <a:cxnLst/>
              <a:rect l="l" t="t" r="r" b="b"/>
              <a:pathLst>
                <a:path w="35741332" h="24505707">
                  <a:moveTo>
                    <a:pt x="35596553" y="24360927"/>
                  </a:moveTo>
                  <a:lnTo>
                    <a:pt x="35741332" y="24360927"/>
                  </a:lnTo>
                  <a:lnTo>
                    <a:pt x="35741332" y="24505707"/>
                  </a:lnTo>
                  <a:lnTo>
                    <a:pt x="35596553" y="24505707"/>
                  </a:lnTo>
                  <a:lnTo>
                    <a:pt x="35596553"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35596553" y="144780"/>
                  </a:moveTo>
                  <a:lnTo>
                    <a:pt x="35741332" y="144780"/>
                  </a:lnTo>
                  <a:lnTo>
                    <a:pt x="35741332" y="24360927"/>
                  </a:lnTo>
                  <a:lnTo>
                    <a:pt x="35596553" y="24360927"/>
                  </a:lnTo>
                  <a:lnTo>
                    <a:pt x="35596553" y="144780"/>
                  </a:lnTo>
                  <a:close/>
                  <a:moveTo>
                    <a:pt x="144780" y="24360927"/>
                  </a:moveTo>
                  <a:lnTo>
                    <a:pt x="35596553" y="24360927"/>
                  </a:lnTo>
                  <a:lnTo>
                    <a:pt x="35596553" y="24505707"/>
                  </a:lnTo>
                  <a:lnTo>
                    <a:pt x="144780" y="24505707"/>
                  </a:lnTo>
                  <a:lnTo>
                    <a:pt x="144780" y="24360927"/>
                  </a:lnTo>
                  <a:close/>
                  <a:moveTo>
                    <a:pt x="35596553" y="0"/>
                  </a:moveTo>
                  <a:lnTo>
                    <a:pt x="35741332" y="0"/>
                  </a:lnTo>
                  <a:lnTo>
                    <a:pt x="35741332" y="144780"/>
                  </a:lnTo>
                  <a:lnTo>
                    <a:pt x="35596553" y="144780"/>
                  </a:lnTo>
                  <a:lnTo>
                    <a:pt x="35596553" y="0"/>
                  </a:lnTo>
                  <a:close/>
                  <a:moveTo>
                    <a:pt x="0" y="0"/>
                  </a:moveTo>
                  <a:lnTo>
                    <a:pt x="144780" y="0"/>
                  </a:lnTo>
                  <a:lnTo>
                    <a:pt x="144780" y="144780"/>
                  </a:lnTo>
                  <a:lnTo>
                    <a:pt x="0" y="144780"/>
                  </a:lnTo>
                  <a:lnTo>
                    <a:pt x="0" y="0"/>
                  </a:lnTo>
                  <a:close/>
                  <a:moveTo>
                    <a:pt x="144780" y="0"/>
                  </a:moveTo>
                  <a:lnTo>
                    <a:pt x="35596553" y="0"/>
                  </a:lnTo>
                  <a:lnTo>
                    <a:pt x="35596553" y="144780"/>
                  </a:lnTo>
                  <a:lnTo>
                    <a:pt x="144780" y="144780"/>
                  </a:lnTo>
                  <a:lnTo>
                    <a:pt x="144780" y="0"/>
                  </a:lnTo>
                  <a:close/>
                </a:path>
              </a:pathLst>
            </a:custGeom>
            <a:solidFill>
              <a:srgbClr val="000000"/>
            </a:solidFill>
          </p:spPr>
        </p:sp>
      </p:grpSp>
      <p:grpSp>
        <p:nvGrpSpPr>
          <p:cNvPr id="6" name="Group 6"/>
          <p:cNvGrpSpPr/>
          <p:nvPr/>
        </p:nvGrpSpPr>
        <p:grpSpPr>
          <a:xfrm>
            <a:off x="457200" y="1081913"/>
            <a:ext cx="17373601" cy="8123174"/>
            <a:chOff x="0" y="0"/>
            <a:chExt cx="32268579" cy="21557999"/>
          </a:xfrm>
        </p:grpSpPr>
        <p:sp>
          <p:nvSpPr>
            <p:cNvPr id="7" name="Freeform 7"/>
            <p:cNvSpPr/>
            <p:nvPr/>
          </p:nvSpPr>
          <p:spPr>
            <a:xfrm>
              <a:off x="72390" y="72390"/>
              <a:ext cx="32123802" cy="21413219"/>
            </a:xfrm>
            <a:custGeom>
              <a:avLst/>
              <a:gdLst/>
              <a:ahLst/>
              <a:cxnLst/>
              <a:rect l="l" t="t" r="r" b="b"/>
              <a:pathLst>
                <a:path w="32123800" h="21413219">
                  <a:moveTo>
                    <a:pt x="0" y="0"/>
                  </a:moveTo>
                  <a:lnTo>
                    <a:pt x="32123800" y="0"/>
                  </a:lnTo>
                  <a:lnTo>
                    <a:pt x="32123800" y="21413219"/>
                  </a:lnTo>
                  <a:lnTo>
                    <a:pt x="0" y="21413219"/>
                  </a:lnTo>
                  <a:lnTo>
                    <a:pt x="0" y="0"/>
                  </a:lnTo>
                  <a:close/>
                </a:path>
              </a:pathLst>
            </a:custGeom>
            <a:solidFill>
              <a:srgbClr val="FFFFFF"/>
            </a:solidFill>
          </p:spPr>
        </p:sp>
        <p:sp>
          <p:nvSpPr>
            <p:cNvPr id="8" name="Freeform 8"/>
            <p:cNvSpPr/>
            <p:nvPr/>
          </p:nvSpPr>
          <p:spPr>
            <a:xfrm>
              <a:off x="0" y="0"/>
              <a:ext cx="32268579" cy="21557999"/>
            </a:xfrm>
            <a:custGeom>
              <a:avLst/>
              <a:gdLst/>
              <a:ahLst/>
              <a:cxnLst/>
              <a:rect l="l" t="t" r="r" b="b"/>
              <a:pathLst>
                <a:path w="32268579" h="21557999">
                  <a:moveTo>
                    <a:pt x="32123797" y="21413219"/>
                  </a:moveTo>
                  <a:lnTo>
                    <a:pt x="32268579" y="21413219"/>
                  </a:lnTo>
                  <a:lnTo>
                    <a:pt x="32268579" y="21557999"/>
                  </a:lnTo>
                  <a:lnTo>
                    <a:pt x="32123797" y="21557999"/>
                  </a:lnTo>
                  <a:lnTo>
                    <a:pt x="32123797"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32123797" y="144780"/>
                  </a:moveTo>
                  <a:lnTo>
                    <a:pt x="32268579" y="144780"/>
                  </a:lnTo>
                  <a:lnTo>
                    <a:pt x="32268579" y="21413219"/>
                  </a:lnTo>
                  <a:lnTo>
                    <a:pt x="32123797" y="21413219"/>
                  </a:lnTo>
                  <a:lnTo>
                    <a:pt x="32123797" y="144780"/>
                  </a:lnTo>
                  <a:close/>
                  <a:moveTo>
                    <a:pt x="144780" y="21413219"/>
                  </a:moveTo>
                  <a:lnTo>
                    <a:pt x="32123797" y="21413219"/>
                  </a:lnTo>
                  <a:lnTo>
                    <a:pt x="32123797" y="21557999"/>
                  </a:lnTo>
                  <a:lnTo>
                    <a:pt x="144780" y="21557999"/>
                  </a:lnTo>
                  <a:lnTo>
                    <a:pt x="144780" y="21413219"/>
                  </a:lnTo>
                  <a:close/>
                  <a:moveTo>
                    <a:pt x="32123797" y="0"/>
                  </a:moveTo>
                  <a:lnTo>
                    <a:pt x="32268579" y="0"/>
                  </a:lnTo>
                  <a:lnTo>
                    <a:pt x="32268579" y="144780"/>
                  </a:lnTo>
                  <a:lnTo>
                    <a:pt x="32123797" y="144780"/>
                  </a:lnTo>
                  <a:lnTo>
                    <a:pt x="32123797" y="0"/>
                  </a:lnTo>
                  <a:close/>
                  <a:moveTo>
                    <a:pt x="0" y="0"/>
                  </a:moveTo>
                  <a:lnTo>
                    <a:pt x="144780" y="0"/>
                  </a:lnTo>
                  <a:lnTo>
                    <a:pt x="144780" y="144780"/>
                  </a:lnTo>
                  <a:lnTo>
                    <a:pt x="0" y="144780"/>
                  </a:lnTo>
                  <a:lnTo>
                    <a:pt x="0" y="0"/>
                  </a:lnTo>
                  <a:close/>
                  <a:moveTo>
                    <a:pt x="144780" y="0"/>
                  </a:moveTo>
                  <a:lnTo>
                    <a:pt x="32123797" y="0"/>
                  </a:lnTo>
                  <a:lnTo>
                    <a:pt x="32123797" y="144780"/>
                  </a:lnTo>
                  <a:lnTo>
                    <a:pt x="144780" y="144780"/>
                  </a:lnTo>
                  <a:lnTo>
                    <a:pt x="144780" y="0"/>
                  </a:lnTo>
                  <a:close/>
                </a:path>
              </a:pathLst>
            </a:custGeom>
            <a:solidFill>
              <a:srgbClr val="000000"/>
            </a:solidFill>
          </p:spPr>
        </p:sp>
      </p:grpSp>
      <p:pic>
        <p:nvPicPr>
          <p:cNvPr id="17" name="Picture 16">
            <a:hlinkClick r:id="rId3" action="ppaction://hlinksldjump"/>
          </p:cNvPr>
          <p:cNvPicPr>
            <a:picLocks noChangeAspect="1"/>
          </p:cNvPicPr>
          <p:nvPr/>
        </p:nvPicPr>
        <p:blipFill>
          <a:blip r:embed="rId4"/>
          <a:stretch>
            <a:fillRect/>
          </a:stretch>
        </p:blipFill>
        <p:spPr>
          <a:xfrm rot="20670503">
            <a:off x="335649" y="238528"/>
            <a:ext cx="2551319" cy="2291128"/>
          </a:xfrm>
          <a:prstGeom prst="rect">
            <a:avLst/>
          </a:prstGeom>
        </p:spPr>
      </p:pic>
      <p:sp>
        <p:nvSpPr>
          <p:cNvPr id="9" name="TextBox 12">
            <a:extLst>
              <a:ext uri="{FF2B5EF4-FFF2-40B4-BE49-F238E27FC236}">
                <a16:creationId xmlns:a16="http://schemas.microsoft.com/office/drawing/2014/main" id="{3E41B7E8-2E1E-D275-9DC1-FD547F5622E1}"/>
              </a:ext>
            </a:extLst>
          </p:cNvPr>
          <p:cNvSpPr txBox="1"/>
          <p:nvPr/>
        </p:nvSpPr>
        <p:spPr>
          <a:xfrm>
            <a:off x="3097300" y="1615544"/>
            <a:ext cx="7391400" cy="830997"/>
          </a:xfrm>
          <a:prstGeom prst="rect">
            <a:avLst/>
          </a:prstGeom>
        </p:spPr>
        <p:txBody>
          <a:bodyPr wrap="square" lIns="0" tIns="0" rIns="0" bIns="0" rtlCol="0" anchor="t">
            <a:spAutoFit/>
          </a:bodyPr>
          <a:lstStyle/>
          <a:p>
            <a:pPr algn="just"/>
            <a:r>
              <a:rPr lang="en-US" sz="5400" b="1" dirty="0" err="1">
                <a:solidFill>
                  <a:schemeClr val="accent2">
                    <a:lumMod val="75000"/>
                  </a:schemeClr>
                </a:solidFill>
                <a:latin typeface="UTM Avo" panose="02040603050506020204" pitchFamily="18" charset="0"/>
              </a:rPr>
              <a:t>Giải</a:t>
            </a:r>
            <a:r>
              <a:rPr lang="en-US" sz="5400" b="1" dirty="0">
                <a:solidFill>
                  <a:schemeClr val="accent2">
                    <a:lumMod val="75000"/>
                  </a:schemeClr>
                </a:solidFill>
                <a:latin typeface="UTM Avo" panose="02040603050506020204" pitchFamily="18" charset="0"/>
              </a:rPr>
              <a:t> </a:t>
            </a:r>
            <a:r>
              <a:rPr lang="en-US" sz="5400" b="1" dirty="0" err="1">
                <a:solidFill>
                  <a:schemeClr val="accent2">
                    <a:lumMod val="75000"/>
                  </a:schemeClr>
                </a:solidFill>
                <a:latin typeface="UTM Avo" panose="02040603050506020204" pitchFamily="18" charset="0"/>
              </a:rPr>
              <a:t>bài</a:t>
            </a:r>
            <a:r>
              <a:rPr lang="en-US" sz="5400" b="1" dirty="0">
                <a:solidFill>
                  <a:schemeClr val="accent2">
                    <a:lumMod val="75000"/>
                  </a:schemeClr>
                </a:solidFill>
                <a:latin typeface="UTM Avo" panose="02040603050506020204" pitchFamily="18" charset="0"/>
              </a:rPr>
              <a:t> </a:t>
            </a:r>
            <a:r>
              <a:rPr lang="en-US" sz="5400" b="1" dirty="0" err="1">
                <a:solidFill>
                  <a:schemeClr val="accent2">
                    <a:lumMod val="75000"/>
                  </a:schemeClr>
                </a:solidFill>
                <a:latin typeface="UTM Avo" panose="02040603050506020204" pitchFamily="18" charset="0"/>
              </a:rPr>
              <a:t>toán</a:t>
            </a:r>
            <a:r>
              <a:rPr lang="en-US" sz="5400" b="1" dirty="0">
                <a:solidFill>
                  <a:schemeClr val="accent2">
                    <a:lumMod val="75000"/>
                  </a:schemeClr>
                </a:solidFill>
                <a:latin typeface="UTM Avo" panose="02040603050506020204" pitchFamily="18" charset="0"/>
              </a:rPr>
              <a:t> </a:t>
            </a:r>
            <a:r>
              <a:rPr lang="en-US" sz="5400" b="1" dirty="0" err="1">
                <a:solidFill>
                  <a:schemeClr val="accent2">
                    <a:lumMod val="75000"/>
                  </a:schemeClr>
                </a:solidFill>
                <a:latin typeface="UTM Avo" panose="02040603050506020204" pitchFamily="18" charset="0"/>
              </a:rPr>
              <a:t>sau</a:t>
            </a:r>
            <a:r>
              <a:rPr lang="en-US" sz="5400" b="1" dirty="0">
                <a:solidFill>
                  <a:schemeClr val="accent2">
                    <a:lumMod val="75000"/>
                  </a:schemeClr>
                </a:solidFill>
                <a:latin typeface="UTM Avo" panose="02040603050506020204" pitchFamily="18" charset="0"/>
              </a:rPr>
              <a:t>:</a:t>
            </a:r>
          </a:p>
        </p:txBody>
      </p:sp>
      <p:pic>
        <p:nvPicPr>
          <p:cNvPr id="19" name="Picture 18">
            <a:extLst>
              <a:ext uri="{FF2B5EF4-FFF2-40B4-BE49-F238E27FC236}">
                <a16:creationId xmlns:a16="http://schemas.microsoft.com/office/drawing/2014/main" id="{B8E14A99-B3E0-51DA-61BC-5A6F02E1888B}"/>
              </a:ext>
            </a:extLst>
          </p:cNvPr>
          <p:cNvPicPr>
            <a:picLocks noChangeAspect="1"/>
          </p:cNvPicPr>
          <p:nvPr/>
        </p:nvPicPr>
        <p:blipFill>
          <a:blip r:embed="rId5"/>
          <a:stretch>
            <a:fillRect/>
          </a:stretch>
        </p:blipFill>
        <p:spPr>
          <a:xfrm>
            <a:off x="10582485" y="1743368"/>
            <a:ext cx="7023201" cy="6322100"/>
          </a:xfrm>
          <a:prstGeom prst="rect">
            <a:avLst/>
          </a:prstGeom>
        </p:spPr>
      </p:pic>
      <p:sp>
        <p:nvSpPr>
          <p:cNvPr id="21" name="TextBox 20">
            <a:extLst>
              <a:ext uri="{FF2B5EF4-FFF2-40B4-BE49-F238E27FC236}">
                <a16:creationId xmlns:a16="http://schemas.microsoft.com/office/drawing/2014/main" id="{F525B894-F1DE-078F-16BA-824AB52F288C}"/>
              </a:ext>
            </a:extLst>
          </p:cNvPr>
          <p:cNvSpPr txBox="1"/>
          <p:nvPr/>
        </p:nvSpPr>
        <p:spPr>
          <a:xfrm>
            <a:off x="716374" y="2762146"/>
            <a:ext cx="10138086" cy="5909310"/>
          </a:xfrm>
          <a:prstGeom prst="rect">
            <a:avLst/>
          </a:prstGeom>
          <a:noFill/>
        </p:spPr>
        <p:txBody>
          <a:bodyPr wrap="square">
            <a:spAutoFit/>
          </a:bodyPr>
          <a:lstStyle/>
          <a:p>
            <a:pPr algn="just"/>
            <a:r>
              <a:rPr lang="vi-VN" sz="5400" b="1" dirty="0">
                <a:solidFill>
                  <a:schemeClr val="tx1">
                    <a:lumMod val="75000"/>
                    <a:lumOff val="25000"/>
                  </a:schemeClr>
                </a:solidFill>
              </a:rPr>
              <a:t>Dúi làm rơi khúc mía xuống một cái lỗ. Chồn đào một cái hố bên cạnh để lấy khúc mía cho dúi. Hỏi chồn còn phải đào sâu thêm bao nhiêu mét nữa để cái hố sâu đúng bằng cái lỗ?</a:t>
            </a:r>
            <a:endParaRPr lang="en-US" sz="13800" b="1" i="0" dirty="0">
              <a:solidFill>
                <a:schemeClr val="tx1">
                  <a:lumMod val="75000"/>
                  <a:lumOff val="25000"/>
                </a:schemeClr>
              </a:solidFill>
              <a:effectLst/>
              <a:latin typeface="UTM Avo" panose="02040603050506020204" pitchFamily="18" charset="0"/>
            </a:endParaRPr>
          </a:p>
        </p:txBody>
      </p:sp>
    </p:spTree>
    <p:extLst>
      <p:ext uri="{BB962C8B-B14F-4D97-AF65-F5344CB8AC3E}">
        <p14:creationId xmlns:p14="http://schemas.microsoft.com/office/powerpoint/2010/main" val="168373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0" y="790737"/>
            <a:ext cx="18288000" cy="8705525"/>
            <a:chOff x="0" y="0"/>
            <a:chExt cx="35741332" cy="24505707"/>
          </a:xfrm>
        </p:grpSpPr>
        <p:sp>
          <p:nvSpPr>
            <p:cNvPr id="4" name="Freeform 4"/>
            <p:cNvSpPr/>
            <p:nvPr/>
          </p:nvSpPr>
          <p:spPr>
            <a:xfrm>
              <a:off x="72390" y="72390"/>
              <a:ext cx="35596552" cy="24360928"/>
            </a:xfrm>
            <a:custGeom>
              <a:avLst/>
              <a:gdLst/>
              <a:ahLst/>
              <a:cxnLst/>
              <a:rect l="l" t="t" r="r" b="b"/>
              <a:pathLst>
                <a:path w="35596552" h="24360928">
                  <a:moveTo>
                    <a:pt x="0" y="0"/>
                  </a:moveTo>
                  <a:lnTo>
                    <a:pt x="35596552" y="0"/>
                  </a:lnTo>
                  <a:lnTo>
                    <a:pt x="35596552" y="24360928"/>
                  </a:lnTo>
                  <a:lnTo>
                    <a:pt x="0" y="24360928"/>
                  </a:lnTo>
                  <a:lnTo>
                    <a:pt x="0" y="0"/>
                  </a:lnTo>
                  <a:close/>
                </a:path>
              </a:pathLst>
            </a:custGeom>
            <a:solidFill>
              <a:srgbClr val="9B7C5C"/>
            </a:solidFill>
          </p:spPr>
        </p:sp>
        <p:sp>
          <p:nvSpPr>
            <p:cNvPr id="5" name="Freeform 5"/>
            <p:cNvSpPr/>
            <p:nvPr/>
          </p:nvSpPr>
          <p:spPr>
            <a:xfrm>
              <a:off x="0" y="0"/>
              <a:ext cx="35741332" cy="24505707"/>
            </a:xfrm>
            <a:custGeom>
              <a:avLst/>
              <a:gdLst/>
              <a:ahLst/>
              <a:cxnLst/>
              <a:rect l="l" t="t" r="r" b="b"/>
              <a:pathLst>
                <a:path w="35741332" h="24505707">
                  <a:moveTo>
                    <a:pt x="35596553" y="24360927"/>
                  </a:moveTo>
                  <a:lnTo>
                    <a:pt x="35741332" y="24360927"/>
                  </a:lnTo>
                  <a:lnTo>
                    <a:pt x="35741332" y="24505707"/>
                  </a:lnTo>
                  <a:lnTo>
                    <a:pt x="35596553" y="24505707"/>
                  </a:lnTo>
                  <a:lnTo>
                    <a:pt x="35596553"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35596553" y="144780"/>
                  </a:moveTo>
                  <a:lnTo>
                    <a:pt x="35741332" y="144780"/>
                  </a:lnTo>
                  <a:lnTo>
                    <a:pt x="35741332" y="24360927"/>
                  </a:lnTo>
                  <a:lnTo>
                    <a:pt x="35596553" y="24360927"/>
                  </a:lnTo>
                  <a:lnTo>
                    <a:pt x="35596553" y="144780"/>
                  </a:lnTo>
                  <a:close/>
                  <a:moveTo>
                    <a:pt x="144780" y="24360927"/>
                  </a:moveTo>
                  <a:lnTo>
                    <a:pt x="35596553" y="24360927"/>
                  </a:lnTo>
                  <a:lnTo>
                    <a:pt x="35596553" y="24505707"/>
                  </a:lnTo>
                  <a:lnTo>
                    <a:pt x="144780" y="24505707"/>
                  </a:lnTo>
                  <a:lnTo>
                    <a:pt x="144780" y="24360927"/>
                  </a:lnTo>
                  <a:close/>
                  <a:moveTo>
                    <a:pt x="35596553" y="0"/>
                  </a:moveTo>
                  <a:lnTo>
                    <a:pt x="35741332" y="0"/>
                  </a:lnTo>
                  <a:lnTo>
                    <a:pt x="35741332" y="144780"/>
                  </a:lnTo>
                  <a:lnTo>
                    <a:pt x="35596553" y="144780"/>
                  </a:lnTo>
                  <a:lnTo>
                    <a:pt x="35596553" y="0"/>
                  </a:lnTo>
                  <a:close/>
                  <a:moveTo>
                    <a:pt x="0" y="0"/>
                  </a:moveTo>
                  <a:lnTo>
                    <a:pt x="144780" y="0"/>
                  </a:lnTo>
                  <a:lnTo>
                    <a:pt x="144780" y="144780"/>
                  </a:lnTo>
                  <a:lnTo>
                    <a:pt x="0" y="144780"/>
                  </a:lnTo>
                  <a:lnTo>
                    <a:pt x="0" y="0"/>
                  </a:lnTo>
                  <a:close/>
                  <a:moveTo>
                    <a:pt x="144780" y="0"/>
                  </a:moveTo>
                  <a:lnTo>
                    <a:pt x="35596553" y="0"/>
                  </a:lnTo>
                  <a:lnTo>
                    <a:pt x="35596553" y="144780"/>
                  </a:lnTo>
                  <a:lnTo>
                    <a:pt x="144780" y="144780"/>
                  </a:lnTo>
                  <a:lnTo>
                    <a:pt x="144780" y="0"/>
                  </a:lnTo>
                  <a:close/>
                </a:path>
              </a:pathLst>
            </a:custGeom>
            <a:solidFill>
              <a:srgbClr val="000000"/>
            </a:solidFill>
          </p:spPr>
        </p:sp>
      </p:grpSp>
      <p:grpSp>
        <p:nvGrpSpPr>
          <p:cNvPr id="6" name="Group 6"/>
          <p:cNvGrpSpPr/>
          <p:nvPr/>
        </p:nvGrpSpPr>
        <p:grpSpPr>
          <a:xfrm>
            <a:off x="457200" y="1081913"/>
            <a:ext cx="17373601" cy="8123174"/>
            <a:chOff x="0" y="0"/>
            <a:chExt cx="32268579" cy="21557999"/>
          </a:xfrm>
        </p:grpSpPr>
        <p:sp>
          <p:nvSpPr>
            <p:cNvPr id="7" name="Freeform 7"/>
            <p:cNvSpPr/>
            <p:nvPr/>
          </p:nvSpPr>
          <p:spPr>
            <a:xfrm>
              <a:off x="72390" y="72390"/>
              <a:ext cx="32123802" cy="21413219"/>
            </a:xfrm>
            <a:custGeom>
              <a:avLst/>
              <a:gdLst/>
              <a:ahLst/>
              <a:cxnLst/>
              <a:rect l="l" t="t" r="r" b="b"/>
              <a:pathLst>
                <a:path w="32123800" h="21413219">
                  <a:moveTo>
                    <a:pt x="0" y="0"/>
                  </a:moveTo>
                  <a:lnTo>
                    <a:pt x="32123800" y="0"/>
                  </a:lnTo>
                  <a:lnTo>
                    <a:pt x="32123800" y="21413219"/>
                  </a:lnTo>
                  <a:lnTo>
                    <a:pt x="0" y="21413219"/>
                  </a:lnTo>
                  <a:lnTo>
                    <a:pt x="0" y="0"/>
                  </a:lnTo>
                  <a:close/>
                </a:path>
              </a:pathLst>
            </a:custGeom>
            <a:solidFill>
              <a:srgbClr val="FFFFFF"/>
            </a:solidFill>
          </p:spPr>
        </p:sp>
        <p:sp>
          <p:nvSpPr>
            <p:cNvPr id="8" name="Freeform 8"/>
            <p:cNvSpPr/>
            <p:nvPr/>
          </p:nvSpPr>
          <p:spPr>
            <a:xfrm>
              <a:off x="0" y="0"/>
              <a:ext cx="32268579" cy="21557999"/>
            </a:xfrm>
            <a:custGeom>
              <a:avLst/>
              <a:gdLst/>
              <a:ahLst/>
              <a:cxnLst/>
              <a:rect l="l" t="t" r="r" b="b"/>
              <a:pathLst>
                <a:path w="32268579" h="21557999">
                  <a:moveTo>
                    <a:pt x="32123797" y="21413219"/>
                  </a:moveTo>
                  <a:lnTo>
                    <a:pt x="32268579" y="21413219"/>
                  </a:lnTo>
                  <a:lnTo>
                    <a:pt x="32268579" y="21557999"/>
                  </a:lnTo>
                  <a:lnTo>
                    <a:pt x="32123797" y="21557999"/>
                  </a:lnTo>
                  <a:lnTo>
                    <a:pt x="32123797"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32123797" y="144780"/>
                  </a:moveTo>
                  <a:lnTo>
                    <a:pt x="32268579" y="144780"/>
                  </a:lnTo>
                  <a:lnTo>
                    <a:pt x="32268579" y="21413219"/>
                  </a:lnTo>
                  <a:lnTo>
                    <a:pt x="32123797" y="21413219"/>
                  </a:lnTo>
                  <a:lnTo>
                    <a:pt x="32123797" y="144780"/>
                  </a:lnTo>
                  <a:close/>
                  <a:moveTo>
                    <a:pt x="144780" y="21413219"/>
                  </a:moveTo>
                  <a:lnTo>
                    <a:pt x="32123797" y="21413219"/>
                  </a:lnTo>
                  <a:lnTo>
                    <a:pt x="32123797" y="21557999"/>
                  </a:lnTo>
                  <a:lnTo>
                    <a:pt x="144780" y="21557999"/>
                  </a:lnTo>
                  <a:lnTo>
                    <a:pt x="144780" y="21413219"/>
                  </a:lnTo>
                  <a:close/>
                  <a:moveTo>
                    <a:pt x="32123797" y="0"/>
                  </a:moveTo>
                  <a:lnTo>
                    <a:pt x="32268579" y="0"/>
                  </a:lnTo>
                  <a:lnTo>
                    <a:pt x="32268579" y="144780"/>
                  </a:lnTo>
                  <a:lnTo>
                    <a:pt x="32123797" y="144780"/>
                  </a:lnTo>
                  <a:lnTo>
                    <a:pt x="32123797" y="0"/>
                  </a:lnTo>
                  <a:close/>
                  <a:moveTo>
                    <a:pt x="0" y="0"/>
                  </a:moveTo>
                  <a:lnTo>
                    <a:pt x="144780" y="0"/>
                  </a:lnTo>
                  <a:lnTo>
                    <a:pt x="144780" y="144780"/>
                  </a:lnTo>
                  <a:lnTo>
                    <a:pt x="0" y="144780"/>
                  </a:lnTo>
                  <a:lnTo>
                    <a:pt x="0" y="0"/>
                  </a:lnTo>
                  <a:close/>
                  <a:moveTo>
                    <a:pt x="144780" y="0"/>
                  </a:moveTo>
                  <a:lnTo>
                    <a:pt x="32123797" y="0"/>
                  </a:lnTo>
                  <a:lnTo>
                    <a:pt x="32123797" y="144780"/>
                  </a:lnTo>
                  <a:lnTo>
                    <a:pt x="144780" y="144780"/>
                  </a:lnTo>
                  <a:lnTo>
                    <a:pt x="144780" y="0"/>
                  </a:lnTo>
                  <a:close/>
                </a:path>
              </a:pathLst>
            </a:custGeom>
            <a:solidFill>
              <a:srgbClr val="000000"/>
            </a:solidFill>
          </p:spPr>
        </p:sp>
      </p:grpSp>
      <p:pic>
        <p:nvPicPr>
          <p:cNvPr id="17" name="Picture 16">
            <a:hlinkClick r:id="rId3" action="ppaction://hlinksldjump"/>
          </p:cNvPr>
          <p:cNvPicPr>
            <a:picLocks noChangeAspect="1"/>
          </p:cNvPicPr>
          <p:nvPr/>
        </p:nvPicPr>
        <p:blipFill>
          <a:blip r:embed="rId4"/>
          <a:stretch>
            <a:fillRect/>
          </a:stretch>
        </p:blipFill>
        <p:spPr>
          <a:xfrm rot="20670503">
            <a:off x="335649" y="238528"/>
            <a:ext cx="2551319" cy="2291128"/>
          </a:xfrm>
          <a:prstGeom prst="rect">
            <a:avLst/>
          </a:prstGeom>
        </p:spPr>
      </p:pic>
      <p:sp>
        <p:nvSpPr>
          <p:cNvPr id="9" name="TextBox 12">
            <a:extLst>
              <a:ext uri="{FF2B5EF4-FFF2-40B4-BE49-F238E27FC236}">
                <a16:creationId xmlns:a16="http://schemas.microsoft.com/office/drawing/2014/main" id="{3E41B7E8-2E1E-D275-9DC1-FD547F5622E1}"/>
              </a:ext>
            </a:extLst>
          </p:cNvPr>
          <p:cNvSpPr txBox="1"/>
          <p:nvPr/>
        </p:nvSpPr>
        <p:spPr>
          <a:xfrm>
            <a:off x="3097300" y="1615544"/>
            <a:ext cx="7391400" cy="830997"/>
          </a:xfrm>
          <a:prstGeom prst="rect">
            <a:avLst/>
          </a:prstGeom>
        </p:spPr>
        <p:txBody>
          <a:bodyPr wrap="square" lIns="0" tIns="0" rIns="0" bIns="0" rtlCol="0" anchor="t">
            <a:spAutoFit/>
          </a:bodyPr>
          <a:lstStyle/>
          <a:p>
            <a:pPr algn="just"/>
            <a:r>
              <a:rPr lang="en-US" sz="5400" b="1" dirty="0" err="1">
                <a:solidFill>
                  <a:srgbClr val="000000"/>
                </a:solidFill>
                <a:latin typeface="UTM Avo" panose="02040603050506020204" pitchFamily="18" charset="0"/>
              </a:rPr>
              <a:t>Giải</a:t>
            </a:r>
            <a:r>
              <a:rPr lang="en-US" sz="5400" b="1" dirty="0">
                <a:solidFill>
                  <a:srgbClr val="000000"/>
                </a:solidFill>
                <a:latin typeface="UTM Avo" panose="02040603050506020204" pitchFamily="18" charset="0"/>
              </a:rPr>
              <a:t> </a:t>
            </a:r>
            <a:r>
              <a:rPr lang="en-US" sz="5400" b="1" dirty="0" err="1">
                <a:solidFill>
                  <a:srgbClr val="000000"/>
                </a:solidFill>
                <a:latin typeface="UTM Avo" panose="02040603050506020204" pitchFamily="18" charset="0"/>
              </a:rPr>
              <a:t>bài</a:t>
            </a:r>
            <a:r>
              <a:rPr lang="en-US" sz="5400" b="1" dirty="0">
                <a:solidFill>
                  <a:srgbClr val="000000"/>
                </a:solidFill>
                <a:latin typeface="UTM Avo" panose="02040603050506020204" pitchFamily="18" charset="0"/>
              </a:rPr>
              <a:t> </a:t>
            </a:r>
            <a:r>
              <a:rPr lang="en-US" sz="5400" b="1" dirty="0" err="1">
                <a:solidFill>
                  <a:srgbClr val="000000"/>
                </a:solidFill>
                <a:latin typeface="UTM Avo" panose="02040603050506020204" pitchFamily="18" charset="0"/>
              </a:rPr>
              <a:t>toán</a:t>
            </a:r>
            <a:r>
              <a:rPr lang="en-US" sz="5400" b="1" dirty="0">
                <a:solidFill>
                  <a:srgbClr val="000000"/>
                </a:solidFill>
                <a:latin typeface="UTM Avo" panose="02040603050506020204" pitchFamily="18" charset="0"/>
              </a:rPr>
              <a:t> </a:t>
            </a:r>
            <a:r>
              <a:rPr lang="en-US" sz="5400" b="1" dirty="0" err="1">
                <a:solidFill>
                  <a:srgbClr val="000000"/>
                </a:solidFill>
                <a:latin typeface="UTM Avo" panose="02040603050506020204" pitchFamily="18" charset="0"/>
              </a:rPr>
              <a:t>sau</a:t>
            </a:r>
            <a:r>
              <a:rPr lang="en-US" sz="5400" b="1" dirty="0">
                <a:solidFill>
                  <a:srgbClr val="000000"/>
                </a:solidFill>
                <a:latin typeface="UTM Avo" panose="02040603050506020204" pitchFamily="18" charset="0"/>
              </a:rPr>
              <a:t>:</a:t>
            </a:r>
          </a:p>
        </p:txBody>
      </p:sp>
      <p:pic>
        <p:nvPicPr>
          <p:cNvPr id="19" name="Picture 18">
            <a:extLst>
              <a:ext uri="{FF2B5EF4-FFF2-40B4-BE49-F238E27FC236}">
                <a16:creationId xmlns:a16="http://schemas.microsoft.com/office/drawing/2014/main" id="{B8E14A99-B3E0-51DA-61BC-5A6F02E1888B}"/>
              </a:ext>
            </a:extLst>
          </p:cNvPr>
          <p:cNvPicPr>
            <a:picLocks noChangeAspect="1"/>
          </p:cNvPicPr>
          <p:nvPr/>
        </p:nvPicPr>
        <p:blipFill>
          <a:blip r:embed="rId5"/>
          <a:stretch>
            <a:fillRect/>
          </a:stretch>
        </p:blipFill>
        <p:spPr>
          <a:xfrm>
            <a:off x="10582485" y="1743368"/>
            <a:ext cx="7023201" cy="6322100"/>
          </a:xfrm>
          <a:prstGeom prst="rect">
            <a:avLst/>
          </a:prstGeom>
        </p:spPr>
      </p:pic>
      <p:sp>
        <p:nvSpPr>
          <p:cNvPr id="21" name="TextBox 20">
            <a:extLst>
              <a:ext uri="{FF2B5EF4-FFF2-40B4-BE49-F238E27FC236}">
                <a16:creationId xmlns:a16="http://schemas.microsoft.com/office/drawing/2014/main" id="{F525B894-F1DE-078F-16BA-824AB52F288C}"/>
              </a:ext>
            </a:extLst>
          </p:cNvPr>
          <p:cNvSpPr txBox="1"/>
          <p:nvPr/>
        </p:nvSpPr>
        <p:spPr>
          <a:xfrm>
            <a:off x="682314" y="2661767"/>
            <a:ext cx="10138086" cy="6001643"/>
          </a:xfrm>
          <a:prstGeom prst="rect">
            <a:avLst/>
          </a:prstGeom>
          <a:noFill/>
        </p:spPr>
        <p:txBody>
          <a:bodyPr wrap="square">
            <a:spAutoFit/>
          </a:bodyPr>
          <a:lstStyle/>
          <a:p>
            <a:pPr algn="ctr"/>
            <a:r>
              <a:rPr lang="en-US" sz="4800" b="1" i="0" dirty="0" err="1">
                <a:solidFill>
                  <a:schemeClr val="accent2">
                    <a:lumMod val="75000"/>
                  </a:schemeClr>
                </a:solidFill>
                <a:effectLst/>
                <a:latin typeface="UTM Avo" panose="02040603050506020204" pitchFamily="18" charset="0"/>
              </a:rPr>
              <a:t>Bài</a:t>
            </a:r>
            <a:r>
              <a:rPr lang="en-US" sz="4800" b="1" i="0" dirty="0">
                <a:solidFill>
                  <a:schemeClr val="accent2">
                    <a:lumMod val="75000"/>
                  </a:schemeClr>
                </a:solidFill>
                <a:effectLst/>
                <a:latin typeface="UTM Avo" panose="02040603050506020204" pitchFamily="18" charset="0"/>
              </a:rPr>
              <a:t> </a:t>
            </a:r>
            <a:r>
              <a:rPr lang="en-US" sz="4800" b="1" i="0" dirty="0" err="1">
                <a:solidFill>
                  <a:schemeClr val="accent2">
                    <a:lumMod val="75000"/>
                  </a:schemeClr>
                </a:solidFill>
                <a:effectLst/>
                <a:latin typeface="UTM Avo" panose="02040603050506020204" pitchFamily="18" charset="0"/>
              </a:rPr>
              <a:t>giải</a:t>
            </a:r>
            <a:r>
              <a:rPr lang="en-US" sz="4800" b="1" i="0" dirty="0">
                <a:solidFill>
                  <a:schemeClr val="accent2">
                    <a:lumMod val="75000"/>
                  </a:schemeClr>
                </a:solidFill>
                <a:effectLst/>
                <a:latin typeface="UTM Avo" panose="02040603050506020204" pitchFamily="18" charset="0"/>
              </a:rPr>
              <a:t>:</a:t>
            </a:r>
            <a:endParaRPr lang="en-US" sz="4800" b="0" i="0" dirty="0">
              <a:solidFill>
                <a:schemeClr val="accent2">
                  <a:lumMod val="75000"/>
                </a:schemeClr>
              </a:solidFill>
              <a:effectLst/>
              <a:latin typeface="UTM Avo" panose="02040603050506020204" pitchFamily="18" charset="0"/>
            </a:endParaRPr>
          </a:p>
          <a:p>
            <a:pPr algn="ctr"/>
            <a:r>
              <a:rPr lang="en-US" sz="4800" b="0" i="0" dirty="0" err="1">
                <a:solidFill>
                  <a:srgbClr val="000000"/>
                </a:solidFill>
                <a:effectLst/>
                <a:latin typeface="UTM Avo" panose="02040603050506020204" pitchFamily="18" charset="0"/>
              </a:rPr>
              <a:t>Chiều</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sâu</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của</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cái</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lỗ</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là</a:t>
            </a:r>
            <a:r>
              <a:rPr lang="en-US" sz="4800" b="0" i="0" dirty="0">
                <a:solidFill>
                  <a:srgbClr val="000000"/>
                </a:solidFill>
                <a:effectLst/>
                <a:latin typeface="UTM Avo" panose="02040603050506020204" pitchFamily="18" charset="0"/>
              </a:rPr>
              <a:t>:</a:t>
            </a:r>
          </a:p>
          <a:p>
            <a:pPr algn="ctr"/>
            <a:r>
              <a:rPr lang="en-US" sz="4800" b="0" i="0" dirty="0">
                <a:solidFill>
                  <a:srgbClr val="000000"/>
                </a:solidFill>
                <a:effectLst/>
                <a:latin typeface="UTM Avo" panose="02040603050506020204" pitchFamily="18" charset="0"/>
              </a:rPr>
              <a:t>1,06 + 0,25 = 1,31 (m)</a:t>
            </a:r>
          </a:p>
          <a:p>
            <a:pPr algn="ctr"/>
            <a:r>
              <a:rPr lang="en-US" sz="4800" b="0" i="0" dirty="0" err="1">
                <a:solidFill>
                  <a:srgbClr val="000000"/>
                </a:solidFill>
                <a:effectLst/>
                <a:latin typeface="UTM Avo" panose="02040603050506020204" pitchFamily="18" charset="0"/>
              </a:rPr>
              <a:t>Chồn</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còn</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phải</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đào</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sâu</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thêm</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số</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mét</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nữa</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để</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cái</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hố</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sâu</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đúng</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bằng</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cái</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lỗ</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là</a:t>
            </a:r>
            <a:r>
              <a:rPr lang="en-US" sz="4800" b="0" i="0" dirty="0">
                <a:solidFill>
                  <a:srgbClr val="000000"/>
                </a:solidFill>
                <a:effectLst/>
                <a:latin typeface="UTM Avo" panose="02040603050506020204" pitchFamily="18" charset="0"/>
              </a:rPr>
              <a:t>:</a:t>
            </a:r>
          </a:p>
          <a:p>
            <a:pPr algn="ctr"/>
            <a:r>
              <a:rPr lang="en-US" sz="4800" b="0" i="0" dirty="0">
                <a:solidFill>
                  <a:srgbClr val="000000"/>
                </a:solidFill>
                <a:effectLst/>
                <a:latin typeface="UTM Avo" panose="02040603050506020204" pitchFamily="18" charset="0"/>
              </a:rPr>
              <a:t>1,31 – 0,9 = 0,41 (m)</a:t>
            </a:r>
          </a:p>
          <a:p>
            <a:pPr algn="ctr"/>
            <a:r>
              <a:rPr lang="en-US" sz="4800" b="0" i="0" dirty="0" err="1">
                <a:solidFill>
                  <a:srgbClr val="000000"/>
                </a:solidFill>
                <a:effectLst/>
                <a:latin typeface="UTM Avo" panose="02040603050506020204" pitchFamily="18" charset="0"/>
              </a:rPr>
              <a:t>Đáp</a:t>
            </a:r>
            <a:r>
              <a:rPr lang="en-US" sz="4800" b="0" i="0" dirty="0">
                <a:solidFill>
                  <a:srgbClr val="000000"/>
                </a:solidFill>
                <a:effectLst/>
                <a:latin typeface="UTM Avo" panose="02040603050506020204" pitchFamily="18" charset="0"/>
              </a:rPr>
              <a:t> </a:t>
            </a:r>
            <a:r>
              <a:rPr lang="en-US" sz="4800" b="0" i="0" dirty="0" err="1">
                <a:solidFill>
                  <a:srgbClr val="000000"/>
                </a:solidFill>
                <a:effectLst/>
                <a:latin typeface="UTM Avo" panose="02040603050506020204" pitchFamily="18" charset="0"/>
              </a:rPr>
              <a:t>số</a:t>
            </a:r>
            <a:r>
              <a:rPr lang="en-US" sz="4800" b="0" i="0" dirty="0">
                <a:solidFill>
                  <a:srgbClr val="000000"/>
                </a:solidFill>
                <a:effectLst/>
                <a:latin typeface="UTM Avo" panose="02040603050506020204" pitchFamily="18" charset="0"/>
              </a:rPr>
              <a:t>: 0,41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barn(inVertical)">
                                      <p:cBhvr>
                                        <p:cTn id="12" dur="500"/>
                                        <p:tgtEl>
                                          <p:spTgt spid="21">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barn(inVertical)">
                                      <p:cBhvr>
                                        <p:cTn id="15" dur="500"/>
                                        <p:tgtEl>
                                          <p:spTgt spid="2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xEl>
                                              <p:pRg st="3" end="3"/>
                                            </p:txEl>
                                          </p:spTgt>
                                        </p:tgtEl>
                                        <p:attrNameLst>
                                          <p:attrName>style.visibility</p:attrName>
                                        </p:attrNameLst>
                                      </p:cBhvr>
                                      <p:to>
                                        <p:strVal val="visible"/>
                                      </p:to>
                                    </p:set>
                                    <p:animEffect transition="in" filter="barn(inVertical)">
                                      <p:cBhvr>
                                        <p:cTn id="20" dur="500"/>
                                        <p:tgtEl>
                                          <p:spTgt spid="21">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xEl>
                                              <p:pRg st="4" end="4"/>
                                            </p:txEl>
                                          </p:spTgt>
                                        </p:tgtEl>
                                        <p:attrNameLst>
                                          <p:attrName>style.visibility</p:attrName>
                                        </p:attrNameLst>
                                      </p:cBhvr>
                                      <p:to>
                                        <p:strVal val="visible"/>
                                      </p:to>
                                    </p:set>
                                    <p:animEffect transition="in" filter="barn(inVertical)">
                                      <p:cBhvr>
                                        <p:cTn id="23" dur="500"/>
                                        <p:tgtEl>
                                          <p:spTgt spid="2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xEl>
                                              <p:pRg st="5" end="5"/>
                                            </p:txEl>
                                          </p:spTgt>
                                        </p:tgtEl>
                                        <p:attrNameLst>
                                          <p:attrName>style.visibility</p:attrName>
                                        </p:attrNameLst>
                                      </p:cBhvr>
                                      <p:to>
                                        <p:strVal val="visible"/>
                                      </p:to>
                                    </p:set>
                                    <p:animEffect transition="in" filter="barn(inVertical)">
                                      <p:cBhvr>
                                        <p:cTn id="28"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sp>
      </p:grpSp>
      <p:sp>
        <p:nvSpPr>
          <p:cNvPr id="9" name="Freeform 9"/>
          <p:cNvSpPr/>
          <p:nvPr/>
        </p:nvSpPr>
        <p:spPr>
          <a:xfrm>
            <a:off x="5017986" y="4459051"/>
            <a:ext cx="8252028" cy="73821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3"/>
            <a:stretch>
              <a:fillRect/>
            </a:stretch>
          </a:blipFill>
        </p:spPr>
      </p:sp>
      <p:pic>
        <p:nvPicPr>
          <p:cNvPr id="11" name="Picture 10"/>
          <p:cNvPicPr>
            <a:picLocks noChangeAspect="1"/>
          </p:cNvPicPr>
          <p:nvPr/>
        </p:nvPicPr>
        <p:blipFill>
          <a:blip r:embed="rId4"/>
          <a:stretch>
            <a:fillRect/>
          </a:stretch>
        </p:blipFill>
        <p:spPr>
          <a:xfrm>
            <a:off x="2667000" y="1181100"/>
            <a:ext cx="13717189" cy="461507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62" b="-5962"/>
            </a:stretch>
          </a:blipFill>
        </p:spPr>
      </p:sp>
      <p:grpSp>
        <p:nvGrpSpPr>
          <p:cNvPr id="9" name="Group 9"/>
          <p:cNvGrpSpPr/>
          <p:nvPr/>
        </p:nvGrpSpPr>
        <p:grpSpPr>
          <a:xfrm>
            <a:off x="-1092695" y="2766045"/>
            <a:ext cx="19750225" cy="6791953"/>
            <a:chOff x="0" y="0"/>
            <a:chExt cx="52414898" cy="18025087"/>
          </a:xfrm>
        </p:grpSpPr>
        <p:sp>
          <p:nvSpPr>
            <p:cNvPr id="10" name="Freeform 10"/>
            <p:cNvSpPr/>
            <p:nvPr/>
          </p:nvSpPr>
          <p:spPr>
            <a:xfrm>
              <a:off x="72390" y="72390"/>
              <a:ext cx="52270121" cy="17880306"/>
            </a:xfrm>
            <a:custGeom>
              <a:avLst/>
              <a:gdLst/>
              <a:ahLst/>
              <a:cxnLst/>
              <a:rect l="l" t="t" r="r" b="b"/>
              <a:pathLst>
                <a:path w="52270121" h="17880306">
                  <a:moveTo>
                    <a:pt x="0" y="0"/>
                  </a:moveTo>
                  <a:lnTo>
                    <a:pt x="52270120" y="0"/>
                  </a:lnTo>
                  <a:lnTo>
                    <a:pt x="52270120" y="17880306"/>
                  </a:lnTo>
                  <a:lnTo>
                    <a:pt x="0" y="17880306"/>
                  </a:lnTo>
                  <a:lnTo>
                    <a:pt x="0" y="0"/>
                  </a:lnTo>
                  <a:close/>
                </a:path>
              </a:pathLst>
            </a:custGeom>
            <a:solidFill>
              <a:srgbClr val="FFFFFF"/>
            </a:solidFill>
          </p:spPr>
        </p:sp>
        <p:sp>
          <p:nvSpPr>
            <p:cNvPr id="11" name="Freeform 11"/>
            <p:cNvSpPr/>
            <p:nvPr/>
          </p:nvSpPr>
          <p:spPr>
            <a:xfrm>
              <a:off x="0" y="0"/>
              <a:ext cx="52414897" cy="18025087"/>
            </a:xfrm>
            <a:custGeom>
              <a:avLst/>
              <a:gdLst/>
              <a:ahLst/>
              <a:cxnLst/>
              <a:rect l="l" t="t" r="r" b="b"/>
              <a:pathLst>
                <a:path w="52414897" h="18025087">
                  <a:moveTo>
                    <a:pt x="52270118" y="17880307"/>
                  </a:moveTo>
                  <a:lnTo>
                    <a:pt x="52414897" y="17880307"/>
                  </a:lnTo>
                  <a:lnTo>
                    <a:pt x="52414897" y="18025087"/>
                  </a:lnTo>
                  <a:lnTo>
                    <a:pt x="52270118" y="18025087"/>
                  </a:lnTo>
                  <a:lnTo>
                    <a:pt x="52270118" y="17880307"/>
                  </a:lnTo>
                  <a:close/>
                  <a:moveTo>
                    <a:pt x="0" y="144780"/>
                  </a:moveTo>
                  <a:lnTo>
                    <a:pt x="144780" y="144780"/>
                  </a:lnTo>
                  <a:lnTo>
                    <a:pt x="144780" y="17880307"/>
                  </a:lnTo>
                  <a:lnTo>
                    <a:pt x="0" y="17880307"/>
                  </a:lnTo>
                  <a:lnTo>
                    <a:pt x="0" y="144780"/>
                  </a:lnTo>
                  <a:close/>
                  <a:moveTo>
                    <a:pt x="0" y="17880307"/>
                  </a:moveTo>
                  <a:lnTo>
                    <a:pt x="144780" y="17880307"/>
                  </a:lnTo>
                  <a:lnTo>
                    <a:pt x="144780" y="18025087"/>
                  </a:lnTo>
                  <a:lnTo>
                    <a:pt x="0" y="18025087"/>
                  </a:lnTo>
                  <a:lnTo>
                    <a:pt x="0" y="17880307"/>
                  </a:lnTo>
                  <a:close/>
                  <a:moveTo>
                    <a:pt x="52270118" y="144780"/>
                  </a:moveTo>
                  <a:lnTo>
                    <a:pt x="52414897" y="144780"/>
                  </a:lnTo>
                  <a:lnTo>
                    <a:pt x="52414897" y="17880307"/>
                  </a:lnTo>
                  <a:lnTo>
                    <a:pt x="52270118" y="17880307"/>
                  </a:lnTo>
                  <a:lnTo>
                    <a:pt x="52270118" y="144780"/>
                  </a:lnTo>
                  <a:close/>
                  <a:moveTo>
                    <a:pt x="144780" y="17880307"/>
                  </a:moveTo>
                  <a:lnTo>
                    <a:pt x="52270118" y="17880307"/>
                  </a:lnTo>
                  <a:lnTo>
                    <a:pt x="52270118" y="18025087"/>
                  </a:lnTo>
                  <a:lnTo>
                    <a:pt x="144780" y="18025087"/>
                  </a:lnTo>
                  <a:lnTo>
                    <a:pt x="144780" y="17880307"/>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sp>
        <p:nvSpPr>
          <p:cNvPr id="12" name="TextBox 12"/>
          <p:cNvSpPr txBox="1"/>
          <p:nvPr/>
        </p:nvSpPr>
        <p:spPr>
          <a:xfrm>
            <a:off x="762000" y="3828523"/>
            <a:ext cx="11576744" cy="6155531"/>
          </a:xfrm>
          <a:prstGeom prst="rect">
            <a:avLst/>
          </a:prstGeom>
        </p:spPr>
        <p:txBody>
          <a:bodyPr wrap="square" lIns="0" tIns="0" rIns="0" bIns="0" numCol="1" rtlCol="0" anchor="t">
            <a:spAutoFit/>
          </a:bodyPr>
          <a:lstStyle/>
          <a:p>
            <a:pPr algn="ctr">
              <a:spcBef>
                <a:spcPct val="0"/>
              </a:spcBef>
            </a:pPr>
            <a:r>
              <a:rPr lang="en-US" sz="8000" dirty="0">
                <a:solidFill>
                  <a:srgbClr val="C00000"/>
                </a:solidFill>
                <a:latin typeface="UTM Avo" panose="02040603050506020204" pitchFamily="18" charset="0"/>
              </a:rPr>
              <a:t>7,85 x 1 000 = ?</a:t>
            </a:r>
          </a:p>
          <a:p>
            <a:pPr>
              <a:spcBef>
                <a:spcPct val="0"/>
              </a:spcBef>
            </a:pPr>
            <a:r>
              <a:rPr lang="en-US" sz="8000" dirty="0">
                <a:solidFill>
                  <a:srgbClr val="5D2E1D"/>
                </a:solidFill>
                <a:latin typeface="UTM Avo" panose="02040603050506020204" pitchFamily="18" charset="0"/>
              </a:rPr>
              <a:t>A. 78,5			C. 785</a:t>
            </a:r>
          </a:p>
          <a:p>
            <a:pPr>
              <a:spcBef>
                <a:spcPct val="0"/>
              </a:spcBef>
            </a:pPr>
            <a:r>
              <a:rPr lang="en-US" sz="8000" dirty="0">
                <a:solidFill>
                  <a:srgbClr val="5D2E1D"/>
                </a:solidFill>
                <a:latin typeface="UTM Avo" panose="02040603050506020204" pitchFamily="18" charset="0"/>
              </a:rPr>
              <a:t>B. 7,85			D. 7 850</a:t>
            </a:r>
          </a:p>
          <a:p>
            <a:pPr>
              <a:spcBef>
                <a:spcPct val="0"/>
              </a:spcBef>
            </a:pPr>
            <a:endParaRPr lang="en-US" sz="8000" dirty="0">
              <a:solidFill>
                <a:srgbClr val="5D2E1D"/>
              </a:solidFill>
              <a:latin typeface="UTM Avo" panose="02040603050506020204" pitchFamily="18" charset="0"/>
            </a:endParaRPr>
          </a:p>
          <a:p>
            <a:pPr>
              <a:spcBef>
                <a:spcPct val="0"/>
              </a:spcBef>
            </a:pPr>
            <a:endParaRPr lang="en-US" sz="8000" dirty="0">
              <a:solidFill>
                <a:srgbClr val="5D2E1D"/>
              </a:solidFill>
              <a:latin typeface="UTM Avo" panose="02040603050506020204" pitchFamily="18" charset="0"/>
            </a:endParaRPr>
          </a:p>
        </p:txBody>
      </p:sp>
      <p:pic>
        <p:nvPicPr>
          <p:cNvPr id="15" name="Picture 14"/>
          <p:cNvPicPr>
            <a:picLocks noChangeAspect="1"/>
          </p:cNvPicPr>
          <p:nvPr/>
        </p:nvPicPr>
        <p:blipFill>
          <a:blip r:embed="rId4"/>
          <a:stretch>
            <a:fillRect/>
          </a:stretch>
        </p:blipFill>
        <p:spPr>
          <a:xfrm>
            <a:off x="2895600" y="128387"/>
            <a:ext cx="6248400" cy="2509271"/>
          </a:xfrm>
          <a:prstGeom prst="rect">
            <a:avLst/>
          </a:prstGeom>
        </p:spPr>
      </p:pic>
      <p:sp>
        <p:nvSpPr>
          <p:cNvPr id="16" name="Freeform 9"/>
          <p:cNvSpPr/>
          <p:nvPr/>
        </p:nvSpPr>
        <p:spPr>
          <a:xfrm>
            <a:off x="11918998" y="4124073"/>
            <a:ext cx="6553767" cy="61629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5"/>
            <a:stretch>
              <a:fillRect/>
            </a:stretch>
          </a:blipFill>
        </p:spPr>
      </p:sp>
      <p:sp>
        <p:nvSpPr>
          <p:cNvPr id="17" name="Oval 16"/>
          <p:cNvSpPr/>
          <p:nvPr/>
        </p:nvSpPr>
        <p:spPr>
          <a:xfrm>
            <a:off x="6061182" y="6410988"/>
            <a:ext cx="1066800" cy="9906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62" b="-5962"/>
            </a:stretch>
          </a:blipFill>
        </p:spPr>
      </p:sp>
      <p:grpSp>
        <p:nvGrpSpPr>
          <p:cNvPr id="9" name="Group 9"/>
          <p:cNvGrpSpPr/>
          <p:nvPr/>
        </p:nvGrpSpPr>
        <p:grpSpPr>
          <a:xfrm>
            <a:off x="-1092695" y="2766045"/>
            <a:ext cx="19750225" cy="6791953"/>
            <a:chOff x="0" y="0"/>
            <a:chExt cx="52414898" cy="18025087"/>
          </a:xfrm>
        </p:grpSpPr>
        <p:sp>
          <p:nvSpPr>
            <p:cNvPr id="10" name="Freeform 10"/>
            <p:cNvSpPr/>
            <p:nvPr/>
          </p:nvSpPr>
          <p:spPr>
            <a:xfrm>
              <a:off x="72390" y="72390"/>
              <a:ext cx="52270121" cy="17880306"/>
            </a:xfrm>
            <a:custGeom>
              <a:avLst/>
              <a:gdLst/>
              <a:ahLst/>
              <a:cxnLst/>
              <a:rect l="l" t="t" r="r" b="b"/>
              <a:pathLst>
                <a:path w="52270121" h="17880306">
                  <a:moveTo>
                    <a:pt x="0" y="0"/>
                  </a:moveTo>
                  <a:lnTo>
                    <a:pt x="52270120" y="0"/>
                  </a:lnTo>
                  <a:lnTo>
                    <a:pt x="52270120" y="17880306"/>
                  </a:lnTo>
                  <a:lnTo>
                    <a:pt x="0" y="17880306"/>
                  </a:lnTo>
                  <a:lnTo>
                    <a:pt x="0" y="0"/>
                  </a:lnTo>
                  <a:close/>
                </a:path>
              </a:pathLst>
            </a:custGeom>
            <a:solidFill>
              <a:srgbClr val="FFFFFF"/>
            </a:solidFill>
          </p:spPr>
        </p:sp>
        <p:sp>
          <p:nvSpPr>
            <p:cNvPr id="11" name="Freeform 11"/>
            <p:cNvSpPr/>
            <p:nvPr/>
          </p:nvSpPr>
          <p:spPr>
            <a:xfrm>
              <a:off x="0" y="0"/>
              <a:ext cx="52414897" cy="18025087"/>
            </a:xfrm>
            <a:custGeom>
              <a:avLst/>
              <a:gdLst/>
              <a:ahLst/>
              <a:cxnLst/>
              <a:rect l="l" t="t" r="r" b="b"/>
              <a:pathLst>
                <a:path w="52414897" h="18025087">
                  <a:moveTo>
                    <a:pt x="52270118" y="17880307"/>
                  </a:moveTo>
                  <a:lnTo>
                    <a:pt x="52414897" y="17880307"/>
                  </a:lnTo>
                  <a:lnTo>
                    <a:pt x="52414897" y="18025087"/>
                  </a:lnTo>
                  <a:lnTo>
                    <a:pt x="52270118" y="18025087"/>
                  </a:lnTo>
                  <a:lnTo>
                    <a:pt x="52270118" y="17880307"/>
                  </a:lnTo>
                  <a:close/>
                  <a:moveTo>
                    <a:pt x="0" y="144780"/>
                  </a:moveTo>
                  <a:lnTo>
                    <a:pt x="144780" y="144780"/>
                  </a:lnTo>
                  <a:lnTo>
                    <a:pt x="144780" y="17880307"/>
                  </a:lnTo>
                  <a:lnTo>
                    <a:pt x="0" y="17880307"/>
                  </a:lnTo>
                  <a:lnTo>
                    <a:pt x="0" y="144780"/>
                  </a:lnTo>
                  <a:close/>
                  <a:moveTo>
                    <a:pt x="0" y="17880307"/>
                  </a:moveTo>
                  <a:lnTo>
                    <a:pt x="144780" y="17880307"/>
                  </a:lnTo>
                  <a:lnTo>
                    <a:pt x="144780" y="18025087"/>
                  </a:lnTo>
                  <a:lnTo>
                    <a:pt x="0" y="18025087"/>
                  </a:lnTo>
                  <a:lnTo>
                    <a:pt x="0" y="17880307"/>
                  </a:lnTo>
                  <a:close/>
                  <a:moveTo>
                    <a:pt x="52270118" y="144780"/>
                  </a:moveTo>
                  <a:lnTo>
                    <a:pt x="52414897" y="144780"/>
                  </a:lnTo>
                  <a:lnTo>
                    <a:pt x="52414897" y="17880307"/>
                  </a:lnTo>
                  <a:lnTo>
                    <a:pt x="52270118" y="17880307"/>
                  </a:lnTo>
                  <a:lnTo>
                    <a:pt x="52270118" y="144780"/>
                  </a:lnTo>
                  <a:close/>
                  <a:moveTo>
                    <a:pt x="144780" y="17880307"/>
                  </a:moveTo>
                  <a:lnTo>
                    <a:pt x="52270118" y="17880307"/>
                  </a:lnTo>
                  <a:lnTo>
                    <a:pt x="52270118" y="18025087"/>
                  </a:lnTo>
                  <a:lnTo>
                    <a:pt x="144780" y="18025087"/>
                  </a:lnTo>
                  <a:lnTo>
                    <a:pt x="144780" y="17880307"/>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sp>
        <p:nvSpPr>
          <p:cNvPr id="12" name="Freeform 12"/>
          <p:cNvSpPr/>
          <p:nvPr/>
        </p:nvSpPr>
        <p:spPr>
          <a:xfrm>
            <a:off x="13677055" y="3764055"/>
            <a:ext cx="4610945" cy="6587065"/>
          </a:xfrm>
          <a:custGeom>
            <a:avLst/>
            <a:gdLst/>
            <a:ahLst/>
            <a:cxnLst/>
            <a:rect l="l" t="t" r="r" b="b"/>
            <a:pathLst>
              <a:path w="4610945" h="6587065">
                <a:moveTo>
                  <a:pt x="0" y="0"/>
                </a:moveTo>
                <a:lnTo>
                  <a:pt x="4610945" y="0"/>
                </a:lnTo>
                <a:lnTo>
                  <a:pt x="4610945" y="6587065"/>
                </a:lnTo>
                <a:lnTo>
                  <a:pt x="0" y="65870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838200" y="3786915"/>
            <a:ext cx="12533742" cy="5416868"/>
          </a:xfrm>
          <a:prstGeom prst="rect">
            <a:avLst/>
          </a:prstGeom>
        </p:spPr>
        <p:txBody>
          <a:bodyPr wrap="square" lIns="0" tIns="0" rIns="0" bIns="0" rtlCol="0" anchor="t">
            <a:spAutoFit/>
          </a:bodyPr>
          <a:lstStyle/>
          <a:p>
            <a:pPr algn="ctr">
              <a:spcBef>
                <a:spcPct val="0"/>
              </a:spcBef>
            </a:pPr>
            <a:r>
              <a:rPr lang="en-US" sz="8800" b="1" dirty="0">
                <a:solidFill>
                  <a:srgbClr val="C00000"/>
                </a:solidFill>
                <a:latin typeface="UTM Avo" panose="02040603050506020204" pitchFamily="18" charset="0"/>
              </a:rPr>
              <a:t>62,05 : 1 000 = ?</a:t>
            </a:r>
          </a:p>
          <a:p>
            <a:r>
              <a:rPr lang="en-US" sz="8800" dirty="0">
                <a:solidFill>
                  <a:srgbClr val="5D2E1D"/>
                </a:solidFill>
                <a:latin typeface="UTM Avo" panose="02040603050506020204" pitchFamily="18" charset="0"/>
              </a:rPr>
              <a:t>A. 6,205				B. 62 050</a:t>
            </a:r>
          </a:p>
          <a:p>
            <a:r>
              <a:rPr lang="en-US" sz="8800" dirty="0">
                <a:solidFill>
                  <a:srgbClr val="5D2E1D"/>
                </a:solidFill>
                <a:latin typeface="UTM Avo" panose="02040603050506020204" pitchFamily="18" charset="0"/>
              </a:rPr>
              <a:t>C. </a:t>
            </a:r>
            <a:r>
              <a:rPr lang="en-US" sz="8800" dirty="0" smtClean="0">
                <a:solidFill>
                  <a:srgbClr val="5D2E1D"/>
                </a:solidFill>
                <a:latin typeface="UTM Avo" panose="02040603050506020204" pitchFamily="18" charset="0"/>
              </a:rPr>
              <a:t>0,06205</a:t>
            </a:r>
            <a:r>
              <a:rPr lang="en-US" sz="8800" dirty="0">
                <a:solidFill>
                  <a:srgbClr val="5D2E1D"/>
                </a:solidFill>
                <a:latin typeface="UTM Avo" panose="02040603050506020204" pitchFamily="18" charset="0"/>
              </a:rPr>
              <a:t>		</a:t>
            </a:r>
            <a:r>
              <a:rPr lang="en-US" sz="8800" dirty="0" smtClean="0">
                <a:solidFill>
                  <a:srgbClr val="5D2E1D"/>
                </a:solidFill>
                <a:latin typeface="UTM Avo" panose="02040603050506020204" pitchFamily="18" charset="0"/>
              </a:rPr>
              <a:t>D</a:t>
            </a:r>
            <a:r>
              <a:rPr lang="en-US" sz="8800" dirty="0">
                <a:solidFill>
                  <a:srgbClr val="5D2E1D"/>
                </a:solidFill>
                <a:latin typeface="UTM Avo" panose="02040603050506020204" pitchFamily="18" charset="0"/>
              </a:rPr>
              <a:t>. 620,5</a:t>
            </a:r>
          </a:p>
          <a:p>
            <a:pPr algn="ctr">
              <a:spcBef>
                <a:spcPct val="0"/>
              </a:spcBef>
            </a:pPr>
            <a:endParaRPr lang="en-US" sz="8800" dirty="0">
              <a:solidFill>
                <a:srgbClr val="5D2E1D"/>
              </a:solidFill>
              <a:latin typeface="UTM Avo" panose="02040603050506020204" pitchFamily="18" charset="0"/>
            </a:endParaRPr>
          </a:p>
        </p:txBody>
      </p:sp>
      <p:pic>
        <p:nvPicPr>
          <p:cNvPr id="15" name="Picture 14"/>
          <p:cNvPicPr>
            <a:picLocks noChangeAspect="1"/>
          </p:cNvPicPr>
          <p:nvPr/>
        </p:nvPicPr>
        <p:blipFill>
          <a:blip r:embed="rId6"/>
          <a:stretch>
            <a:fillRect/>
          </a:stretch>
        </p:blipFill>
        <p:spPr>
          <a:xfrm>
            <a:off x="6324600" y="159535"/>
            <a:ext cx="6324600" cy="2539872"/>
          </a:xfrm>
          <a:prstGeom prst="rect">
            <a:avLst/>
          </a:prstGeom>
        </p:spPr>
      </p:pic>
      <p:sp>
        <p:nvSpPr>
          <p:cNvPr id="23" name="Oval 22"/>
          <p:cNvSpPr/>
          <p:nvPr/>
        </p:nvSpPr>
        <p:spPr>
          <a:xfrm>
            <a:off x="655006" y="6495348"/>
            <a:ext cx="1402393" cy="146755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62" b="-5962"/>
            </a:stretch>
          </a:blipFill>
        </p:spPr>
      </p:sp>
      <p:grpSp>
        <p:nvGrpSpPr>
          <p:cNvPr id="9" name="Group 9"/>
          <p:cNvGrpSpPr/>
          <p:nvPr/>
        </p:nvGrpSpPr>
        <p:grpSpPr>
          <a:xfrm>
            <a:off x="-1092695" y="2766045"/>
            <a:ext cx="19750225" cy="6791953"/>
            <a:chOff x="0" y="0"/>
            <a:chExt cx="52414898" cy="18025087"/>
          </a:xfrm>
        </p:grpSpPr>
        <p:sp>
          <p:nvSpPr>
            <p:cNvPr id="10" name="Freeform 10"/>
            <p:cNvSpPr/>
            <p:nvPr/>
          </p:nvSpPr>
          <p:spPr>
            <a:xfrm>
              <a:off x="72390" y="72390"/>
              <a:ext cx="52270121" cy="17880306"/>
            </a:xfrm>
            <a:custGeom>
              <a:avLst/>
              <a:gdLst/>
              <a:ahLst/>
              <a:cxnLst/>
              <a:rect l="l" t="t" r="r" b="b"/>
              <a:pathLst>
                <a:path w="52270121" h="17880306">
                  <a:moveTo>
                    <a:pt x="0" y="0"/>
                  </a:moveTo>
                  <a:lnTo>
                    <a:pt x="52270120" y="0"/>
                  </a:lnTo>
                  <a:lnTo>
                    <a:pt x="52270120" y="17880306"/>
                  </a:lnTo>
                  <a:lnTo>
                    <a:pt x="0" y="17880306"/>
                  </a:lnTo>
                  <a:lnTo>
                    <a:pt x="0" y="0"/>
                  </a:lnTo>
                  <a:close/>
                </a:path>
              </a:pathLst>
            </a:custGeom>
            <a:solidFill>
              <a:srgbClr val="FFFFFF"/>
            </a:solidFill>
          </p:spPr>
        </p:sp>
        <p:sp>
          <p:nvSpPr>
            <p:cNvPr id="11" name="Freeform 11"/>
            <p:cNvSpPr/>
            <p:nvPr/>
          </p:nvSpPr>
          <p:spPr>
            <a:xfrm>
              <a:off x="0" y="0"/>
              <a:ext cx="52414897" cy="18025087"/>
            </a:xfrm>
            <a:custGeom>
              <a:avLst/>
              <a:gdLst/>
              <a:ahLst/>
              <a:cxnLst/>
              <a:rect l="l" t="t" r="r" b="b"/>
              <a:pathLst>
                <a:path w="52414897" h="18025087">
                  <a:moveTo>
                    <a:pt x="52270118" y="17880307"/>
                  </a:moveTo>
                  <a:lnTo>
                    <a:pt x="52414897" y="17880307"/>
                  </a:lnTo>
                  <a:lnTo>
                    <a:pt x="52414897" y="18025087"/>
                  </a:lnTo>
                  <a:lnTo>
                    <a:pt x="52270118" y="18025087"/>
                  </a:lnTo>
                  <a:lnTo>
                    <a:pt x="52270118" y="17880307"/>
                  </a:lnTo>
                  <a:close/>
                  <a:moveTo>
                    <a:pt x="0" y="144780"/>
                  </a:moveTo>
                  <a:lnTo>
                    <a:pt x="144780" y="144780"/>
                  </a:lnTo>
                  <a:lnTo>
                    <a:pt x="144780" y="17880307"/>
                  </a:lnTo>
                  <a:lnTo>
                    <a:pt x="0" y="17880307"/>
                  </a:lnTo>
                  <a:lnTo>
                    <a:pt x="0" y="144780"/>
                  </a:lnTo>
                  <a:close/>
                  <a:moveTo>
                    <a:pt x="0" y="17880307"/>
                  </a:moveTo>
                  <a:lnTo>
                    <a:pt x="144780" y="17880307"/>
                  </a:lnTo>
                  <a:lnTo>
                    <a:pt x="144780" y="18025087"/>
                  </a:lnTo>
                  <a:lnTo>
                    <a:pt x="0" y="18025087"/>
                  </a:lnTo>
                  <a:lnTo>
                    <a:pt x="0" y="17880307"/>
                  </a:lnTo>
                  <a:close/>
                  <a:moveTo>
                    <a:pt x="52270118" y="144780"/>
                  </a:moveTo>
                  <a:lnTo>
                    <a:pt x="52414897" y="144780"/>
                  </a:lnTo>
                  <a:lnTo>
                    <a:pt x="52414897" y="17880307"/>
                  </a:lnTo>
                  <a:lnTo>
                    <a:pt x="52270118" y="17880307"/>
                  </a:lnTo>
                  <a:lnTo>
                    <a:pt x="52270118" y="144780"/>
                  </a:lnTo>
                  <a:close/>
                  <a:moveTo>
                    <a:pt x="144780" y="17880307"/>
                  </a:moveTo>
                  <a:lnTo>
                    <a:pt x="52270118" y="17880307"/>
                  </a:lnTo>
                  <a:lnTo>
                    <a:pt x="52270118" y="18025087"/>
                  </a:lnTo>
                  <a:lnTo>
                    <a:pt x="144780" y="18025087"/>
                  </a:lnTo>
                  <a:lnTo>
                    <a:pt x="144780" y="17880307"/>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sp>
        <p:nvSpPr>
          <p:cNvPr id="12" name="TextBox 12"/>
          <p:cNvSpPr txBox="1"/>
          <p:nvPr/>
        </p:nvSpPr>
        <p:spPr>
          <a:xfrm>
            <a:off x="457200" y="2977281"/>
            <a:ext cx="17068799" cy="5416868"/>
          </a:xfrm>
          <a:prstGeom prst="rect">
            <a:avLst/>
          </a:prstGeom>
        </p:spPr>
        <p:txBody>
          <a:bodyPr wrap="square" lIns="0" tIns="0" rIns="0" bIns="0" rtlCol="0" anchor="t">
            <a:spAutoFit/>
          </a:bodyPr>
          <a:lstStyle/>
          <a:p>
            <a:pPr algn="ctr"/>
            <a:r>
              <a:rPr lang="en-US" sz="8800" b="1" dirty="0" err="1">
                <a:solidFill>
                  <a:srgbClr val="C00000"/>
                </a:solidFill>
                <a:latin typeface="UTM Avo" panose="02040603050506020204" pitchFamily="18" charset="0"/>
              </a:rPr>
              <a:t>Thực</a:t>
            </a:r>
            <a:r>
              <a:rPr lang="en-US" sz="8800" b="1" dirty="0">
                <a:solidFill>
                  <a:srgbClr val="C00000"/>
                </a:solidFill>
                <a:latin typeface="UTM Avo" panose="02040603050506020204" pitchFamily="18" charset="0"/>
              </a:rPr>
              <a:t> </a:t>
            </a:r>
            <a:r>
              <a:rPr lang="en-US" sz="8800" b="1" dirty="0" err="1">
                <a:solidFill>
                  <a:srgbClr val="C00000"/>
                </a:solidFill>
                <a:latin typeface="UTM Avo" panose="02040603050506020204" pitchFamily="18" charset="0"/>
              </a:rPr>
              <a:t>hiện</a:t>
            </a:r>
            <a:r>
              <a:rPr lang="en-US" sz="8800" b="1" dirty="0">
                <a:solidFill>
                  <a:srgbClr val="C00000"/>
                </a:solidFill>
                <a:latin typeface="UTM Avo" panose="02040603050506020204" pitchFamily="18" charset="0"/>
              </a:rPr>
              <a:t> </a:t>
            </a:r>
            <a:r>
              <a:rPr lang="en-US" sz="8800" b="1" dirty="0" err="1">
                <a:solidFill>
                  <a:srgbClr val="C00000"/>
                </a:solidFill>
                <a:latin typeface="UTM Avo" panose="02040603050506020204" pitchFamily="18" charset="0"/>
              </a:rPr>
              <a:t>phép</a:t>
            </a:r>
            <a:r>
              <a:rPr lang="en-US" sz="8800" b="1" dirty="0">
                <a:solidFill>
                  <a:srgbClr val="C00000"/>
                </a:solidFill>
                <a:latin typeface="UTM Avo" panose="02040603050506020204" pitchFamily="18" charset="0"/>
              </a:rPr>
              <a:t> </a:t>
            </a:r>
            <a:r>
              <a:rPr lang="en-US" sz="8800" b="1" dirty="0" err="1">
                <a:solidFill>
                  <a:srgbClr val="C00000"/>
                </a:solidFill>
                <a:latin typeface="UTM Avo" panose="02040603050506020204" pitchFamily="18" charset="0"/>
              </a:rPr>
              <a:t>tính</a:t>
            </a:r>
            <a:r>
              <a:rPr lang="en-US" sz="8800" b="1" dirty="0">
                <a:solidFill>
                  <a:srgbClr val="C00000"/>
                </a:solidFill>
                <a:latin typeface="UTM Avo" panose="02040603050506020204" pitchFamily="18" charset="0"/>
              </a:rPr>
              <a:t>:</a:t>
            </a:r>
          </a:p>
          <a:p>
            <a:pPr algn="ctr"/>
            <a:r>
              <a:rPr lang="en-US" sz="8800" b="1" dirty="0">
                <a:solidFill>
                  <a:srgbClr val="C00000"/>
                </a:solidFill>
                <a:latin typeface="UTM Avo" panose="02040603050506020204" pitchFamily="18" charset="0"/>
              </a:rPr>
              <a:t>0,5 x 0,8 + 0,5 x 1,2</a:t>
            </a:r>
          </a:p>
          <a:p>
            <a:pPr>
              <a:spcBef>
                <a:spcPct val="0"/>
              </a:spcBef>
            </a:pPr>
            <a:r>
              <a:rPr lang="en-US" sz="8800" dirty="0">
                <a:solidFill>
                  <a:srgbClr val="5D2E1D"/>
                </a:solidFill>
                <a:latin typeface="UTM Avo" panose="02040603050506020204" pitchFamily="18" charset="0"/>
              </a:rPr>
              <a:t>		A. 1					B. 0,5</a:t>
            </a:r>
          </a:p>
          <a:p>
            <a:pPr>
              <a:spcBef>
                <a:spcPct val="0"/>
              </a:spcBef>
            </a:pPr>
            <a:r>
              <a:rPr lang="en-US" sz="8800" dirty="0">
                <a:solidFill>
                  <a:srgbClr val="5D2E1D"/>
                </a:solidFill>
                <a:latin typeface="UTM Avo" panose="02040603050506020204" pitchFamily="18" charset="0"/>
              </a:rPr>
              <a:t>		C. 0,6				D. 0,4</a:t>
            </a:r>
          </a:p>
        </p:txBody>
      </p:sp>
      <p:pic>
        <p:nvPicPr>
          <p:cNvPr id="15" name="Picture 14"/>
          <p:cNvPicPr>
            <a:picLocks noChangeAspect="1"/>
          </p:cNvPicPr>
          <p:nvPr/>
        </p:nvPicPr>
        <p:blipFill>
          <a:blip r:embed="rId4"/>
          <a:stretch>
            <a:fillRect/>
          </a:stretch>
        </p:blipFill>
        <p:spPr>
          <a:xfrm>
            <a:off x="6248400" y="164794"/>
            <a:ext cx="6248400" cy="2509271"/>
          </a:xfrm>
          <a:prstGeom prst="rect">
            <a:avLst/>
          </a:prstGeom>
        </p:spPr>
      </p:pic>
      <p:sp>
        <p:nvSpPr>
          <p:cNvPr id="14" name="Oval 13"/>
          <p:cNvSpPr/>
          <p:nvPr/>
        </p:nvSpPr>
        <p:spPr>
          <a:xfrm>
            <a:off x="1752600" y="5361651"/>
            <a:ext cx="1828800" cy="166878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0" y="8598329"/>
            <a:ext cx="1640453" cy="1683340"/>
          </a:xfrm>
          <a:prstGeom prst="rect">
            <a:avLst/>
          </a:prstGeom>
        </p:spPr>
      </p:pic>
      <p:pic>
        <p:nvPicPr>
          <p:cNvPr id="11" name="Picture 10"/>
          <p:cNvPicPr>
            <a:picLocks noChangeAspect="1"/>
          </p:cNvPicPr>
          <p:nvPr/>
        </p:nvPicPr>
        <p:blipFill>
          <a:blip r:embed="rId4"/>
          <a:stretch>
            <a:fillRect/>
          </a:stretch>
        </p:blipFill>
        <p:spPr>
          <a:xfrm>
            <a:off x="1295400" y="647700"/>
            <a:ext cx="16070449" cy="4182218"/>
          </a:xfrm>
          <a:prstGeom prst="rect">
            <a:avLst/>
          </a:prstGeom>
        </p:spPr>
      </p:pic>
      <p:sp>
        <p:nvSpPr>
          <p:cNvPr id="9" name="Freeform 9"/>
          <p:cNvSpPr/>
          <p:nvPr/>
        </p:nvSpPr>
        <p:spPr>
          <a:xfrm>
            <a:off x="5017986" y="4459051"/>
            <a:ext cx="8252028" cy="73821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5"/>
            <a:stretch>
              <a:fillRect/>
            </a:stretch>
          </a:blipFill>
        </p:spPr>
      </p:sp>
    </p:spTree>
    <p:extLst>
      <p:ext uri="{BB962C8B-B14F-4D97-AF65-F5344CB8AC3E}">
        <p14:creationId xmlns:p14="http://schemas.microsoft.com/office/powerpoint/2010/main" val="3539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671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pic>
        <p:nvPicPr>
          <p:cNvPr id="10" name="Picture 9"/>
          <p:cNvPicPr>
            <a:picLocks noChangeAspect="1"/>
          </p:cNvPicPr>
          <p:nvPr/>
        </p:nvPicPr>
        <p:blipFill>
          <a:blip r:embed="rId3"/>
          <a:stretch>
            <a:fillRect/>
          </a:stretch>
        </p:blipFill>
        <p:spPr>
          <a:xfrm>
            <a:off x="2743200" y="2970086"/>
            <a:ext cx="13144115" cy="4346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pic>
        <p:nvPicPr>
          <p:cNvPr id="13" name="Picture 12"/>
          <p:cNvPicPr>
            <a:picLocks noChangeAspect="1"/>
          </p:cNvPicPr>
          <p:nvPr/>
        </p:nvPicPr>
        <p:blipFill>
          <a:blip r:embed="rId3"/>
          <a:stretch>
            <a:fillRect/>
          </a:stretch>
        </p:blipFill>
        <p:spPr>
          <a:xfrm>
            <a:off x="1905913" y="1109190"/>
            <a:ext cx="16716681" cy="10985944"/>
          </a:xfrm>
          <a:prstGeom prst="rect">
            <a:avLst/>
          </a:prstGeom>
        </p:spPr>
      </p:pic>
      <p:sp>
        <p:nvSpPr>
          <p:cNvPr id="10" name="Freeform 10">
            <a:hlinkClick r:id="rId4" action="ppaction://hlinksldjump"/>
          </p:cNvPr>
          <p:cNvSpPr/>
          <p:nvPr/>
        </p:nvSpPr>
        <p:spPr>
          <a:xfrm>
            <a:off x="11962543" y="643766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8">
            <a:extLst>
              <a:ext uri="{FF2B5EF4-FFF2-40B4-BE49-F238E27FC236}">
                <a16:creationId xmlns:a16="http://schemas.microsoft.com/office/drawing/2014/main" id="{FF48C35A-E913-195F-3B12-4116A8494C15}"/>
              </a:ext>
            </a:extLst>
          </p:cNvPr>
          <p:cNvSpPr txBox="1"/>
          <p:nvPr/>
        </p:nvSpPr>
        <p:spPr>
          <a:xfrm>
            <a:off x="381000" y="3645361"/>
            <a:ext cx="11246948" cy="4154984"/>
          </a:xfrm>
          <a:prstGeom prst="rect">
            <a:avLst/>
          </a:prstGeom>
          <a:noFill/>
        </p:spPr>
        <p:txBody>
          <a:bodyPr wrap="square" rtlCol="0">
            <a:spAutoFit/>
          </a:bodyPr>
          <a:lstStyle/>
          <a:p>
            <a:pPr algn="ctr"/>
            <a:r>
              <a:rPr lang="en-US" sz="6600" dirty="0" err="1">
                <a:latin typeface="UTM Avo" panose="02040603050506020204" pitchFamily="18" charset="0"/>
              </a:rPr>
              <a:t>Có</a:t>
            </a:r>
            <a:r>
              <a:rPr lang="en-US" sz="6600" dirty="0">
                <a:latin typeface="UTM Avo" panose="02040603050506020204" pitchFamily="18" charset="0"/>
              </a:rPr>
              <a:t> 4 </a:t>
            </a:r>
            <a:r>
              <a:rPr lang="en-US" sz="6600" dirty="0" err="1">
                <a:latin typeface="UTM Avo" panose="02040603050506020204" pitchFamily="18" charset="0"/>
              </a:rPr>
              <a:t>mảnh</a:t>
            </a:r>
            <a:r>
              <a:rPr lang="en-US" sz="6600" dirty="0">
                <a:latin typeface="UTM Avo" panose="02040603050506020204" pitchFamily="18" charset="0"/>
              </a:rPr>
              <a:t> </a:t>
            </a:r>
            <a:r>
              <a:rPr lang="en-US" sz="6600" dirty="0" err="1">
                <a:latin typeface="UTM Avo" panose="02040603050506020204" pitchFamily="18" charset="0"/>
              </a:rPr>
              <a:t>ghép</a:t>
            </a:r>
            <a:r>
              <a:rPr lang="en-US" sz="6600" dirty="0">
                <a:latin typeface="UTM Avo" panose="02040603050506020204" pitchFamily="18" charset="0"/>
              </a:rPr>
              <a:t>, </a:t>
            </a:r>
            <a:r>
              <a:rPr lang="en-US" sz="6600" dirty="0" err="1">
                <a:latin typeface="UTM Avo" panose="02040603050506020204" pitchFamily="18" charset="0"/>
              </a:rPr>
              <a:t>mỗi</a:t>
            </a:r>
            <a:r>
              <a:rPr lang="en-US" sz="6600" dirty="0">
                <a:latin typeface="UTM Avo" panose="02040603050506020204" pitchFamily="18" charset="0"/>
              </a:rPr>
              <a:t> </a:t>
            </a:r>
            <a:r>
              <a:rPr lang="en-US" sz="6600" dirty="0" err="1">
                <a:latin typeface="UTM Avo" panose="02040603050506020204" pitchFamily="18" charset="0"/>
              </a:rPr>
              <a:t>mảnh</a:t>
            </a:r>
            <a:r>
              <a:rPr lang="en-US" sz="6600" dirty="0">
                <a:latin typeface="UTM Avo" panose="02040603050506020204" pitchFamily="18" charset="0"/>
              </a:rPr>
              <a:t> </a:t>
            </a:r>
            <a:r>
              <a:rPr lang="en-US" sz="6600" dirty="0" err="1">
                <a:latin typeface="UTM Avo" panose="02040603050506020204" pitchFamily="18" charset="0"/>
              </a:rPr>
              <a:t>ghép</a:t>
            </a:r>
            <a:r>
              <a:rPr lang="en-US" sz="6600" dirty="0">
                <a:latin typeface="UTM Avo" panose="02040603050506020204" pitchFamily="18" charset="0"/>
              </a:rPr>
              <a:t> </a:t>
            </a:r>
            <a:r>
              <a:rPr lang="en-US" sz="6600" dirty="0" err="1">
                <a:latin typeface="UTM Avo" panose="02040603050506020204" pitchFamily="18" charset="0"/>
              </a:rPr>
              <a:t>tương</a:t>
            </a:r>
            <a:r>
              <a:rPr lang="en-US" sz="6600" dirty="0">
                <a:latin typeface="UTM Avo" panose="02040603050506020204" pitchFamily="18" charset="0"/>
              </a:rPr>
              <a:t> </a:t>
            </a:r>
            <a:r>
              <a:rPr lang="en-US" sz="6600" dirty="0" err="1">
                <a:latin typeface="UTM Avo" panose="02040603050506020204" pitchFamily="18" charset="0"/>
              </a:rPr>
              <a:t>ứng</a:t>
            </a:r>
            <a:r>
              <a:rPr lang="en-US" sz="6600" dirty="0">
                <a:latin typeface="UTM Avo" panose="02040603050506020204" pitchFamily="18" charset="0"/>
              </a:rPr>
              <a:t> </a:t>
            </a:r>
            <a:r>
              <a:rPr lang="en-US" sz="6600" dirty="0" err="1">
                <a:latin typeface="UTM Avo" panose="02040603050506020204" pitchFamily="18" charset="0"/>
              </a:rPr>
              <a:t>với</a:t>
            </a:r>
            <a:r>
              <a:rPr lang="en-US" sz="6600" dirty="0">
                <a:latin typeface="UTM Avo" panose="02040603050506020204" pitchFamily="18" charset="0"/>
              </a:rPr>
              <a:t> 1 </a:t>
            </a:r>
            <a:r>
              <a:rPr lang="en-US" sz="6600" dirty="0" err="1">
                <a:latin typeface="UTM Avo" panose="02040603050506020204" pitchFamily="18" charset="0"/>
              </a:rPr>
              <a:t>bài</a:t>
            </a:r>
            <a:r>
              <a:rPr lang="en-US" sz="6600" dirty="0">
                <a:latin typeface="UTM Avo" panose="02040603050506020204" pitchFamily="18" charset="0"/>
              </a:rPr>
              <a:t> </a:t>
            </a:r>
            <a:r>
              <a:rPr lang="en-US" sz="6600" dirty="0" err="1">
                <a:latin typeface="UTM Avo" panose="02040603050506020204" pitchFamily="18" charset="0"/>
              </a:rPr>
              <a:t>tập</a:t>
            </a:r>
            <a:r>
              <a:rPr lang="en-US" sz="6600" dirty="0">
                <a:latin typeface="UTM Avo" panose="02040603050506020204" pitchFamily="18" charset="0"/>
              </a:rPr>
              <a:t>, </a:t>
            </a:r>
            <a:r>
              <a:rPr lang="en-US" sz="6600" dirty="0" err="1">
                <a:latin typeface="UTM Avo" panose="02040603050506020204" pitchFamily="18" charset="0"/>
              </a:rPr>
              <a:t>bạn</a:t>
            </a:r>
            <a:r>
              <a:rPr lang="en-US" sz="6600" dirty="0">
                <a:latin typeface="UTM Avo" panose="02040603050506020204" pitchFamily="18" charset="0"/>
              </a:rPr>
              <a:t> </a:t>
            </a:r>
            <a:r>
              <a:rPr lang="en-US" sz="6600" dirty="0" err="1">
                <a:latin typeface="UTM Avo" panose="02040603050506020204" pitchFamily="18" charset="0"/>
              </a:rPr>
              <a:t>hãy</a:t>
            </a:r>
            <a:r>
              <a:rPr lang="en-US" sz="6600" dirty="0">
                <a:latin typeface="UTM Avo" panose="02040603050506020204" pitchFamily="18" charset="0"/>
              </a:rPr>
              <a:t> </a:t>
            </a:r>
            <a:r>
              <a:rPr lang="en-US" sz="6600" dirty="0" err="1">
                <a:latin typeface="UTM Avo" panose="02040603050506020204" pitchFamily="18" charset="0"/>
              </a:rPr>
              <a:t>hoàn</a:t>
            </a:r>
            <a:r>
              <a:rPr lang="en-US" sz="6600" dirty="0">
                <a:latin typeface="UTM Avo" panose="02040603050506020204" pitchFamily="18" charset="0"/>
              </a:rPr>
              <a:t> </a:t>
            </a:r>
            <a:r>
              <a:rPr lang="en-US" sz="6600" dirty="0" err="1">
                <a:latin typeface="UTM Avo" panose="02040603050506020204" pitchFamily="18" charset="0"/>
              </a:rPr>
              <a:t>thành</a:t>
            </a:r>
            <a:r>
              <a:rPr lang="en-US" sz="6600" dirty="0">
                <a:latin typeface="UTM Avo" panose="02040603050506020204" pitchFamily="18" charset="0"/>
              </a:rPr>
              <a:t> </a:t>
            </a:r>
            <a:r>
              <a:rPr lang="en-US" sz="6600" dirty="0" err="1">
                <a:latin typeface="UTM Avo" panose="02040603050506020204" pitchFamily="18" charset="0"/>
              </a:rPr>
              <a:t>các</a:t>
            </a:r>
            <a:r>
              <a:rPr lang="en-US" sz="6600" dirty="0">
                <a:latin typeface="UTM Avo" panose="02040603050506020204" pitchFamily="18" charset="0"/>
              </a:rPr>
              <a:t> </a:t>
            </a:r>
            <a:r>
              <a:rPr lang="en-US" sz="6600" dirty="0" err="1">
                <a:latin typeface="UTM Avo" panose="02040603050506020204" pitchFamily="18" charset="0"/>
              </a:rPr>
              <a:t>bài</a:t>
            </a:r>
            <a:r>
              <a:rPr lang="en-US" sz="6600" dirty="0">
                <a:latin typeface="UTM Avo" panose="02040603050506020204" pitchFamily="18" charset="0"/>
              </a:rPr>
              <a:t> </a:t>
            </a:r>
            <a:r>
              <a:rPr lang="en-US" sz="6600" dirty="0" err="1">
                <a:latin typeface="UTM Avo" panose="02040603050506020204" pitchFamily="18" charset="0"/>
              </a:rPr>
              <a:t>tập</a:t>
            </a:r>
            <a:r>
              <a:rPr lang="en-US" sz="6600" dirty="0">
                <a:latin typeface="UTM Avo" panose="02040603050506020204" pitchFamily="18" charset="0"/>
              </a:rPr>
              <a:t> </a:t>
            </a:r>
            <a:r>
              <a:rPr lang="en-US" sz="6600" dirty="0" err="1">
                <a:latin typeface="UTM Avo" panose="02040603050506020204" pitchFamily="18" charset="0"/>
              </a:rPr>
              <a:t>đó</a:t>
            </a:r>
            <a:r>
              <a:rPr lang="en-US" sz="6600" dirty="0">
                <a:latin typeface="UTM Avo" panose="02040603050506020204" pitchFamily="18" charset="0"/>
              </a:rPr>
              <a:t> </a:t>
            </a:r>
            <a:r>
              <a:rPr lang="en-US" sz="6600" dirty="0" err="1">
                <a:latin typeface="UTM Avo" panose="02040603050506020204" pitchFamily="18" charset="0"/>
              </a:rPr>
              <a:t>nhé</a:t>
            </a:r>
            <a:r>
              <a:rPr lang="en-US" sz="6600" dirty="0">
                <a:latin typeface="UTM Avo" panose="0204060305050602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962" b="-5962"/>
            </a:stretch>
          </a:blipFill>
        </p:spPr>
      </p:sp>
      <p:grpSp>
        <p:nvGrpSpPr>
          <p:cNvPr id="3" name="Group 3"/>
          <p:cNvGrpSpPr/>
          <p:nvPr/>
        </p:nvGrpSpPr>
        <p:grpSpPr>
          <a:xfrm>
            <a:off x="2795539" y="790737"/>
            <a:ext cx="12696922" cy="8705525"/>
            <a:chOff x="0" y="0"/>
            <a:chExt cx="35741332" cy="24505707"/>
          </a:xfrm>
        </p:grpSpPr>
        <p:sp>
          <p:nvSpPr>
            <p:cNvPr id="4" name="Freeform 4"/>
            <p:cNvSpPr/>
            <p:nvPr/>
          </p:nvSpPr>
          <p:spPr>
            <a:xfrm>
              <a:off x="72390" y="72390"/>
              <a:ext cx="35596552" cy="24360928"/>
            </a:xfrm>
            <a:custGeom>
              <a:avLst/>
              <a:gdLst/>
              <a:ahLst/>
              <a:cxnLst/>
              <a:rect l="l" t="t" r="r" b="b"/>
              <a:pathLst>
                <a:path w="35596552" h="24360928">
                  <a:moveTo>
                    <a:pt x="0" y="0"/>
                  </a:moveTo>
                  <a:lnTo>
                    <a:pt x="35596552" y="0"/>
                  </a:lnTo>
                  <a:lnTo>
                    <a:pt x="35596552" y="24360928"/>
                  </a:lnTo>
                  <a:lnTo>
                    <a:pt x="0" y="24360928"/>
                  </a:lnTo>
                  <a:lnTo>
                    <a:pt x="0" y="0"/>
                  </a:lnTo>
                  <a:close/>
                </a:path>
              </a:pathLst>
            </a:custGeom>
            <a:solidFill>
              <a:srgbClr val="9B7C5C"/>
            </a:solidFill>
          </p:spPr>
        </p:sp>
        <p:sp>
          <p:nvSpPr>
            <p:cNvPr id="5" name="Freeform 5"/>
            <p:cNvSpPr/>
            <p:nvPr/>
          </p:nvSpPr>
          <p:spPr>
            <a:xfrm>
              <a:off x="0" y="0"/>
              <a:ext cx="35741332" cy="24505707"/>
            </a:xfrm>
            <a:custGeom>
              <a:avLst/>
              <a:gdLst/>
              <a:ahLst/>
              <a:cxnLst/>
              <a:rect l="l" t="t" r="r" b="b"/>
              <a:pathLst>
                <a:path w="35741332" h="24505707">
                  <a:moveTo>
                    <a:pt x="35596553" y="24360927"/>
                  </a:moveTo>
                  <a:lnTo>
                    <a:pt x="35741332" y="24360927"/>
                  </a:lnTo>
                  <a:lnTo>
                    <a:pt x="35741332" y="24505707"/>
                  </a:lnTo>
                  <a:lnTo>
                    <a:pt x="35596553" y="24505707"/>
                  </a:lnTo>
                  <a:lnTo>
                    <a:pt x="35596553"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35596553" y="144780"/>
                  </a:moveTo>
                  <a:lnTo>
                    <a:pt x="35741332" y="144780"/>
                  </a:lnTo>
                  <a:lnTo>
                    <a:pt x="35741332" y="24360927"/>
                  </a:lnTo>
                  <a:lnTo>
                    <a:pt x="35596553" y="24360927"/>
                  </a:lnTo>
                  <a:lnTo>
                    <a:pt x="35596553" y="144780"/>
                  </a:lnTo>
                  <a:close/>
                  <a:moveTo>
                    <a:pt x="144780" y="24360927"/>
                  </a:moveTo>
                  <a:lnTo>
                    <a:pt x="35596553" y="24360927"/>
                  </a:lnTo>
                  <a:lnTo>
                    <a:pt x="35596553" y="24505707"/>
                  </a:lnTo>
                  <a:lnTo>
                    <a:pt x="144780" y="24505707"/>
                  </a:lnTo>
                  <a:lnTo>
                    <a:pt x="144780" y="24360927"/>
                  </a:lnTo>
                  <a:close/>
                  <a:moveTo>
                    <a:pt x="35596553" y="0"/>
                  </a:moveTo>
                  <a:lnTo>
                    <a:pt x="35741332" y="0"/>
                  </a:lnTo>
                  <a:lnTo>
                    <a:pt x="35741332" y="144780"/>
                  </a:lnTo>
                  <a:lnTo>
                    <a:pt x="35596553" y="144780"/>
                  </a:lnTo>
                  <a:lnTo>
                    <a:pt x="35596553" y="0"/>
                  </a:lnTo>
                  <a:close/>
                  <a:moveTo>
                    <a:pt x="0" y="0"/>
                  </a:moveTo>
                  <a:lnTo>
                    <a:pt x="144780" y="0"/>
                  </a:lnTo>
                  <a:lnTo>
                    <a:pt x="144780" y="144780"/>
                  </a:lnTo>
                  <a:lnTo>
                    <a:pt x="0" y="144780"/>
                  </a:lnTo>
                  <a:lnTo>
                    <a:pt x="0" y="0"/>
                  </a:lnTo>
                  <a:close/>
                  <a:moveTo>
                    <a:pt x="144780" y="0"/>
                  </a:moveTo>
                  <a:lnTo>
                    <a:pt x="35596553" y="0"/>
                  </a:lnTo>
                  <a:lnTo>
                    <a:pt x="35596553" y="144780"/>
                  </a:lnTo>
                  <a:lnTo>
                    <a:pt x="144780" y="144780"/>
                  </a:lnTo>
                  <a:lnTo>
                    <a:pt x="144780" y="0"/>
                  </a:lnTo>
                  <a:close/>
                </a:path>
              </a:pathLst>
            </a:custGeom>
            <a:solidFill>
              <a:srgbClr val="000000"/>
            </a:solidFill>
          </p:spPr>
        </p:sp>
      </p:grpSp>
      <p:grpSp>
        <p:nvGrpSpPr>
          <p:cNvPr id="6" name="Group 6"/>
          <p:cNvGrpSpPr/>
          <p:nvPr/>
        </p:nvGrpSpPr>
        <p:grpSpPr>
          <a:xfrm>
            <a:off x="3064510" y="25715"/>
            <a:ext cx="12158980" cy="9179372"/>
            <a:chOff x="0" y="0"/>
            <a:chExt cx="32268578" cy="21557999"/>
          </a:xfrm>
        </p:grpSpPr>
        <p:sp>
          <p:nvSpPr>
            <p:cNvPr id="7" name="Freeform 7"/>
            <p:cNvSpPr/>
            <p:nvPr/>
          </p:nvSpPr>
          <p:spPr>
            <a:xfrm>
              <a:off x="72390" y="72390"/>
              <a:ext cx="32123800" cy="21413219"/>
            </a:xfrm>
            <a:custGeom>
              <a:avLst/>
              <a:gdLst/>
              <a:ahLst/>
              <a:cxnLst/>
              <a:rect l="l" t="t" r="r" b="b"/>
              <a:pathLst>
                <a:path w="32123800" h="21413219">
                  <a:moveTo>
                    <a:pt x="0" y="0"/>
                  </a:moveTo>
                  <a:lnTo>
                    <a:pt x="32123800" y="0"/>
                  </a:lnTo>
                  <a:lnTo>
                    <a:pt x="32123800" y="21413219"/>
                  </a:lnTo>
                  <a:lnTo>
                    <a:pt x="0" y="21413219"/>
                  </a:lnTo>
                  <a:lnTo>
                    <a:pt x="0" y="0"/>
                  </a:lnTo>
                  <a:close/>
                </a:path>
              </a:pathLst>
            </a:custGeom>
            <a:solidFill>
              <a:srgbClr val="FFFFFF"/>
            </a:solidFill>
          </p:spPr>
        </p:sp>
        <p:sp>
          <p:nvSpPr>
            <p:cNvPr id="8" name="Freeform 8"/>
            <p:cNvSpPr/>
            <p:nvPr/>
          </p:nvSpPr>
          <p:spPr>
            <a:xfrm>
              <a:off x="0" y="0"/>
              <a:ext cx="32268579" cy="21557999"/>
            </a:xfrm>
            <a:custGeom>
              <a:avLst/>
              <a:gdLst/>
              <a:ahLst/>
              <a:cxnLst/>
              <a:rect l="l" t="t" r="r" b="b"/>
              <a:pathLst>
                <a:path w="32268579" h="21557999">
                  <a:moveTo>
                    <a:pt x="32123797" y="21413219"/>
                  </a:moveTo>
                  <a:lnTo>
                    <a:pt x="32268579" y="21413219"/>
                  </a:lnTo>
                  <a:lnTo>
                    <a:pt x="32268579" y="21557999"/>
                  </a:lnTo>
                  <a:lnTo>
                    <a:pt x="32123797" y="21557999"/>
                  </a:lnTo>
                  <a:lnTo>
                    <a:pt x="32123797"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32123797" y="144780"/>
                  </a:moveTo>
                  <a:lnTo>
                    <a:pt x="32268579" y="144780"/>
                  </a:lnTo>
                  <a:lnTo>
                    <a:pt x="32268579" y="21413219"/>
                  </a:lnTo>
                  <a:lnTo>
                    <a:pt x="32123797" y="21413219"/>
                  </a:lnTo>
                  <a:lnTo>
                    <a:pt x="32123797" y="144780"/>
                  </a:lnTo>
                  <a:close/>
                  <a:moveTo>
                    <a:pt x="144780" y="21413219"/>
                  </a:moveTo>
                  <a:lnTo>
                    <a:pt x="32123797" y="21413219"/>
                  </a:lnTo>
                  <a:lnTo>
                    <a:pt x="32123797" y="21557999"/>
                  </a:lnTo>
                  <a:lnTo>
                    <a:pt x="144780" y="21557999"/>
                  </a:lnTo>
                  <a:lnTo>
                    <a:pt x="144780" y="21413219"/>
                  </a:lnTo>
                  <a:close/>
                  <a:moveTo>
                    <a:pt x="32123797" y="0"/>
                  </a:moveTo>
                  <a:lnTo>
                    <a:pt x="32268579" y="0"/>
                  </a:lnTo>
                  <a:lnTo>
                    <a:pt x="32268579" y="144780"/>
                  </a:lnTo>
                  <a:lnTo>
                    <a:pt x="32123797" y="144780"/>
                  </a:lnTo>
                  <a:lnTo>
                    <a:pt x="32123797" y="0"/>
                  </a:lnTo>
                  <a:close/>
                  <a:moveTo>
                    <a:pt x="0" y="0"/>
                  </a:moveTo>
                  <a:lnTo>
                    <a:pt x="144780" y="0"/>
                  </a:lnTo>
                  <a:lnTo>
                    <a:pt x="144780" y="144780"/>
                  </a:lnTo>
                  <a:lnTo>
                    <a:pt x="0" y="144780"/>
                  </a:lnTo>
                  <a:lnTo>
                    <a:pt x="0" y="0"/>
                  </a:lnTo>
                  <a:close/>
                  <a:moveTo>
                    <a:pt x="144780" y="0"/>
                  </a:moveTo>
                  <a:lnTo>
                    <a:pt x="32123797" y="0"/>
                  </a:lnTo>
                  <a:lnTo>
                    <a:pt x="32123797" y="144780"/>
                  </a:lnTo>
                  <a:lnTo>
                    <a:pt x="144780" y="144780"/>
                  </a:lnTo>
                  <a:lnTo>
                    <a:pt x="144780" y="0"/>
                  </a:lnTo>
                  <a:close/>
                </a:path>
              </a:pathLst>
            </a:custGeom>
            <a:solidFill>
              <a:srgbClr val="000000"/>
            </a:solidFill>
          </p:spPr>
        </p:sp>
      </p:grpSp>
      <p:sp>
        <p:nvSpPr>
          <p:cNvPr id="9" name="Freeform 9"/>
          <p:cNvSpPr/>
          <p:nvPr/>
        </p:nvSpPr>
        <p:spPr>
          <a:xfrm>
            <a:off x="13396238" y="5186255"/>
            <a:ext cx="4251960" cy="8229600"/>
          </a:xfrm>
          <a:custGeom>
            <a:avLst/>
            <a:gdLst/>
            <a:ahLst/>
            <a:cxnLst/>
            <a:rect l="l" t="t" r="r" b="b"/>
            <a:pathLst>
              <a:path w="4251960" h="8229600">
                <a:moveTo>
                  <a:pt x="0" y="0"/>
                </a:moveTo>
                <a:lnTo>
                  <a:pt x="4251960" y="0"/>
                </a:lnTo>
                <a:lnTo>
                  <a:pt x="4251960" y="8229600"/>
                </a:lnTo>
                <a:lnTo>
                  <a:pt x="0" y="8229600"/>
                </a:lnTo>
                <a:lnTo>
                  <a:pt x="0" y="0"/>
                </a:lnTo>
                <a:close/>
              </a:path>
            </a:pathLst>
          </a:custGeom>
          <a:blipFill>
            <a:blip r:embed="rId5"/>
            <a:stretch>
              <a:fillRect/>
            </a:stretch>
          </a:blipFill>
        </p:spPr>
      </p:sp>
      <p:sp>
        <p:nvSpPr>
          <p:cNvPr id="10" name="Freeform 10">
            <a:hlinkClick r:id="rId6" action="ppaction://hlinksldjump"/>
          </p:cNvPr>
          <p:cNvSpPr/>
          <p:nvPr/>
        </p:nvSpPr>
        <p:spPr>
          <a:xfrm>
            <a:off x="1039891" y="5143500"/>
            <a:ext cx="3511296" cy="8229600"/>
          </a:xfrm>
          <a:custGeom>
            <a:avLst/>
            <a:gdLst/>
            <a:ahLst/>
            <a:cxnLst/>
            <a:rect l="l" t="t" r="r" b="b"/>
            <a:pathLst>
              <a:path w="3511296" h="8229600">
                <a:moveTo>
                  <a:pt x="0" y="0"/>
                </a:moveTo>
                <a:lnTo>
                  <a:pt x="3511296" y="0"/>
                </a:lnTo>
                <a:lnTo>
                  <a:pt x="3511296" y="8229600"/>
                </a:lnTo>
                <a:lnTo>
                  <a:pt x="0" y="8229600"/>
                </a:lnTo>
                <a:lnTo>
                  <a:pt x="0" y="0"/>
                </a:lnTo>
                <a:close/>
              </a:path>
            </a:pathLst>
          </a:custGeom>
          <a:blipFill>
            <a:blip r:embed="rId7"/>
            <a:stretch>
              <a:fillRect/>
            </a:stretch>
          </a:blipFill>
        </p:spPr>
      </p:sp>
      <p:pic>
        <p:nvPicPr>
          <p:cNvPr id="18" name="Picture 17">
            <a:hlinkClick r:id="rId8" action="ppaction://hlinksldjump"/>
            <a:extLst>
              <a:ext uri="{FF2B5EF4-FFF2-40B4-BE49-F238E27FC236}">
                <a16:creationId xmlns:a16="http://schemas.microsoft.com/office/drawing/2014/main" id="{5B5C6F1B-306B-F908-5457-B81AAEA38720}"/>
              </a:ext>
            </a:extLst>
          </p:cNvPr>
          <p:cNvPicPr>
            <a:picLocks noChangeAspect="1"/>
          </p:cNvPicPr>
          <p:nvPr/>
        </p:nvPicPr>
        <p:blipFill>
          <a:blip r:embed="rId9"/>
          <a:stretch>
            <a:fillRect/>
          </a:stretch>
        </p:blipFill>
        <p:spPr>
          <a:xfrm>
            <a:off x="8820433" y="300673"/>
            <a:ext cx="5428967" cy="4273666"/>
          </a:xfrm>
          <a:prstGeom prst="rect">
            <a:avLst/>
          </a:prstGeom>
        </p:spPr>
      </p:pic>
      <p:pic>
        <p:nvPicPr>
          <p:cNvPr id="25" name="Picture 24">
            <a:hlinkClick r:id="rId10" action="ppaction://hlinksldjump"/>
            <a:extLst>
              <a:ext uri="{FF2B5EF4-FFF2-40B4-BE49-F238E27FC236}">
                <a16:creationId xmlns:a16="http://schemas.microsoft.com/office/drawing/2014/main" id="{0F3D5DD6-F639-CD2E-9919-B1948797F5C9}"/>
              </a:ext>
            </a:extLst>
          </p:cNvPr>
          <p:cNvPicPr>
            <a:picLocks noChangeAspect="1"/>
          </p:cNvPicPr>
          <p:nvPr/>
        </p:nvPicPr>
        <p:blipFill>
          <a:blip r:embed="rId11"/>
          <a:stretch>
            <a:fillRect/>
          </a:stretch>
        </p:blipFill>
        <p:spPr>
          <a:xfrm>
            <a:off x="4559792" y="4639483"/>
            <a:ext cx="5779509" cy="5188146"/>
          </a:xfrm>
          <a:prstGeom prst="rect">
            <a:avLst/>
          </a:prstGeom>
        </p:spPr>
      </p:pic>
      <p:pic>
        <p:nvPicPr>
          <p:cNvPr id="26" name="Picture 25">
            <a:hlinkClick r:id="rId12" action="ppaction://hlinksldjump"/>
            <a:extLst>
              <a:ext uri="{FF2B5EF4-FFF2-40B4-BE49-F238E27FC236}">
                <a16:creationId xmlns:a16="http://schemas.microsoft.com/office/drawing/2014/main" id="{8A51B838-0EFF-FBE4-1ADF-9D272EC8700B}"/>
              </a:ext>
            </a:extLst>
          </p:cNvPr>
          <p:cNvPicPr>
            <a:picLocks noChangeAspect="1"/>
          </p:cNvPicPr>
          <p:nvPr/>
        </p:nvPicPr>
        <p:blipFill>
          <a:blip r:embed="rId13"/>
          <a:srcRect b="25425"/>
          <a:stretch/>
        </p:blipFill>
        <p:spPr>
          <a:xfrm>
            <a:off x="9009041" y="4574339"/>
            <a:ext cx="4816257" cy="4273666"/>
          </a:xfrm>
          <a:prstGeom prst="rect">
            <a:avLst/>
          </a:prstGeom>
        </p:spPr>
      </p:pic>
      <p:pic>
        <p:nvPicPr>
          <p:cNvPr id="15" name="Picture 14">
            <a:hlinkClick r:id="rId14" action="ppaction://hlinksldjump"/>
            <a:extLst>
              <a:ext uri="{FF2B5EF4-FFF2-40B4-BE49-F238E27FC236}">
                <a16:creationId xmlns:a16="http://schemas.microsoft.com/office/drawing/2014/main" id="{0EA17B88-4B5B-E818-96E7-07C1BC20C31E}"/>
              </a:ext>
            </a:extLst>
          </p:cNvPr>
          <p:cNvPicPr>
            <a:picLocks noChangeAspect="1"/>
          </p:cNvPicPr>
          <p:nvPr/>
        </p:nvPicPr>
        <p:blipFill>
          <a:blip r:embed="rId15"/>
          <a:stretch>
            <a:fillRect/>
          </a:stretch>
        </p:blipFill>
        <p:spPr>
          <a:xfrm>
            <a:off x="4652570" y="300673"/>
            <a:ext cx="5712447" cy="56575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laser.wav"/>
                                        </p:tgtEl>
                                      </p:cMediaNode>
                                    </p:audio>
                                  </p:sub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962" b="-5962"/>
            </a:stretch>
          </a:blipFill>
        </p:spPr>
      </p:sp>
      <p:grpSp>
        <p:nvGrpSpPr>
          <p:cNvPr id="3" name="Group 3"/>
          <p:cNvGrpSpPr/>
          <p:nvPr/>
        </p:nvGrpSpPr>
        <p:grpSpPr>
          <a:xfrm>
            <a:off x="2795539" y="790737"/>
            <a:ext cx="12696922" cy="8705525"/>
            <a:chOff x="0" y="0"/>
            <a:chExt cx="35741332" cy="24505707"/>
          </a:xfrm>
        </p:grpSpPr>
        <p:sp>
          <p:nvSpPr>
            <p:cNvPr id="4" name="Freeform 4"/>
            <p:cNvSpPr/>
            <p:nvPr/>
          </p:nvSpPr>
          <p:spPr>
            <a:xfrm>
              <a:off x="72390" y="72390"/>
              <a:ext cx="35596552" cy="24360928"/>
            </a:xfrm>
            <a:custGeom>
              <a:avLst/>
              <a:gdLst/>
              <a:ahLst/>
              <a:cxnLst/>
              <a:rect l="l" t="t" r="r" b="b"/>
              <a:pathLst>
                <a:path w="35596552" h="24360928">
                  <a:moveTo>
                    <a:pt x="0" y="0"/>
                  </a:moveTo>
                  <a:lnTo>
                    <a:pt x="35596552" y="0"/>
                  </a:lnTo>
                  <a:lnTo>
                    <a:pt x="35596552" y="24360928"/>
                  </a:lnTo>
                  <a:lnTo>
                    <a:pt x="0" y="24360928"/>
                  </a:lnTo>
                  <a:lnTo>
                    <a:pt x="0" y="0"/>
                  </a:lnTo>
                  <a:close/>
                </a:path>
              </a:pathLst>
            </a:custGeom>
            <a:solidFill>
              <a:srgbClr val="9B7C5C"/>
            </a:solidFill>
          </p:spPr>
        </p:sp>
        <p:sp>
          <p:nvSpPr>
            <p:cNvPr id="5" name="Freeform 5"/>
            <p:cNvSpPr/>
            <p:nvPr/>
          </p:nvSpPr>
          <p:spPr>
            <a:xfrm>
              <a:off x="0" y="0"/>
              <a:ext cx="35741332" cy="24505707"/>
            </a:xfrm>
            <a:custGeom>
              <a:avLst/>
              <a:gdLst/>
              <a:ahLst/>
              <a:cxnLst/>
              <a:rect l="l" t="t" r="r" b="b"/>
              <a:pathLst>
                <a:path w="35741332" h="24505707">
                  <a:moveTo>
                    <a:pt x="35596553" y="24360927"/>
                  </a:moveTo>
                  <a:lnTo>
                    <a:pt x="35741332" y="24360927"/>
                  </a:lnTo>
                  <a:lnTo>
                    <a:pt x="35741332" y="24505707"/>
                  </a:lnTo>
                  <a:lnTo>
                    <a:pt x="35596553" y="24505707"/>
                  </a:lnTo>
                  <a:lnTo>
                    <a:pt x="35596553"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35596553" y="144780"/>
                  </a:moveTo>
                  <a:lnTo>
                    <a:pt x="35741332" y="144780"/>
                  </a:lnTo>
                  <a:lnTo>
                    <a:pt x="35741332" y="24360927"/>
                  </a:lnTo>
                  <a:lnTo>
                    <a:pt x="35596553" y="24360927"/>
                  </a:lnTo>
                  <a:lnTo>
                    <a:pt x="35596553" y="144780"/>
                  </a:lnTo>
                  <a:close/>
                  <a:moveTo>
                    <a:pt x="144780" y="24360927"/>
                  </a:moveTo>
                  <a:lnTo>
                    <a:pt x="35596553" y="24360927"/>
                  </a:lnTo>
                  <a:lnTo>
                    <a:pt x="35596553" y="24505707"/>
                  </a:lnTo>
                  <a:lnTo>
                    <a:pt x="144780" y="24505707"/>
                  </a:lnTo>
                  <a:lnTo>
                    <a:pt x="144780" y="24360927"/>
                  </a:lnTo>
                  <a:close/>
                  <a:moveTo>
                    <a:pt x="35596553" y="0"/>
                  </a:moveTo>
                  <a:lnTo>
                    <a:pt x="35741332" y="0"/>
                  </a:lnTo>
                  <a:lnTo>
                    <a:pt x="35741332" y="144780"/>
                  </a:lnTo>
                  <a:lnTo>
                    <a:pt x="35596553" y="144780"/>
                  </a:lnTo>
                  <a:lnTo>
                    <a:pt x="35596553" y="0"/>
                  </a:lnTo>
                  <a:close/>
                  <a:moveTo>
                    <a:pt x="0" y="0"/>
                  </a:moveTo>
                  <a:lnTo>
                    <a:pt x="144780" y="0"/>
                  </a:lnTo>
                  <a:lnTo>
                    <a:pt x="144780" y="144780"/>
                  </a:lnTo>
                  <a:lnTo>
                    <a:pt x="0" y="144780"/>
                  </a:lnTo>
                  <a:lnTo>
                    <a:pt x="0" y="0"/>
                  </a:lnTo>
                  <a:close/>
                  <a:moveTo>
                    <a:pt x="144780" y="0"/>
                  </a:moveTo>
                  <a:lnTo>
                    <a:pt x="35596553" y="0"/>
                  </a:lnTo>
                  <a:lnTo>
                    <a:pt x="35596553" y="144780"/>
                  </a:lnTo>
                  <a:lnTo>
                    <a:pt x="144780" y="144780"/>
                  </a:lnTo>
                  <a:lnTo>
                    <a:pt x="144780" y="0"/>
                  </a:lnTo>
                  <a:close/>
                </a:path>
              </a:pathLst>
            </a:custGeom>
            <a:solidFill>
              <a:srgbClr val="000000"/>
            </a:solidFill>
          </p:spPr>
        </p:sp>
      </p:grpSp>
      <p:grpSp>
        <p:nvGrpSpPr>
          <p:cNvPr id="6" name="Group 6"/>
          <p:cNvGrpSpPr/>
          <p:nvPr/>
        </p:nvGrpSpPr>
        <p:grpSpPr>
          <a:xfrm>
            <a:off x="3064510" y="1081913"/>
            <a:ext cx="12158980" cy="8123174"/>
            <a:chOff x="0" y="0"/>
            <a:chExt cx="32268578" cy="21557999"/>
          </a:xfrm>
        </p:grpSpPr>
        <p:sp>
          <p:nvSpPr>
            <p:cNvPr id="7" name="Freeform 7"/>
            <p:cNvSpPr/>
            <p:nvPr/>
          </p:nvSpPr>
          <p:spPr>
            <a:xfrm>
              <a:off x="72390" y="72390"/>
              <a:ext cx="32123800" cy="21413219"/>
            </a:xfrm>
            <a:custGeom>
              <a:avLst/>
              <a:gdLst/>
              <a:ahLst/>
              <a:cxnLst/>
              <a:rect l="l" t="t" r="r" b="b"/>
              <a:pathLst>
                <a:path w="32123800" h="21413219">
                  <a:moveTo>
                    <a:pt x="0" y="0"/>
                  </a:moveTo>
                  <a:lnTo>
                    <a:pt x="32123800" y="0"/>
                  </a:lnTo>
                  <a:lnTo>
                    <a:pt x="32123800" y="21413219"/>
                  </a:lnTo>
                  <a:lnTo>
                    <a:pt x="0" y="21413219"/>
                  </a:lnTo>
                  <a:lnTo>
                    <a:pt x="0" y="0"/>
                  </a:lnTo>
                  <a:close/>
                </a:path>
              </a:pathLst>
            </a:custGeom>
            <a:solidFill>
              <a:srgbClr val="FFFFFF"/>
            </a:solidFill>
          </p:spPr>
        </p:sp>
        <p:sp>
          <p:nvSpPr>
            <p:cNvPr id="8" name="Freeform 8"/>
            <p:cNvSpPr/>
            <p:nvPr/>
          </p:nvSpPr>
          <p:spPr>
            <a:xfrm>
              <a:off x="0" y="0"/>
              <a:ext cx="32268579" cy="21557999"/>
            </a:xfrm>
            <a:custGeom>
              <a:avLst/>
              <a:gdLst/>
              <a:ahLst/>
              <a:cxnLst/>
              <a:rect l="l" t="t" r="r" b="b"/>
              <a:pathLst>
                <a:path w="32268579" h="21557999">
                  <a:moveTo>
                    <a:pt x="32123797" y="21413219"/>
                  </a:moveTo>
                  <a:lnTo>
                    <a:pt x="32268579" y="21413219"/>
                  </a:lnTo>
                  <a:lnTo>
                    <a:pt x="32268579" y="21557999"/>
                  </a:lnTo>
                  <a:lnTo>
                    <a:pt x="32123797" y="21557999"/>
                  </a:lnTo>
                  <a:lnTo>
                    <a:pt x="32123797"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32123797" y="144780"/>
                  </a:moveTo>
                  <a:lnTo>
                    <a:pt x="32268579" y="144780"/>
                  </a:lnTo>
                  <a:lnTo>
                    <a:pt x="32268579" y="21413219"/>
                  </a:lnTo>
                  <a:lnTo>
                    <a:pt x="32123797" y="21413219"/>
                  </a:lnTo>
                  <a:lnTo>
                    <a:pt x="32123797" y="144780"/>
                  </a:lnTo>
                  <a:close/>
                  <a:moveTo>
                    <a:pt x="144780" y="21413219"/>
                  </a:moveTo>
                  <a:lnTo>
                    <a:pt x="32123797" y="21413219"/>
                  </a:lnTo>
                  <a:lnTo>
                    <a:pt x="32123797" y="21557999"/>
                  </a:lnTo>
                  <a:lnTo>
                    <a:pt x="144780" y="21557999"/>
                  </a:lnTo>
                  <a:lnTo>
                    <a:pt x="144780" y="21413219"/>
                  </a:lnTo>
                  <a:close/>
                  <a:moveTo>
                    <a:pt x="32123797" y="0"/>
                  </a:moveTo>
                  <a:lnTo>
                    <a:pt x="32268579" y="0"/>
                  </a:lnTo>
                  <a:lnTo>
                    <a:pt x="32268579" y="144780"/>
                  </a:lnTo>
                  <a:lnTo>
                    <a:pt x="32123797" y="144780"/>
                  </a:lnTo>
                  <a:lnTo>
                    <a:pt x="32123797" y="0"/>
                  </a:lnTo>
                  <a:close/>
                  <a:moveTo>
                    <a:pt x="0" y="0"/>
                  </a:moveTo>
                  <a:lnTo>
                    <a:pt x="144780" y="0"/>
                  </a:lnTo>
                  <a:lnTo>
                    <a:pt x="144780" y="144780"/>
                  </a:lnTo>
                  <a:lnTo>
                    <a:pt x="0" y="144780"/>
                  </a:lnTo>
                  <a:lnTo>
                    <a:pt x="0" y="0"/>
                  </a:lnTo>
                  <a:close/>
                  <a:moveTo>
                    <a:pt x="144780" y="0"/>
                  </a:moveTo>
                  <a:lnTo>
                    <a:pt x="32123797" y="0"/>
                  </a:lnTo>
                  <a:lnTo>
                    <a:pt x="32123797" y="144780"/>
                  </a:lnTo>
                  <a:lnTo>
                    <a:pt x="144780" y="144780"/>
                  </a:lnTo>
                  <a:lnTo>
                    <a:pt x="144780" y="0"/>
                  </a:lnTo>
                  <a:close/>
                </a:path>
              </a:pathLst>
            </a:custGeom>
            <a:solidFill>
              <a:srgbClr val="000000"/>
            </a:solidFill>
          </p:spPr>
        </p:sp>
      </p:grpSp>
      <p:sp>
        <p:nvSpPr>
          <p:cNvPr id="17" name="TextBox 12"/>
          <p:cNvSpPr txBox="1"/>
          <p:nvPr/>
        </p:nvSpPr>
        <p:spPr>
          <a:xfrm>
            <a:off x="3429000" y="3419496"/>
            <a:ext cx="11430000" cy="1077026"/>
          </a:xfrm>
          <a:prstGeom prst="rect">
            <a:avLst/>
          </a:prstGeom>
          <a:solidFill>
            <a:schemeClr val="accent3">
              <a:lumMod val="20000"/>
              <a:lumOff val="80000"/>
            </a:schemeClr>
          </a:solidFill>
        </p:spPr>
        <p:txBody>
          <a:bodyPr lIns="0" tIns="0" rIns="0" bIns="0" rtlCol="0" anchor="t">
            <a:spAutoFit/>
          </a:bodyPr>
          <a:lstStyle/>
          <a:p>
            <a:pPr algn="ctr">
              <a:lnSpc>
                <a:spcPts val="8119"/>
              </a:lnSpc>
            </a:pPr>
            <a:r>
              <a:rPr lang="en-US" sz="8000" dirty="0">
                <a:solidFill>
                  <a:srgbClr val="000000"/>
                </a:solidFill>
                <a:latin typeface="Calibri (MS)"/>
              </a:rPr>
              <a:t>4,98 + 15,7</a:t>
            </a:r>
          </a:p>
        </p:txBody>
      </p:sp>
      <p:pic>
        <p:nvPicPr>
          <p:cNvPr id="18" name="Picture 17">
            <a:hlinkClick r:id="rId5" action="ppaction://hlinksldjump"/>
          </p:cNvPr>
          <p:cNvPicPr>
            <a:picLocks noChangeAspect="1"/>
          </p:cNvPicPr>
          <p:nvPr/>
        </p:nvPicPr>
        <p:blipFill>
          <a:blip r:embed="rId6"/>
          <a:stretch>
            <a:fillRect/>
          </a:stretch>
        </p:blipFill>
        <p:spPr>
          <a:xfrm>
            <a:off x="1218154" y="225050"/>
            <a:ext cx="3641279" cy="3701465"/>
          </a:xfrm>
          <a:prstGeom prst="rect">
            <a:avLst/>
          </a:prstGeom>
        </p:spPr>
      </p:pic>
      <p:sp>
        <p:nvSpPr>
          <p:cNvPr id="11" name="TextBox 12">
            <a:extLst>
              <a:ext uri="{FF2B5EF4-FFF2-40B4-BE49-F238E27FC236}">
                <a16:creationId xmlns:a16="http://schemas.microsoft.com/office/drawing/2014/main" id="{1625DEAD-150F-3BF9-6967-BAD7FCB52C61}"/>
              </a:ext>
            </a:extLst>
          </p:cNvPr>
          <p:cNvSpPr txBox="1"/>
          <p:nvPr/>
        </p:nvSpPr>
        <p:spPr>
          <a:xfrm>
            <a:off x="3429000" y="4748746"/>
            <a:ext cx="11430000" cy="1077026"/>
          </a:xfrm>
          <a:prstGeom prst="rect">
            <a:avLst/>
          </a:prstGeom>
          <a:solidFill>
            <a:schemeClr val="accent4">
              <a:lumMod val="40000"/>
              <a:lumOff val="60000"/>
            </a:schemeClr>
          </a:solidFill>
        </p:spPr>
        <p:txBody>
          <a:bodyPr lIns="0" tIns="0" rIns="0" bIns="0" rtlCol="0" anchor="t">
            <a:spAutoFit/>
          </a:bodyPr>
          <a:lstStyle/>
          <a:p>
            <a:pPr algn="ctr">
              <a:lnSpc>
                <a:spcPts val="8119"/>
              </a:lnSpc>
            </a:pPr>
            <a:r>
              <a:rPr lang="en-US" sz="8000" dirty="0">
                <a:solidFill>
                  <a:srgbClr val="000000"/>
                </a:solidFill>
                <a:latin typeface="Calibri (MS)"/>
              </a:rPr>
              <a:t>52 – 4,91</a:t>
            </a:r>
          </a:p>
        </p:txBody>
      </p:sp>
      <p:sp>
        <p:nvSpPr>
          <p:cNvPr id="13" name="TextBox 12">
            <a:extLst>
              <a:ext uri="{FF2B5EF4-FFF2-40B4-BE49-F238E27FC236}">
                <a16:creationId xmlns:a16="http://schemas.microsoft.com/office/drawing/2014/main" id="{3B7BA37C-CD1F-0B11-22FC-E2BAE613F52F}"/>
              </a:ext>
            </a:extLst>
          </p:cNvPr>
          <p:cNvSpPr txBox="1"/>
          <p:nvPr/>
        </p:nvSpPr>
        <p:spPr>
          <a:xfrm>
            <a:off x="3459480" y="6085738"/>
            <a:ext cx="11430000" cy="1077026"/>
          </a:xfrm>
          <a:prstGeom prst="rect">
            <a:avLst/>
          </a:prstGeom>
          <a:solidFill>
            <a:schemeClr val="accent6">
              <a:lumMod val="40000"/>
              <a:lumOff val="60000"/>
            </a:schemeClr>
          </a:solidFill>
        </p:spPr>
        <p:txBody>
          <a:bodyPr lIns="0" tIns="0" rIns="0" bIns="0" rtlCol="0" anchor="t">
            <a:spAutoFit/>
          </a:bodyPr>
          <a:lstStyle/>
          <a:p>
            <a:pPr algn="ctr">
              <a:lnSpc>
                <a:spcPts val="8119"/>
              </a:lnSpc>
            </a:pPr>
            <a:r>
              <a:rPr lang="en-US" sz="8000" dirty="0">
                <a:solidFill>
                  <a:srgbClr val="000000"/>
                </a:solidFill>
                <a:latin typeface="Calibri (MS)"/>
              </a:rPr>
              <a:t>0,73 x 6,5</a:t>
            </a:r>
          </a:p>
        </p:txBody>
      </p:sp>
      <p:sp>
        <p:nvSpPr>
          <p:cNvPr id="14" name="TextBox 12">
            <a:extLst>
              <a:ext uri="{FF2B5EF4-FFF2-40B4-BE49-F238E27FC236}">
                <a16:creationId xmlns:a16="http://schemas.microsoft.com/office/drawing/2014/main" id="{225C0C25-692E-21CB-759D-8AA09AF97CE1}"/>
              </a:ext>
            </a:extLst>
          </p:cNvPr>
          <p:cNvSpPr txBox="1"/>
          <p:nvPr/>
        </p:nvSpPr>
        <p:spPr>
          <a:xfrm>
            <a:off x="3459480" y="7414988"/>
            <a:ext cx="11430000" cy="1077026"/>
          </a:xfrm>
          <a:prstGeom prst="rect">
            <a:avLst/>
          </a:prstGeom>
          <a:solidFill>
            <a:schemeClr val="accent3">
              <a:lumMod val="20000"/>
              <a:lumOff val="80000"/>
            </a:schemeClr>
          </a:solidFill>
        </p:spPr>
        <p:txBody>
          <a:bodyPr lIns="0" tIns="0" rIns="0" bIns="0" rtlCol="0" anchor="t">
            <a:spAutoFit/>
          </a:bodyPr>
          <a:lstStyle/>
          <a:p>
            <a:pPr algn="ctr">
              <a:lnSpc>
                <a:spcPts val="8119"/>
              </a:lnSpc>
            </a:pPr>
            <a:r>
              <a:rPr lang="en-US" sz="8000" dirty="0">
                <a:solidFill>
                  <a:srgbClr val="000000"/>
                </a:solidFill>
                <a:latin typeface="Calibri (MS)"/>
              </a:rPr>
              <a:t>104,89 : 8,5</a:t>
            </a:r>
          </a:p>
        </p:txBody>
      </p:sp>
      <p:sp>
        <p:nvSpPr>
          <p:cNvPr id="9" name="Freeform 9"/>
          <p:cNvSpPr/>
          <p:nvPr/>
        </p:nvSpPr>
        <p:spPr>
          <a:xfrm>
            <a:off x="12892266" y="5143500"/>
            <a:ext cx="4251960" cy="8229600"/>
          </a:xfrm>
          <a:custGeom>
            <a:avLst/>
            <a:gdLst/>
            <a:ahLst/>
            <a:cxnLst/>
            <a:rect l="l" t="t" r="r" b="b"/>
            <a:pathLst>
              <a:path w="4251960" h="8229600">
                <a:moveTo>
                  <a:pt x="0" y="0"/>
                </a:moveTo>
                <a:lnTo>
                  <a:pt x="4251960" y="0"/>
                </a:lnTo>
                <a:lnTo>
                  <a:pt x="4251960" y="8229600"/>
                </a:lnTo>
                <a:lnTo>
                  <a:pt x="0" y="8229600"/>
                </a:lnTo>
                <a:lnTo>
                  <a:pt x="0" y="0"/>
                </a:lnTo>
                <a:close/>
              </a:path>
            </a:pathLst>
          </a:custGeom>
          <a:blipFill>
            <a:blip r:embed="rId7"/>
            <a:stretch>
              <a:fillRect/>
            </a:stretch>
          </a:blipFill>
        </p:spPr>
      </p:sp>
      <p:sp>
        <p:nvSpPr>
          <p:cNvPr id="10" name="Freeform 10"/>
          <p:cNvSpPr/>
          <p:nvPr/>
        </p:nvSpPr>
        <p:spPr>
          <a:xfrm>
            <a:off x="1039891" y="5143500"/>
            <a:ext cx="3511296" cy="8229600"/>
          </a:xfrm>
          <a:custGeom>
            <a:avLst/>
            <a:gdLst/>
            <a:ahLst/>
            <a:cxnLst/>
            <a:rect l="l" t="t" r="r" b="b"/>
            <a:pathLst>
              <a:path w="3511296" h="8229600">
                <a:moveTo>
                  <a:pt x="0" y="0"/>
                </a:moveTo>
                <a:lnTo>
                  <a:pt x="3511296" y="0"/>
                </a:lnTo>
                <a:lnTo>
                  <a:pt x="3511296" y="8229600"/>
                </a:lnTo>
                <a:lnTo>
                  <a:pt x="0" y="8229600"/>
                </a:lnTo>
                <a:lnTo>
                  <a:pt x="0" y="0"/>
                </a:lnTo>
                <a:close/>
              </a:path>
            </a:pathLst>
          </a:custGeom>
          <a:blipFill>
            <a:blip r:embed="rId8"/>
            <a:stretch>
              <a:fillRect/>
            </a:stretch>
          </a:blipFill>
        </p:spPr>
      </p:sp>
      <p:pic>
        <p:nvPicPr>
          <p:cNvPr id="15" name="Picture 14">
            <a:extLst>
              <a:ext uri="{FF2B5EF4-FFF2-40B4-BE49-F238E27FC236}">
                <a16:creationId xmlns:a16="http://schemas.microsoft.com/office/drawing/2014/main" id="{72C862D1-D01B-CF30-9D27-0CCDECD2A9BD}"/>
              </a:ext>
            </a:extLst>
          </p:cNvPr>
          <p:cNvPicPr>
            <a:picLocks noChangeAspect="1"/>
          </p:cNvPicPr>
          <p:nvPr/>
        </p:nvPicPr>
        <p:blipFill>
          <a:blip r:embed="rId9"/>
          <a:stretch>
            <a:fillRect/>
          </a:stretch>
        </p:blipFill>
        <p:spPr>
          <a:xfrm>
            <a:off x="4432354" y="876871"/>
            <a:ext cx="11430991" cy="22191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3" name="laser.wav"/>
                                        </p:tgtEl>
                                      </p:cMediaNode>
                                    </p:audio>
                                  </p:sub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962" b="-5962"/>
            </a:stretch>
          </a:blipFill>
        </p:spPr>
      </p:sp>
      <p:grpSp>
        <p:nvGrpSpPr>
          <p:cNvPr id="3" name="Group 3"/>
          <p:cNvGrpSpPr/>
          <p:nvPr/>
        </p:nvGrpSpPr>
        <p:grpSpPr>
          <a:xfrm>
            <a:off x="2795539" y="790737"/>
            <a:ext cx="12696922" cy="8705525"/>
            <a:chOff x="0" y="0"/>
            <a:chExt cx="35741332" cy="24505707"/>
          </a:xfrm>
        </p:grpSpPr>
        <p:sp>
          <p:nvSpPr>
            <p:cNvPr id="4" name="Freeform 4"/>
            <p:cNvSpPr/>
            <p:nvPr/>
          </p:nvSpPr>
          <p:spPr>
            <a:xfrm>
              <a:off x="72390" y="72390"/>
              <a:ext cx="35596552" cy="24360928"/>
            </a:xfrm>
            <a:custGeom>
              <a:avLst/>
              <a:gdLst/>
              <a:ahLst/>
              <a:cxnLst/>
              <a:rect l="l" t="t" r="r" b="b"/>
              <a:pathLst>
                <a:path w="35596552" h="24360928">
                  <a:moveTo>
                    <a:pt x="0" y="0"/>
                  </a:moveTo>
                  <a:lnTo>
                    <a:pt x="35596552" y="0"/>
                  </a:lnTo>
                  <a:lnTo>
                    <a:pt x="35596552" y="24360928"/>
                  </a:lnTo>
                  <a:lnTo>
                    <a:pt x="0" y="24360928"/>
                  </a:lnTo>
                  <a:lnTo>
                    <a:pt x="0" y="0"/>
                  </a:lnTo>
                  <a:close/>
                </a:path>
              </a:pathLst>
            </a:custGeom>
            <a:solidFill>
              <a:srgbClr val="9B7C5C"/>
            </a:solidFill>
          </p:spPr>
        </p:sp>
        <p:sp>
          <p:nvSpPr>
            <p:cNvPr id="5" name="Freeform 5"/>
            <p:cNvSpPr/>
            <p:nvPr/>
          </p:nvSpPr>
          <p:spPr>
            <a:xfrm>
              <a:off x="0" y="0"/>
              <a:ext cx="35741332" cy="24505707"/>
            </a:xfrm>
            <a:custGeom>
              <a:avLst/>
              <a:gdLst/>
              <a:ahLst/>
              <a:cxnLst/>
              <a:rect l="l" t="t" r="r" b="b"/>
              <a:pathLst>
                <a:path w="35741332" h="24505707">
                  <a:moveTo>
                    <a:pt x="35596553" y="24360927"/>
                  </a:moveTo>
                  <a:lnTo>
                    <a:pt x="35741332" y="24360927"/>
                  </a:lnTo>
                  <a:lnTo>
                    <a:pt x="35741332" y="24505707"/>
                  </a:lnTo>
                  <a:lnTo>
                    <a:pt x="35596553" y="24505707"/>
                  </a:lnTo>
                  <a:lnTo>
                    <a:pt x="35596553"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35596553" y="144780"/>
                  </a:moveTo>
                  <a:lnTo>
                    <a:pt x="35741332" y="144780"/>
                  </a:lnTo>
                  <a:lnTo>
                    <a:pt x="35741332" y="24360927"/>
                  </a:lnTo>
                  <a:lnTo>
                    <a:pt x="35596553" y="24360927"/>
                  </a:lnTo>
                  <a:lnTo>
                    <a:pt x="35596553" y="144780"/>
                  </a:lnTo>
                  <a:close/>
                  <a:moveTo>
                    <a:pt x="144780" y="24360927"/>
                  </a:moveTo>
                  <a:lnTo>
                    <a:pt x="35596553" y="24360927"/>
                  </a:lnTo>
                  <a:lnTo>
                    <a:pt x="35596553" y="24505707"/>
                  </a:lnTo>
                  <a:lnTo>
                    <a:pt x="144780" y="24505707"/>
                  </a:lnTo>
                  <a:lnTo>
                    <a:pt x="144780" y="24360927"/>
                  </a:lnTo>
                  <a:close/>
                  <a:moveTo>
                    <a:pt x="35596553" y="0"/>
                  </a:moveTo>
                  <a:lnTo>
                    <a:pt x="35741332" y="0"/>
                  </a:lnTo>
                  <a:lnTo>
                    <a:pt x="35741332" y="144780"/>
                  </a:lnTo>
                  <a:lnTo>
                    <a:pt x="35596553" y="144780"/>
                  </a:lnTo>
                  <a:lnTo>
                    <a:pt x="35596553" y="0"/>
                  </a:lnTo>
                  <a:close/>
                  <a:moveTo>
                    <a:pt x="0" y="0"/>
                  </a:moveTo>
                  <a:lnTo>
                    <a:pt x="144780" y="0"/>
                  </a:lnTo>
                  <a:lnTo>
                    <a:pt x="144780" y="144780"/>
                  </a:lnTo>
                  <a:lnTo>
                    <a:pt x="0" y="144780"/>
                  </a:lnTo>
                  <a:lnTo>
                    <a:pt x="0" y="0"/>
                  </a:lnTo>
                  <a:close/>
                  <a:moveTo>
                    <a:pt x="144780" y="0"/>
                  </a:moveTo>
                  <a:lnTo>
                    <a:pt x="35596553" y="0"/>
                  </a:lnTo>
                  <a:lnTo>
                    <a:pt x="35596553" y="144780"/>
                  </a:lnTo>
                  <a:lnTo>
                    <a:pt x="144780" y="144780"/>
                  </a:lnTo>
                  <a:lnTo>
                    <a:pt x="144780" y="0"/>
                  </a:lnTo>
                  <a:close/>
                </a:path>
              </a:pathLst>
            </a:custGeom>
            <a:solidFill>
              <a:srgbClr val="000000"/>
            </a:solidFill>
          </p:spPr>
        </p:sp>
      </p:grpSp>
      <p:grpSp>
        <p:nvGrpSpPr>
          <p:cNvPr id="6" name="Group 6"/>
          <p:cNvGrpSpPr/>
          <p:nvPr/>
        </p:nvGrpSpPr>
        <p:grpSpPr>
          <a:xfrm>
            <a:off x="3064510" y="1081913"/>
            <a:ext cx="12158980" cy="8123174"/>
            <a:chOff x="0" y="0"/>
            <a:chExt cx="32268578" cy="21557999"/>
          </a:xfrm>
        </p:grpSpPr>
        <p:sp>
          <p:nvSpPr>
            <p:cNvPr id="7" name="Freeform 7"/>
            <p:cNvSpPr/>
            <p:nvPr/>
          </p:nvSpPr>
          <p:spPr>
            <a:xfrm>
              <a:off x="72390" y="72390"/>
              <a:ext cx="32123800" cy="21413219"/>
            </a:xfrm>
            <a:custGeom>
              <a:avLst/>
              <a:gdLst/>
              <a:ahLst/>
              <a:cxnLst/>
              <a:rect l="l" t="t" r="r" b="b"/>
              <a:pathLst>
                <a:path w="32123800" h="21413219">
                  <a:moveTo>
                    <a:pt x="0" y="0"/>
                  </a:moveTo>
                  <a:lnTo>
                    <a:pt x="32123800" y="0"/>
                  </a:lnTo>
                  <a:lnTo>
                    <a:pt x="32123800" y="21413219"/>
                  </a:lnTo>
                  <a:lnTo>
                    <a:pt x="0" y="21413219"/>
                  </a:lnTo>
                  <a:lnTo>
                    <a:pt x="0" y="0"/>
                  </a:lnTo>
                  <a:close/>
                </a:path>
              </a:pathLst>
            </a:custGeom>
            <a:solidFill>
              <a:srgbClr val="FFFFFF"/>
            </a:solidFill>
          </p:spPr>
        </p:sp>
        <p:sp>
          <p:nvSpPr>
            <p:cNvPr id="8" name="Freeform 8"/>
            <p:cNvSpPr/>
            <p:nvPr/>
          </p:nvSpPr>
          <p:spPr>
            <a:xfrm>
              <a:off x="0" y="0"/>
              <a:ext cx="32268579" cy="21557999"/>
            </a:xfrm>
            <a:custGeom>
              <a:avLst/>
              <a:gdLst/>
              <a:ahLst/>
              <a:cxnLst/>
              <a:rect l="l" t="t" r="r" b="b"/>
              <a:pathLst>
                <a:path w="32268579" h="21557999">
                  <a:moveTo>
                    <a:pt x="32123797" y="21413219"/>
                  </a:moveTo>
                  <a:lnTo>
                    <a:pt x="32268579" y="21413219"/>
                  </a:lnTo>
                  <a:lnTo>
                    <a:pt x="32268579" y="21557999"/>
                  </a:lnTo>
                  <a:lnTo>
                    <a:pt x="32123797" y="21557999"/>
                  </a:lnTo>
                  <a:lnTo>
                    <a:pt x="32123797"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32123797" y="144780"/>
                  </a:moveTo>
                  <a:lnTo>
                    <a:pt x="32268579" y="144780"/>
                  </a:lnTo>
                  <a:lnTo>
                    <a:pt x="32268579" y="21413219"/>
                  </a:lnTo>
                  <a:lnTo>
                    <a:pt x="32123797" y="21413219"/>
                  </a:lnTo>
                  <a:lnTo>
                    <a:pt x="32123797" y="144780"/>
                  </a:lnTo>
                  <a:close/>
                  <a:moveTo>
                    <a:pt x="144780" y="21413219"/>
                  </a:moveTo>
                  <a:lnTo>
                    <a:pt x="32123797" y="21413219"/>
                  </a:lnTo>
                  <a:lnTo>
                    <a:pt x="32123797" y="21557999"/>
                  </a:lnTo>
                  <a:lnTo>
                    <a:pt x="144780" y="21557999"/>
                  </a:lnTo>
                  <a:lnTo>
                    <a:pt x="144780" y="21413219"/>
                  </a:lnTo>
                  <a:close/>
                  <a:moveTo>
                    <a:pt x="32123797" y="0"/>
                  </a:moveTo>
                  <a:lnTo>
                    <a:pt x="32268579" y="0"/>
                  </a:lnTo>
                  <a:lnTo>
                    <a:pt x="32268579" y="144780"/>
                  </a:lnTo>
                  <a:lnTo>
                    <a:pt x="32123797" y="144780"/>
                  </a:lnTo>
                  <a:lnTo>
                    <a:pt x="32123797" y="0"/>
                  </a:lnTo>
                  <a:close/>
                  <a:moveTo>
                    <a:pt x="0" y="0"/>
                  </a:moveTo>
                  <a:lnTo>
                    <a:pt x="144780" y="0"/>
                  </a:lnTo>
                  <a:lnTo>
                    <a:pt x="144780" y="144780"/>
                  </a:lnTo>
                  <a:lnTo>
                    <a:pt x="0" y="144780"/>
                  </a:lnTo>
                  <a:lnTo>
                    <a:pt x="0" y="0"/>
                  </a:lnTo>
                  <a:close/>
                  <a:moveTo>
                    <a:pt x="144780" y="0"/>
                  </a:moveTo>
                  <a:lnTo>
                    <a:pt x="32123797" y="0"/>
                  </a:lnTo>
                  <a:lnTo>
                    <a:pt x="32123797" y="144780"/>
                  </a:lnTo>
                  <a:lnTo>
                    <a:pt x="144780" y="144780"/>
                  </a:lnTo>
                  <a:lnTo>
                    <a:pt x="144780" y="0"/>
                  </a:lnTo>
                  <a:close/>
                </a:path>
              </a:pathLst>
            </a:custGeom>
            <a:solidFill>
              <a:srgbClr val="000000"/>
            </a:solidFill>
          </p:spPr>
        </p:sp>
      </p:grpSp>
      <p:sp>
        <p:nvSpPr>
          <p:cNvPr id="17" name="TextBox 12"/>
          <p:cNvSpPr txBox="1"/>
          <p:nvPr/>
        </p:nvSpPr>
        <p:spPr>
          <a:xfrm>
            <a:off x="3429000" y="1566361"/>
            <a:ext cx="11430000" cy="1077026"/>
          </a:xfrm>
          <a:prstGeom prst="rect">
            <a:avLst/>
          </a:prstGeom>
          <a:solidFill>
            <a:schemeClr val="accent3">
              <a:lumMod val="20000"/>
              <a:lumOff val="80000"/>
            </a:schemeClr>
          </a:solidFill>
        </p:spPr>
        <p:txBody>
          <a:bodyPr lIns="0" tIns="0" rIns="0" bIns="0" rtlCol="0" anchor="t">
            <a:spAutoFit/>
          </a:bodyPr>
          <a:lstStyle/>
          <a:p>
            <a:pPr algn="ctr">
              <a:lnSpc>
                <a:spcPts val="8119"/>
              </a:lnSpc>
            </a:pPr>
            <a:r>
              <a:rPr lang="en-US" sz="8000" dirty="0">
                <a:solidFill>
                  <a:srgbClr val="000000"/>
                </a:solidFill>
                <a:latin typeface="Calibri (MS)"/>
              </a:rPr>
              <a:t>4,98 + 15,7</a:t>
            </a:r>
          </a:p>
        </p:txBody>
      </p:sp>
      <p:pic>
        <p:nvPicPr>
          <p:cNvPr id="18" name="Picture 17">
            <a:hlinkClick r:id="rId5" action="ppaction://hlinksldjump"/>
          </p:cNvPr>
          <p:cNvPicPr>
            <a:picLocks noChangeAspect="1"/>
          </p:cNvPicPr>
          <p:nvPr/>
        </p:nvPicPr>
        <p:blipFill>
          <a:blip r:embed="rId6"/>
          <a:stretch>
            <a:fillRect/>
          </a:stretch>
        </p:blipFill>
        <p:spPr>
          <a:xfrm>
            <a:off x="1218154" y="225050"/>
            <a:ext cx="3641279" cy="3701465"/>
          </a:xfrm>
          <a:prstGeom prst="rect">
            <a:avLst/>
          </a:prstGeom>
        </p:spPr>
      </p:pic>
      <p:sp>
        <p:nvSpPr>
          <p:cNvPr id="9" name="Freeform 9"/>
          <p:cNvSpPr/>
          <p:nvPr/>
        </p:nvSpPr>
        <p:spPr>
          <a:xfrm>
            <a:off x="12892266" y="5143500"/>
            <a:ext cx="4251960" cy="8229600"/>
          </a:xfrm>
          <a:custGeom>
            <a:avLst/>
            <a:gdLst/>
            <a:ahLst/>
            <a:cxnLst/>
            <a:rect l="l" t="t" r="r" b="b"/>
            <a:pathLst>
              <a:path w="4251960" h="8229600">
                <a:moveTo>
                  <a:pt x="0" y="0"/>
                </a:moveTo>
                <a:lnTo>
                  <a:pt x="4251960" y="0"/>
                </a:lnTo>
                <a:lnTo>
                  <a:pt x="4251960" y="8229600"/>
                </a:lnTo>
                <a:lnTo>
                  <a:pt x="0" y="8229600"/>
                </a:lnTo>
                <a:lnTo>
                  <a:pt x="0" y="0"/>
                </a:lnTo>
                <a:close/>
              </a:path>
            </a:pathLst>
          </a:custGeom>
          <a:blipFill>
            <a:blip r:embed="rId7"/>
            <a:stretch>
              <a:fillRect/>
            </a:stretch>
          </a:blipFill>
        </p:spPr>
      </p:sp>
      <p:sp>
        <p:nvSpPr>
          <p:cNvPr id="10" name="Freeform 10"/>
          <p:cNvSpPr/>
          <p:nvPr/>
        </p:nvSpPr>
        <p:spPr>
          <a:xfrm>
            <a:off x="1039891" y="5143500"/>
            <a:ext cx="3511296" cy="8229600"/>
          </a:xfrm>
          <a:custGeom>
            <a:avLst/>
            <a:gdLst/>
            <a:ahLst/>
            <a:cxnLst/>
            <a:rect l="l" t="t" r="r" b="b"/>
            <a:pathLst>
              <a:path w="3511296" h="8229600">
                <a:moveTo>
                  <a:pt x="0" y="0"/>
                </a:moveTo>
                <a:lnTo>
                  <a:pt x="3511296" y="0"/>
                </a:lnTo>
                <a:lnTo>
                  <a:pt x="3511296" y="8229600"/>
                </a:lnTo>
                <a:lnTo>
                  <a:pt x="0" y="8229600"/>
                </a:lnTo>
                <a:lnTo>
                  <a:pt x="0" y="0"/>
                </a:lnTo>
                <a:close/>
              </a:path>
            </a:pathLst>
          </a:custGeom>
          <a:blipFill>
            <a:blip r:embed="rId8"/>
            <a:stretch>
              <a:fillRect/>
            </a:stretch>
          </a:blipFill>
        </p:spPr>
      </p:sp>
      <p:grpSp>
        <p:nvGrpSpPr>
          <p:cNvPr id="15" name="Group 14">
            <a:extLst>
              <a:ext uri="{FF2B5EF4-FFF2-40B4-BE49-F238E27FC236}">
                <a16:creationId xmlns:a16="http://schemas.microsoft.com/office/drawing/2014/main" id="{027DF642-F63E-C20F-3F96-5FC8F12EE171}"/>
              </a:ext>
            </a:extLst>
          </p:cNvPr>
          <p:cNvGrpSpPr/>
          <p:nvPr/>
        </p:nvGrpSpPr>
        <p:grpSpPr>
          <a:xfrm>
            <a:off x="6693500" y="2908847"/>
            <a:ext cx="5574701" cy="4451143"/>
            <a:chOff x="1477496" y="1983266"/>
            <a:chExt cx="4500680" cy="4451143"/>
          </a:xfrm>
        </p:grpSpPr>
        <p:sp>
          <p:nvSpPr>
            <p:cNvPr id="19" name="TextBox 18">
              <a:extLst>
                <a:ext uri="{FF2B5EF4-FFF2-40B4-BE49-F238E27FC236}">
                  <a16:creationId xmlns:a16="http://schemas.microsoft.com/office/drawing/2014/main" id="{99F332B5-21D5-E5EF-3A19-0393D20EDE1D}"/>
                </a:ext>
              </a:extLst>
            </p:cNvPr>
            <p:cNvSpPr txBox="1"/>
            <p:nvPr/>
          </p:nvSpPr>
          <p:spPr>
            <a:xfrm>
              <a:off x="2482316" y="1983266"/>
              <a:ext cx="2673375"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effectLst/>
                  <a:uLnTx/>
                  <a:uFillTx/>
                  <a:ea typeface="+mn-ea"/>
                  <a:cs typeface="+mn-cs"/>
                </a:rPr>
                <a:t>4,98</a:t>
              </a:r>
            </a:p>
          </p:txBody>
        </p:sp>
        <p:sp>
          <p:nvSpPr>
            <p:cNvPr id="20" name="TextBox 19">
              <a:extLst>
                <a:ext uri="{FF2B5EF4-FFF2-40B4-BE49-F238E27FC236}">
                  <a16:creationId xmlns:a16="http://schemas.microsoft.com/office/drawing/2014/main" id="{29E498F7-F155-25B2-98C6-74985389281F}"/>
                </a:ext>
              </a:extLst>
            </p:cNvPr>
            <p:cNvSpPr txBox="1"/>
            <p:nvPr/>
          </p:nvSpPr>
          <p:spPr>
            <a:xfrm>
              <a:off x="1933843" y="4987859"/>
              <a:ext cx="4044333"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C00000"/>
                  </a:solidFill>
                  <a:effectLst/>
                  <a:uLnTx/>
                  <a:uFillTx/>
                  <a:ea typeface="+mn-ea"/>
                  <a:cs typeface="+mn-cs"/>
                </a:rPr>
                <a:t>20,68</a:t>
              </a:r>
            </a:p>
          </p:txBody>
        </p:sp>
        <p:sp>
          <p:nvSpPr>
            <p:cNvPr id="21" name="TextBox 20">
              <a:extLst>
                <a:ext uri="{FF2B5EF4-FFF2-40B4-BE49-F238E27FC236}">
                  <a16:creationId xmlns:a16="http://schemas.microsoft.com/office/drawing/2014/main" id="{DAA1D8BA-1C3C-C981-B8FD-C507D99F116E}"/>
                </a:ext>
              </a:extLst>
            </p:cNvPr>
            <p:cNvSpPr txBox="1"/>
            <p:nvPr/>
          </p:nvSpPr>
          <p:spPr>
            <a:xfrm>
              <a:off x="1620231" y="2306036"/>
              <a:ext cx="950677" cy="18620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effectLst/>
                  <a:uLnTx/>
                  <a:uFillTx/>
                  <a:ea typeface="+mn-ea"/>
                  <a:cs typeface="+mn-cs"/>
                </a:rPr>
                <a:t>+</a:t>
              </a:r>
            </a:p>
          </p:txBody>
        </p:sp>
        <p:sp>
          <p:nvSpPr>
            <p:cNvPr id="22" name="TextBox 21">
              <a:extLst>
                <a:ext uri="{FF2B5EF4-FFF2-40B4-BE49-F238E27FC236}">
                  <a16:creationId xmlns:a16="http://schemas.microsoft.com/office/drawing/2014/main" id="{2D42A49C-9491-6D93-B2A0-3A4B6202FF03}"/>
                </a:ext>
              </a:extLst>
            </p:cNvPr>
            <p:cNvSpPr txBox="1"/>
            <p:nvPr/>
          </p:nvSpPr>
          <p:spPr>
            <a:xfrm>
              <a:off x="2038478" y="3428557"/>
              <a:ext cx="2834811"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effectLst/>
                  <a:uLnTx/>
                  <a:uFillTx/>
                  <a:ea typeface="+mn-ea"/>
                  <a:cs typeface="+mn-cs"/>
                </a:rPr>
                <a:t>15,7</a:t>
              </a:r>
            </a:p>
          </p:txBody>
        </p:sp>
        <p:cxnSp>
          <p:nvCxnSpPr>
            <p:cNvPr id="23" name="Straight Connector 22">
              <a:extLst>
                <a:ext uri="{FF2B5EF4-FFF2-40B4-BE49-F238E27FC236}">
                  <a16:creationId xmlns:a16="http://schemas.microsoft.com/office/drawing/2014/main" id="{990FF4B5-AA25-7E16-BBB8-21E7C41705F5}"/>
                </a:ext>
              </a:extLst>
            </p:cNvPr>
            <p:cNvCxnSpPr>
              <a:cxnSpLocks/>
            </p:cNvCxnSpPr>
            <p:nvPr/>
          </p:nvCxnSpPr>
          <p:spPr>
            <a:xfrm flipH="1">
              <a:off x="1477496" y="5006023"/>
              <a:ext cx="2988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890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962" b="-5962"/>
            </a:stretch>
          </a:blipFill>
        </p:spPr>
      </p:sp>
      <p:grpSp>
        <p:nvGrpSpPr>
          <p:cNvPr id="3" name="Group 3"/>
          <p:cNvGrpSpPr/>
          <p:nvPr/>
        </p:nvGrpSpPr>
        <p:grpSpPr>
          <a:xfrm>
            <a:off x="2795539" y="790737"/>
            <a:ext cx="12696922" cy="8705525"/>
            <a:chOff x="0" y="0"/>
            <a:chExt cx="35741332" cy="24505707"/>
          </a:xfrm>
        </p:grpSpPr>
        <p:sp>
          <p:nvSpPr>
            <p:cNvPr id="4" name="Freeform 4"/>
            <p:cNvSpPr/>
            <p:nvPr/>
          </p:nvSpPr>
          <p:spPr>
            <a:xfrm>
              <a:off x="72390" y="72390"/>
              <a:ext cx="35596552" cy="24360928"/>
            </a:xfrm>
            <a:custGeom>
              <a:avLst/>
              <a:gdLst/>
              <a:ahLst/>
              <a:cxnLst/>
              <a:rect l="l" t="t" r="r" b="b"/>
              <a:pathLst>
                <a:path w="35596552" h="24360928">
                  <a:moveTo>
                    <a:pt x="0" y="0"/>
                  </a:moveTo>
                  <a:lnTo>
                    <a:pt x="35596552" y="0"/>
                  </a:lnTo>
                  <a:lnTo>
                    <a:pt x="35596552" y="24360928"/>
                  </a:lnTo>
                  <a:lnTo>
                    <a:pt x="0" y="24360928"/>
                  </a:lnTo>
                  <a:lnTo>
                    <a:pt x="0" y="0"/>
                  </a:lnTo>
                  <a:close/>
                </a:path>
              </a:pathLst>
            </a:custGeom>
            <a:solidFill>
              <a:srgbClr val="9B7C5C"/>
            </a:solidFill>
          </p:spPr>
        </p:sp>
        <p:sp>
          <p:nvSpPr>
            <p:cNvPr id="5" name="Freeform 5"/>
            <p:cNvSpPr/>
            <p:nvPr/>
          </p:nvSpPr>
          <p:spPr>
            <a:xfrm>
              <a:off x="0" y="0"/>
              <a:ext cx="35741332" cy="24505707"/>
            </a:xfrm>
            <a:custGeom>
              <a:avLst/>
              <a:gdLst/>
              <a:ahLst/>
              <a:cxnLst/>
              <a:rect l="l" t="t" r="r" b="b"/>
              <a:pathLst>
                <a:path w="35741332" h="24505707">
                  <a:moveTo>
                    <a:pt x="35596553" y="24360927"/>
                  </a:moveTo>
                  <a:lnTo>
                    <a:pt x="35741332" y="24360927"/>
                  </a:lnTo>
                  <a:lnTo>
                    <a:pt x="35741332" y="24505707"/>
                  </a:lnTo>
                  <a:lnTo>
                    <a:pt x="35596553" y="24505707"/>
                  </a:lnTo>
                  <a:lnTo>
                    <a:pt x="35596553"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35596553" y="144780"/>
                  </a:moveTo>
                  <a:lnTo>
                    <a:pt x="35741332" y="144780"/>
                  </a:lnTo>
                  <a:lnTo>
                    <a:pt x="35741332" y="24360927"/>
                  </a:lnTo>
                  <a:lnTo>
                    <a:pt x="35596553" y="24360927"/>
                  </a:lnTo>
                  <a:lnTo>
                    <a:pt x="35596553" y="144780"/>
                  </a:lnTo>
                  <a:close/>
                  <a:moveTo>
                    <a:pt x="144780" y="24360927"/>
                  </a:moveTo>
                  <a:lnTo>
                    <a:pt x="35596553" y="24360927"/>
                  </a:lnTo>
                  <a:lnTo>
                    <a:pt x="35596553" y="24505707"/>
                  </a:lnTo>
                  <a:lnTo>
                    <a:pt x="144780" y="24505707"/>
                  </a:lnTo>
                  <a:lnTo>
                    <a:pt x="144780" y="24360927"/>
                  </a:lnTo>
                  <a:close/>
                  <a:moveTo>
                    <a:pt x="35596553" y="0"/>
                  </a:moveTo>
                  <a:lnTo>
                    <a:pt x="35741332" y="0"/>
                  </a:lnTo>
                  <a:lnTo>
                    <a:pt x="35741332" y="144780"/>
                  </a:lnTo>
                  <a:lnTo>
                    <a:pt x="35596553" y="144780"/>
                  </a:lnTo>
                  <a:lnTo>
                    <a:pt x="35596553" y="0"/>
                  </a:lnTo>
                  <a:close/>
                  <a:moveTo>
                    <a:pt x="0" y="0"/>
                  </a:moveTo>
                  <a:lnTo>
                    <a:pt x="144780" y="0"/>
                  </a:lnTo>
                  <a:lnTo>
                    <a:pt x="144780" y="144780"/>
                  </a:lnTo>
                  <a:lnTo>
                    <a:pt x="0" y="144780"/>
                  </a:lnTo>
                  <a:lnTo>
                    <a:pt x="0" y="0"/>
                  </a:lnTo>
                  <a:close/>
                  <a:moveTo>
                    <a:pt x="144780" y="0"/>
                  </a:moveTo>
                  <a:lnTo>
                    <a:pt x="35596553" y="0"/>
                  </a:lnTo>
                  <a:lnTo>
                    <a:pt x="35596553" y="144780"/>
                  </a:lnTo>
                  <a:lnTo>
                    <a:pt x="144780" y="144780"/>
                  </a:lnTo>
                  <a:lnTo>
                    <a:pt x="144780" y="0"/>
                  </a:lnTo>
                  <a:close/>
                </a:path>
              </a:pathLst>
            </a:custGeom>
            <a:solidFill>
              <a:srgbClr val="000000"/>
            </a:solidFill>
          </p:spPr>
        </p:sp>
      </p:grpSp>
      <p:grpSp>
        <p:nvGrpSpPr>
          <p:cNvPr id="6" name="Group 6"/>
          <p:cNvGrpSpPr/>
          <p:nvPr/>
        </p:nvGrpSpPr>
        <p:grpSpPr>
          <a:xfrm>
            <a:off x="3064510" y="1081913"/>
            <a:ext cx="12158980" cy="8123174"/>
            <a:chOff x="0" y="0"/>
            <a:chExt cx="32268578" cy="21557999"/>
          </a:xfrm>
        </p:grpSpPr>
        <p:sp>
          <p:nvSpPr>
            <p:cNvPr id="7" name="Freeform 7"/>
            <p:cNvSpPr/>
            <p:nvPr/>
          </p:nvSpPr>
          <p:spPr>
            <a:xfrm>
              <a:off x="72390" y="72390"/>
              <a:ext cx="32123800" cy="21413219"/>
            </a:xfrm>
            <a:custGeom>
              <a:avLst/>
              <a:gdLst/>
              <a:ahLst/>
              <a:cxnLst/>
              <a:rect l="l" t="t" r="r" b="b"/>
              <a:pathLst>
                <a:path w="32123800" h="21413219">
                  <a:moveTo>
                    <a:pt x="0" y="0"/>
                  </a:moveTo>
                  <a:lnTo>
                    <a:pt x="32123800" y="0"/>
                  </a:lnTo>
                  <a:lnTo>
                    <a:pt x="32123800" y="21413219"/>
                  </a:lnTo>
                  <a:lnTo>
                    <a:pt x="0" y="21413219"/>
                  </a:lnTo>
                  <a:lnTo>
                    <a:pt x="0" y="0"/>
                  </a:lnTo>
                  <a:close/>
                </a:path>
              </a:pathLst>
            </a:custGeom>
            <a:solidFill>
              <a:srgbClr val="FFFFFF"/>
            </a:solidFill>
          </p:spPr>
        </p:sp>
        <p:sp>
          <p:nvSpPr>
            <p:cNvPr id="8" name="Freeform 8"/>
            <p:cNvSpPr/>
            <p:nvPr/>
          </p:nvSpPr>
          <p:spPr>
            <a:xfrm>
              <a:off x="0" y="0"/>
              <a:ext cx="32268579" cy="21557999"/>
            </a:xfrm>
            <a:custGeom>
              <a:avLst/>
              <a:gdLst/>
              <a:ahLst/>
              <a:cxnLst/>
              <a:rect l="l" t="t" r="r" b="b"/>
              <a:pathLst>
                <a:path w="32268579" h="21557999">
                  <a:moveTo>
                    <a:pt x="32123797" y="21413219"/>
                  </a:moveTo>
                  <a:lnTo>
                    <a:pt x="32268579" y="21413219"/>
                  </a:lnTo>
                  <a:lnTo>
                    <a:pt x="32268579" y="21557999"/>
                  </a:lnTo>
                  <a:lnTo>
                    <a:pt x="32123797" y="21557999"/>
                  </a:lnTo>
                  <a:lnTo>
                    <a:pt x="32123797"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32123797" y="144780"/>
                  </a:moveTo>
                  <a:lnTo>
                    <a:pt x="32268579" y="144780"/>
                  </a:lnTo>
                  <a:lnTo>
                    <a:pt x="32268579" y="21413219"/>
                  </a:lnTo>
                  <a:lnTo>
                    <a:pt x="32123797" y="21413219"/>
                  </a:lnTo>
                  <a:lnTo>
                    <a:pt x="32123797" y="144780"/>
                  </a:lnTo>
                  <a:close/>
                  <a:moveTo>
                    <a:pt x="144780" y="21413219"/>
                  </a:moveTo>
                  <a:lnTo>
                    <a:pt x="32123797" y="21413219"/>
                  </a:lnTo>
                  <a:lnTo>
                    <a:pt x="32123797" y="21557999"/>
                  </a:lnTo>
                  <a:lnTo>
                    <a:pt x="144780" y="21557999"/>
                  </a:lnTo>
                  <a:lnTo>
                    <a:pt x="144780" y="21413219"/>
                  </a:lnTo>
                  <a:close/>
                  <a:moveTo>
                    <a:pt x="32123797" y="0"/>
                  </a:moveTo>
                  <a:lnTo>
                    <a:pt x="32268579" y="0"/>
                  </a:lnTo>
                  <a:lnTo>
                    <a:pt x="32268579" y="144780"/>
                  </a:lnTo>
                  <a:lnTo>
                    <a:pt x="32123797" y="144780"/>
                  </a:lnTo>
                  <a:lnTo>
                    <a:pt x="32123797" y="0"/>
                  </a:lnTo>
                  <a:close/>
                  <a:moveTo>
                    <a:pt x="0" y="0"/>
                  </a:moveTo>
                  <a:lnTo>
                    <a:pt x="144780" y="0"/>
                  </a:lnTo>
                  <a:lnTo>
                    <a:pt x="144780" y="144780"/>
                  </a:lnTo>
                  <a:lnTo>
                    <a:pt x="0" y="144780"/>
                  </a:lnTo>
                  <a:lnTo>
                    <a:pt x="0" y="0"/>
                  </a:lnTo>
                  <a:close/>
                  <a:moveTo>
                    <a:pt x="144780" y="0"/>
                  </a:moveTo>
                  <a:lnTo>
                    <a:pt x="32123797" y="0"/>
                  </a:lnTo>
                  <a:lnTo>
                    <a:pt x="32123797" y="144780"/>
                  </a:lnTo>
                  <a:lnTo>
                    <a:pt x="144780" y="144780"/>
                  </a:lnTo>
                  <a:lnTo>
                    <a:pt x="144780" y="0"/>
                  </a:lnTo>
                  <a:close/>
                </a:path>
              </a:pathLst>
            </a:custGeom>
            <a:solidFill>
              <a:srgbClr val="000000"/>
            </a:solidFill>
          </p:spPr>
        </p:sp>
      </p:grpSp>
      <p:sp>
        <p:nvSpPr>
          <p:cNvPr id="11" name="TextBox 12">
            <a:extLst>
              <a:ext uri="{FF2B5EF4-FFF2-40B4-BE49-F238E27FC236}">
                <a16:creationId xmlns:a16="http://schemas.microsoft.com/office/drawing/2014/main" id="{1625DEAD-150F-3BF9-6967-BAD7FCB52C61}"/>
              </a:ext>
            </a:extLst>
          </p:cNvPr>
          <p:cNvSpPr txBox="1"/>
          <p:nvPr/>
        </p:nvSpPr>
        <p:spPr>
          <a:xfrm>
            <a:off x="3557766" y="1537269"/>
            <a:ext cx="11430000" cy="1077026"/>
          </a:xfrm>
          <a:prstGeom prst="rect">
            <a:avLst/>
          </a:prstGeom>
          <a:solidFill>
            <a:schemeClr val="accent4">
              <a:lumMod val="40000"/>
              <a:lumOff val="60000"/>
            </a:schemeClr>
          </a:solidFill>
        </p:spPr>
        <p:txBody>
          <a:bodyPr lIns="0" tIns="0" rIns="0" bIns="0" rtlCol="0" anchor="t">
            <a:spAutoFit/>
          </a:bodyPr>
          <a:lstStyle/>
          <a:p>
            <a:pPr algn="ctr">
              <a:lnSpc>
                <a:spcPts val="8119"/>
              </a:lnSpc>
            </a:pPr>
            <a:r>
              <a:rPr lang="en-US" sz="8000" dirty="0">
                <a:solidFill>
                  <a:srgbClr val="000000"/>
                </a:solidFill>
                <a:latin typeface="Calibri (MS)"/>
              </a:rPr>
              <a:t>52 – 4,91</a:t>
            </a:r>
          </a:p>
        </p:txBody>
      </p:sp>
      <p:sp>
        <p:nvSpPr>
          <p:cNvPr id="9" name="Freeform 9"/>
          <p:cNvSpPr/>
          <p:nvPr/>
        </p:nvSpPr>
        <p:spPr>
          <a:xfrm>
            <a:off x="12892266" y="5143500"/>
            <a:ext cx="4251960" cy="8229600"/>
          </a:xfrm>
          <a:custGeom>
            <a:avLst/>
            <a:gdLst/>
            <a:ahLst/>
            <a:cxnLst/>
            <a:rect l="l" t="t" r="r" b="b"/>
            <a:pathLst>
              <a:path w="4251960" h="8229600">
                <a:moveTo>
                  <a:pt x="0" y="0"/>
                </a:moveTo>
                <a:lnTo>
                  <a:pt x="4251960" y="0"/>
                </a:lnTo>
                <a:lnTo>
                  <a:pt x="4251960" y="8229600"/>
                </a:lnTo>
                <a:lnTo>
                  <a:pt x="0" y="8229600"/>
                </a:lnTo>
                <a:lnTo>
                  <a:pt x="0" y="0"/>
                </a:lnTo>
                <a:close/>
              </a:path>
            </a:pathLst>
          </a:custGeom>
          <a:blipFill>
            <a:blip r:embed="rId5"/>
            <a:stretch>
              <a:fillRect/>
            </a:stretch>
          </a:blipFill>
        </p:spPr>
      </p:sp>
      <p:sp>
        <p:nvSpPr>
          <p:cNvPr id="10" name="Freeform 10"/>
          <p:cNvSpPr/>
          <p:nvPr/>
        </p:nvSpPr>
        <p:spPr>
          <a:xfrm>
            <a:off x="1039891" y="5143500"/>
            <a:ext cx="3511296" cy="8229600"/>
          </a:xfrm>
          <a:custGeom>
            <a:avLst/>
            <a:gdLst/>
            <a:ahLst/>
            <a:cxnLst/>
            <a:rect l="l" t="t" r="r" b="b"/>
            <a:pathLst>
              <a:path w="3511296" h="8229600">
                <a:moveTo>
                  <a:pt x="0" y="0"/>
                </a:moveTo>
                <a:lnTo>
                  <a:pt x="3511296" y="0"/>
                </a:lnTo>
                <a:lnTo>
                  <a:pt x="3511296" y="8229600"/>
                </a:lnTo>
                <a:lnTo>
                  <a:pt x="0" y="8229600"/>
                </a:lnTo>
                <a:lnTo>
                  <a:pt x="0" y="0"/>
                </a:lnTo>
                <a:close/>
              </a:path>
            </a:pathLst>
          </a:custGeom>
          <a:blipFill>
            <a:blip r:embed="rId6"/>
            <a:stretch>
              <a:fillRect/>
            </a:stretch>
          </a:blipFill>
        </p:spPr>
      </p:sp>
      <p:pic>
        <p:nvPicPr>
          <p:cNvPr id="18" name="Picture 17">
            <a:hlinkClick r:id="rId7" action="ppaction://hlinksldjump"/>
          </p:cNvPr>
          <p:cNvPicPr>
            <a:picLocks noChangeAspect="1"/>
          </p:cNvPicPr>
          <p:nvPr/>
        </p:nvPicPr>
        <p:blipFill>
          <a:blip r:embed="rId8"/>
          <a:stretch>
            <a:fillRect/>
          </a:stretch>
        </p:blipFill>
        <p:spPr>
          <a:xfrm>
            <a:off x="1218154" y="225050"/>
            <a:ext cx="3641279" cy="3701465"/>
          </a:xfrm>
          <a:prstGeom prst="rect">
            <a:avLst/>
          </a:prstGeom>
        </p:spPr>
      </p:pic>
      <p:grpSp>
        <p:nvGrpSpPr>
          <p:cNvPr id="12" name="Group 11">
            <a:extLst>
              <a:ext uri="{FF2B5EF4-FFF2-40B4-BE49-F238E27FC236}">
                <a16:creationId xmlns:a16="http://schemas.microsoft.com/office/drawing/2014/main" id="{C208530A-07CF-C52A-DAD8-61BBD54B5759}"/>
              </a:ext>
            </a:extLst>
          </p:cNvPr>
          <p:cNvGrpSpPr/>
          <p:nvPr/>
        </p:nvGrpSpPr>
        <p:grpSpPr>
          <a:xfrm>
            <a:off x="6693493" y="2908847"/>
            <a:ext cx="6119623" cy="4565808"/>
            <a:chOff x="1477489" y="1983266"/>
            <a:chExt cx="4940619" cy="4565808"/>
          </a:xfrm>
        </p:grpSpPr>
        <p:sp>
          <p:nvSpPr>
            <p:cNvPr id="15" name="TextBox 14">
              <a:extLst>
                <a:ext uri="{FF2B5EF4-FFF2-40B4-BE49-F238E27FC236}">
                  <a16:creationId xmlns:a16="http://schemas.microsoft.com/office/drawing/2014/main" id="{07BD3A9F-DAC7-80BC-B186-67D7207AEC4D}"/>
                </a:ext>
              </a:extLst>
            </p:cNvPr>
            <p:cNvSpPr txBox="1"/>
            <p:nvPr/>
          </p:nvSpPr>
          <p:spPr>
            <a:xfrm>
              <a:off x="2482316" y="1983266"/>
              <a:ext cx="2673375"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effectLst/>
                  <a:uLnTx/>
                  <a:uFillTx/>
                  <a:ea typeface="+mn-ea"/>
                  <a:cs typeface="+mn-cs"/>
                </a:rPr>
                <a:t>52</a:t>
              </a:r>
            </a:p>
          </p:txBody>
        </p:sp>
        <p:sp>
          <p:nvSpPr>
            <p:cNvPr id="16" name="TextBox 15">
              <a:extLst>
                <a:ext uri="{FF2B5EF4-FFF2-40B4-BE49-F238E27FC236}">
                  <a16:creationId xmlns:a16="http://schemas.microsoft.com/office/drawing/2014/main" id="{AA53E29E-A37C-F853-E88D-0590E769CA22}"/>
                </a:ext>
              </a:extLst>
            </p:cNvPr>
            <p:cNvSpPr txBox="1"/>
            <p:nvPr/>
          </p:nvSpPr>
          <p:spPr>
            <a:xfrm>
              <a:off x="2373775" y="5102524"/>
              <a:ext cx="4044333"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C00000"/>
                  </a:solidFill>
                  <a:effectLst/>
                  <a:uLnTx/>
                  <a:uFillTx/>
                  <a:ea typeface="+mn-ea"/>
                  <a:cs typeface="+mn-cs"/>
                </a:rPr>
                <a:t>47,09</a:t>
              </a:r>
            </a:p>
          </p:txBody>
        </p:sp>
        <p:sp>
          <p:nvSpPr>
            <p:cNvPr id="19" name="TextBox 18">
              <a:extLst>
                <a:ext uri="{FF2B5EF4-FFF2-40B4-BE49-F238E27FC236}">
                  <a16:creationId xmlns:a16="http://schemas.microsoft.com/office/drawing/2014/main" id="{ABF85448-3275-ED38-9B8B-22C5C8460795}"/>
                </a:ext>
              </a:extLst>
            </p:cNvPr>
            <p:cNvSpPr txBox="1"/>
            <p:nvPr/>
          </p:nvSpPr>
          <p:spPr>
            <a:xfrm>
              <a:off x="1620231" y="2306036"/>
              <a:ext cx="950677" cy="18620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effectLst/>
                  <a:uLnTx/>
                  <a:uFillTx/>
                  <a:ea typeface="+mn-ea"/>
                  <a:cs typeface="+mn-cs"/>
                </a:rPr>
                <a:t>-</a:t>
              </a:r>
            </a:p>
          </p:txBody>
        </p:sp>
        <p:sp>
          <p:nvSpPr>
            <p:cNvPr id="20" name="TextBox 19">
              <a:extLst>
                <a:ext uri="{FF2B5EF4-FFF2-40B4-BE49-F238E27FC236}">
                  <a16:creationId xmlns:a16="http://schemas.microsoft.com/office/drawing/2014/main" id="{99FBD253-D400-8C3E-39E3-3CCC927A8AE1}"/>
                </a:ext>
              </a:extLst>
            </p:cNvPr>
            <p:cNvSpPr txBox="1"/>
            <p:nvPr/>
          </p:nvSpPr>
          <p:spPr>
            <a:xfrm>
              <a:off x="2923454" y="3429496"/>
              <a:ext cx="2834811"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effectLst/>
                  <a:uLnTx/>
                  <a:uFillTx/>
                  <a:ea typeface="+mn-ea"/>
                  <a:cs typeface="+mn-cs"/>
                </a:rPr>
                <a:t>4,91</a:t>
              </a:r>
            </a:p>
          </p:txBody>
        </p:sp>
        <p:cxnSp>
          <p:nvCxnSpPr>
            <p:cNvPr id="21" name="Straight Connector 20">
              <a:extLst>
                <a:ext uri="{FF2B5EF4-FFF2-40B4-BE49-F238E27FC236}">
                  <a16:creationId xmlns:a16="http://schemas.microsoft.com/office/drawing/2014/main" id="{8615230A-6258-22F8-0E93-CE233CA63291}"/>
                </a:ext>
              </a:extLst>
            </p:cNvPr>
            <p:cNvCxnSpPr>
              <a:cxnSpLocks/>
            </p:cNvCxnSpPr>
            <p:nvPr/>
          </p:nvCxnSpPr>
          <p:spPr>
            <a:xfrm flipH="1">
              <a:off x="1477489" y="5006023"/>
              <a:ext cx="33133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878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962" b="-5962"/>
            </a:stretch>
          </a:blipFill>
        </p:spPr>
      </p:sp>
      <p:grpSp>
        <p:nvGrpSpPr>
          <p:cNvPr id="3" name="Group 3"/>
          <p:cNvGrpSpPr/>
          <p:nvPr/>
        </p:nvGrpSpPr>
        <p:grpSpPr>
          <a:xfrm>
            <a:off x="2795539" y="790737"/>
            <a:ext cx="12696922" cy="8705525"/>
            <a:chOff x="0" y="0"/>
            <a:chExt cx="35741332" cy="24505707"/>
          </a:xfrm>
        </p:grpSpPr>
        <p:sp>
          <p:nvSpPr>
            <p:cNvPr id="4" name="Freeform 4"/>
            <p:cNvSpPr/>
            <p:nvPr/>
          </p:nvSpPr>
          <p:spPr>
            <a:xfrm>
              <a:off x="72390" y="72390"/>
              <a:ext cx="35596552" cy="24360928"/>
            </a:xfrm>
            <a:custGeom>
              <a:avLst/>
              <a:gdLst/>
              <a:ahLst/>
              <a:cxnLst/>
              <a:rect l="l" t="t" r="r" b="b"/>
              <a:pathLst>
                <a:path w="35596552" h="24360928">
                  <a:moveTo>
                    <a:pt x="0" y="0"/>
                  </a:moveTo>
                  <a:lnTo>
                    <a:pt x="35596552" y="0"/>
                  </a:lnTo>
                  <a:lnTo>
                    <a:pt x="35596552" y="24360928"/>
                  </a:lnTo>
                  <a:lnTo>
                    <a:pt x="0" y="24360928"/>
                  </a:lnTo>
                  <a:lnTo>
                    <a:pt x="0" y="0"/>
                  </a:lnTo>
                  <a:close/>
                </a:path>
              </a:pathLst>
            </a:custGeom>
            <a:solidFill>
              <a:srgbClr val="9B7C5C"/>
            </a:solidFill>
          </p:spPr>
        </p:sp>
        <p:sp>
          <p:nvSpPr>
            <p:cNvPr id="5" name="Freeform 5"/>
            <p:cNvSpPr/>
            <p:nvPr/>
          </p:nvSpPr>
          <p:spPr>
            <a:xfrm>
              <a:off x="0" y="0"/>
              <a:ext cx="35741332" cy="24505707"/>
            </a:xfrm>
            <a:custGeom>
              <a:avLst/>
              <a:gdLst/>
              <a:ahLst/>
              <a:cxnLst/>
              <a:rect l="l" t="t" r="r" b="b"/>
              <a:pathLst>
                <a:path w="35741332" h="24505707">
                  <a:moveTo>
                    <a:pt x="35596553" y="24360927"/>
                  </a:moveTo>
                  <a:lnTo>
                    <a:pt x="35741332" y="24360927"/>
                  </a:lnTo>
                  <a:lnTo>
                    <a:pt x="35741332" y="24505707"/>
                  </a:lnTo>
                  <a:lnTo>
                    <a:pt x="35596553" y="24505707"/>
                  </a:lnTo>
                  <a:lnTo>
                    <a:pt x="35596553"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35596553" y="144780"/>
                  </a:moveTo>
                  <a:lnTo>
                    <a:pt x="35741332" y="144780"/>
                  </a:lnTo>
                  <a:lnTo>
                    <a:pt x="35741332" y="24360927"/>
                  </a:lnTo>
                  <a:lnTo>
                    <a:pt x="35596553" y="24360927"/>
                  </a:lnTo>
                  <a:lnTo>
                    <a:pt x="35596553" y="144780"/>
                  </a:lnTo>
                  <a:close/>
                  <a:moveTo>
                    <a:pt x="144780" y="24360927"/>
                  </a:moveTo>
                  <a:lnTo>
                    <a:pt x="35596553" y="24360927"/>
                  </a:lnTo>
                  <a:lnTo>
                    <a:pt x="35596553" y="24505707"/>
                  </a:lnTo>
                  <a:lnTo>
                    <a:pt x="144780" y="24505707"/>
                  </a:lnTo>
                  <a:lnTo>
                    <a:pt x="144780" y="24360927"/>
                  </a:lnTo>
                  <a:close/>
                  <a:moveTo>
                    <a:pt x="35596553" y="0"/>
                  </a:moveTo>
                  <a:lnTo>
                    <a:pt x="35741332" y="0"/>
                  </a:lnTo>
                  <a:lnTo>
                    <a:pt x="35741332" y="144780"/>
                  </a:lnTo>
                  <a:lnTo>
                    <a:pt x="35596553" y="144780"/>
                  </a:lnTo>
                  <a:lnTo>
                    <a:pt x="35596553" y="0"/>
                  </a:lnTo>
                  <a:close/>
                  <a:moveTo>
                    <a:pt x="0" y="0"/>
                  </a:moveTo>
                  <a:lnTo>
                    <a:pt x="144780" y="0"/>
                  </a:lnTo>
                  <a:lnTo>
                    <a:pt x="144780" y="144780"/>
                  </a:lnTo>
                  <a:lnTo>
                    <a:pt x="0" y="144780"/>
                  </a:lnTo>
                  <a:lnTo>
                    <a:pt x="0" y="0"/>
                  </a:lnTo>
                  <a:close/>
                  <a:moveTo>
                    <a:pt x="144780" y="0"/>
                  </a:moveTo>
                  <a:lnTo>
                    <a:pt x="35596553" y="0"/>
                  </a:lnTo>
                  <a:lnTo>
                    <a:pt x="35596553" y="144780"/>
                  </a:lnTo>
                  <a:lnTo>
                    <a:pt x="144780" y="144780"/>
                  </a:lnTo>
                  <a:lnTo>
                    <a:pt x="144780" y="0"/>
                  </a:lnTo>
                  <a:close/>
                </a:path>
              </a:pathLst>
            </a:custGeom>
            <a:solidFill>
              <a:srgbClr val="000000"/>
            </a:solidFill>
          </p:spPr>
        </p:sp>
      </p:grpSp>
      <p:grpSp>
        <p:nvGrpSpPr>
          <p:cNvPr id="6" name="Group 6"/>
          <p:cNvGrpSpPr/>
          <p:nvPr/>
        </p:nvGrpSpPr>
        <p:grpSpPr>
          <a:xfrm>
            <a:off x="3064510" y="1081913"/>
            <a:ext cx="12158980" cy="8123174"/>
            <a:chOff x="0" y="0"/>
            <a:chExt cx="32268578" cy="21557999"/>
          </a:xfrm>
        </p:grpSpPr>
        <p:sp>
          <p:nvSpPr>
            <p:cNvPr id="7" name="Freeform 7"/>
            <p:cNvSpPr/>
            <p:nvPr/>
          </p:nvSpPr>
          <p:spPr>
            <a:xfrm>
              <a:off x="72390" y="72390"/>
              <a:ext cx="32123800" cy="21413219"/>
            </a:xfrm>
            <a:custGeom>
              <a:avLst/>
              <a:gdLst/>
              <a:ahLst/>
              <a:cxnLst/>
              <a:rect l="l" t="t" r="r" b="b"/>
              <a:pathLst>
                <a:path w="32123800" h="21413219">
                  <a:moveTo>
                    <a:pt x="0" y="0"/>
                  </a:moveTo>
                  <a:lnTo>
                    <a:pt x="32123800" y="0"/>
                  </a:lnTo>
                  <a:lnTo>
                    <a:pt x="32123800" y="21413219"/>
                  </a:lnTo>
                  <a:lnTo>
                    <a:pt x="0" y="21413219"/>
                  </a:lnTo>
                  <a:lnTo>
                    <a:pt x="0" y="0"/>
                  </a:lnTo>
                  <a:close/>
                </a:path>
              </a:pathLst>
            </a:custGeom>
            <a:solidFill>
              <a:srgbClr val="FFFFFF"/>
            </a:solidFill>
          </p:spPr>
        </p:sp>
        <p:sp>
          <p:nvSpPr>
            <p:cNvPr id="8" name="Freeform 8"/>
            <p:cNvSpPr/>
            <p:nvPr/>
          </p:nvSpPr>
          <p:spPr>
            <a:xfrm>
              <a:off x="0" y="0"/>
              <a:ext cx="32268579" cy="21557999"/>
            </a:xfrm>
            <a:custGeom>
              <a:avLst/>
              <a:gdLst/>
              <a:ahLst/>
              <a:cxnLst/>
              <a:rect l="l" t="t" r="r" b="b"/>
              <a:pathLst>
                <a:path w="32268579" h="21557999">
                  <a:moveTo>
                    <a:pt x="32123797" y="21413219"/>
                  </a:moveTo>
                  <a:lnTo>
                    <a:pt x="32268579" y="21413219"/>
                  </a:lnTo>
                  <a:lnTo>
                    <a:pt x="32268579" y="21557999"/>
                  </a:lnTo>
                  <a:lnTo>
                    <a:pt x="32123797" y="21557999"/>
                  </a:lnTo>
                  <a:lnTo>
                    <a:pt x="32123797"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32123797" y="144780"/>
                  </a:moveTo>
                  <a:lnTo>
                    <a:pt x="32268579" y="144780"/>
                  </a:lnTo>
                  <a:lnTo>
                    <a:pt x="32268579" y="21413219"/>
                  </a:lnTo>
                  <a:lnTo>
                    <a:pt x="32123797" y="21413219"/>
                  </a:lnTo>
                  <a:lnTo>
                    <a:pt x="32123797" y="144780"/>
                  </a:lnTo>
                  <a:close/>
                  <a:moveTo>
                    <a:pt x="144780" y="21413219"/>
                  </a:moveTo>
                  <a:lnTo>
                    <a:pt x="32123797" y="21413219"/>
                  </a:lnTo>
                  <a:lnTo>
                    <a:pt x="32123797" y="21557999"/>
                  </a:lnTo>
                  <a:lnTo>
                    <a:pt x="144780" y="21557999"/>
                  </a:lnTo>
                  <a:lnTo>
                    <a:pt x="144780" y="21413219"/>
                  </a:lnTo>
                  <a:close/>
                  <a:moveTo>
                    <a:pt x="32123797" y="0"/>
                  </a:moveTo>
                  <a:lnTo>
                    <a:pt x="32268579" y="0"/>
                  </a:lnTo>
                  <a:lnTo>
                    <a:pt x="32268579" y="144780"/>
                  </a:lnTo>
                  <a:lnTo>
                    <a:pt x="32123797" y="144780"/>
                  </a:lnTo>
                  <a:lnTo>
                    <a:pt x="32123797" y="0"/>
                  </a:lnTo>
                  <a:close/>
                  <a:moveTo>
                    <a:pt x="0" y="0"/>
                  </a:moveTo>
                  <a:lnTo>
                    <a:pt x="144780" y="0"/>
                  </a:lnTo>
                  <a:lnTo>
                    <a:pt x="144780" y="144780"/>
                  </a:lnTo>
                  <a:lnTo>
                    <a:pt x="0" y="144780"/>
                  </a:lnTo>
                  <a:lnTo>
                    <a:pt x="0" y="0"/>
                  </a:lnTo>
                  <a:close/>
                  <a:moveTo>
                    <a:pt x="144780" y="0"/>
                  </a:moveTo>
                  <a:lnTo>
                    <a:pt x="32123797" y="0"/>
                  </a:lnTo>
                  <a:lnTo>
                    <a:pt x="32123797" y="144780"/>
                  </a:lnTo>
                  <a:lnTo>
                    <a:pt x="144780" y="144780"/>
                  </a:lnTo>
                  <a:lnTo>
                    <a:pt x="144780" y="0"/>
                  </a:lnTo>
                  <a:close/>
                </a:path>
              </a:pathLst>
            </a:custGeom>
            <a:solidFill>
              <a:srgbClr val="000000"/>
            </a:solidFill>
          </p:spPr>
        </p:sp>
      </p:grpSp>
      <p:sp>
        <p:nvSpPr>
          <p:cNvPr id="13" name="TextBox 12">
            <a:extLst>
              <a:ext uri="{FF2B5EF4-FFF2-40B4-BE49-F238E27FC236}">
                <a16:creationId xmlns:a16="http://schemas.microsoft.com/office/drawing/2014/main" id="{3B7BA37C-CD1F-0B11-22FC-E2BAE613F52F}"/>
              </a:ext>
            </a:extLst>
          </p:cNvPr>
          <p:cNvSpPr txBox="1"/>
          <p:nvPr/>
        </p:nvSpPr>
        <p:spPr>
          <a:xfrm>
            <a:off x="3588246" y="1537269"/>
            <a:ext cx="11430000" cy="1077026"/>
          </a:xfrm>
          <a:prstGeom prst="rect">
            <a:avLst/>
          </a:prstGeom>
          <a:solidFill>
            <a:schemeClr val="accent6">
              <a:lumMod val="40000"/>
              <a:lumOff val="60000"/>
            </a:schemeClr>
          </a:solidFill>
        </p:spPr>
        <p:txBody>
          <a:bodyPr lIns="0" tIns="0" rIns="0" bIns="0" rtlCol="0" anchor="t">
            <a:spAutoFit/>
          </a:bodyPr>
          <a:lstStyle/>
          <a:p>
            <a:pPr algn="ctr">
              <a:lnSpc>
                <a:spcPts val="8119"/>
              </a:lnSpc>
            </a:pPr>
            <a:r>
              <a:rPr lang="en-US" sz="8000" dirty="0">
                <a:solidFill>
                  <a:srgbClr val="000000"/>
                </a:solidFill>
                <a:latin typeface="Calibri (MS)"/>
              </a:rPr>
              <a:t>0,73 x 6,5</a:t>
            </a:r>
          </a:p>
        </p:txBody>
      </p:sp>
      <p:sp>
        <p:nvSpPr>
          <p:cNvPr id="9" name="Freeform 9"/>
          <p:cNvSpPr/>
          <p:nvPr/>
        </p:nvSpPr>
        <p:spPr>
          <a:xfrm>
            <a:off x="12892266" y="5143500"/>
            <a:ext cx="4251960" cy="8229600"/>
          </a:xfrm>
          <a:custGeom>
            <a:avLst/>
            <a:gdLst/>
            <a:ahLst/>
            <a:cxnLst/>
            <a:rect l="l" t="t" r="r" b="b"/>
            <a:pathLst>
              <a:path w="4251960" h="8229600">
                <a:moveTo>
                  <a:pt x="0" y="0"/>
                </a:moveTo>
                <a:lnTo>
                  <a:pt x="4251960" y="0"/>
                </a:lnTo>
                <a:lnTo>
                  <a:pt x="4251960" y="8229600"/>
                </a:lnTo>
                <a:lnTo>
                  <a:pt x="0" y="8229600"/>
                </a:lnTo>
                <a:lnTo>
                  <a:pt x="0" y="0"/>
                </a:lnTo>
                <a:close/>
              </a:path>
            </a:pathLst>
          </a:custGeom>
          <a:blipFill>
            <a:blip r:embed="rId5"/>
            <a:stretch>
              <a:fillRect/>
            </a:stretch>
          </a:blipFill>
        </p:spPr>
      </p:sp>
      <p:sp>
        <p:nvSpPr>
          <p:cNvPr id="10" name="Freeform 10"/>
          <p:cNvSpPr/>
          <p:nvPr/>
        </p:nvSpPr>
        <p:spPr>
          <a:xfrm>
            <a:off x="1039891" y="5143500"/>
            <a:ext cx="3511296" cy="8229600"/>
          </a:xfrm>
          <a:custGeom>
            <a:avLst/>
            <a:gdLst/>
            <a:ahLst/>
            <a:cxnLst/>
            <a:rect l="l" t="t" r="r" b="b"/>
            <a:pathLst>
              <a:path w="3511296" h="8229600">
                <a:moveTo>
                  <a:pt x="0" y="0"/>
                </a:moveTo>
                <a:lnTo>
                  <a:pt x="3511296" y="0"/>
                </a:lnTo>
                <a:lnTo>
                  <a:pt x="3511296" y="8229600"/>
                </a:lnTo>
                <a:lnTo>
                  <a:pt x="0" y="8229600"/>
                </a:lnTo>
                <a:lnTo>
                  <a:pt x="0" y="0"/>
                </a:lnTo>
                <a:close/>
              </a:path>
            </a:pathLst>
          </a:custGeom>
          <a:blipFill>
            <a:blip r:embed="rId6"/>
            <a:stretch>
              <a:fillRect/>
            </a:stretch>
          </a:blipFill>
        </p:spPr>
      </p:sp>
      <p:pic>
        <p:nvPicPr>
          <p:cNvPr id="18" name="Picture 17">
            <a:hlinkClick r:id="rId7" action="ppaction://hlinksldjump"/>
          </p:cNvPr>
          <p:cNvPicPr>
            <a:picLocks noChangeAspect="1"/>
          </p:cNvPicPr>
          <p:nvPr/>
        </p:nvPicPr>
        <p:blipFill>
          <a:blip r:embed="rId8"/>
          <a:stretch>
            <a:fillRect/>
          </a:stretch>
        </p:blipFill>
        <p:spPr>
          <a:xfrm>
            <a:off x="1218154" y="225050"/>
            <a:ext cx="3641279" cy="3701465"/>
          </a:xfrm>
          <a:prstGeom prst="rect">
            <a:avLst/>
          </a:prstGeom>
        </p:spPr>
      </p:pic>
      <p:grpSp>
        <p:nvGrpSpPr>
          <p:cNvPr id="26" name="Group 25">
            <a:extLst>
              <a:ext uri="{FF2B5EF4-FFF2-40B4-BE49-F238E27FC236}">
                <a16:creationId xmlns:a16="http://schemas.microsoft.com/office/drawing/2014/main" id="{731BD4BB-7490-EC43-B19A-85C50AD721B3}"/>
              </a:ext>
            </a:extLst>
          </p:cNvPr>
          <p:cNvGrpSpPr/>
          <p:nvPr/>
        </p:nvGrpSpPr>
        <p:grpSpPr>
          <a:xfrm>
            <a:off x="6936379" y="2908847"/>
            <a:ext cx="6140675" cy="5432416"/>
            <a:chOff x="6936379" y="2908847"/>
            <a:chExt cx="6140675" cy="5432416"/>
          </a:xfrm>
        </p:grpSpPr>
        <p:grpSp>
          <p:nvGrpSpPr>
            <p:cNvPr id="12" name="Group 11">
              <a:extLst>
                <a:ext uri="{FF2B5EF4-FFF2-40B4-BE49-F238E27FC236}">
                  <a16:creationId xmlns:a16="http://schemas.microsoft.com/office/drawing/2014/main" id="{0F1B94B4-224D-289B-B6E5-58BE420E324E}"/>
                </a:ext>
              </a:extLst>
            </p:cNvPr>
            <p:cNvGrpSpPr/>
            <p:nvPr/>
          </p:nvGrpSpPr>
          <p:grpSpPr>
            <a:xfrm>
              <a:off x="6936379" y="2908847"/>
              <a:ext cx="6140675" cy="3362160"/>
              <a:chOff x="1673581" y="1983266"/>
              <a:chExt cx="4957616" cy="3362160"/>
            </a:xfrm>
          </p:grpSpPr>
          <p:sp>
            <p:nvSpPr>
              <p:cNvPr id="15" name="TextBox 14">
                <a:extLst>
                  <a:ext uri="{FF2B5EF4-FFF2-40B4-BE49-F238E27FC236}">
                    <a16:creationId xmlns:a16="http://schemas.microsoft.com/office/drawing/2014/main" id="{DA3D8B37-79EC-3863-D683-59C8270818CA}"/>
                  </a:ext>
                </a:extLst>
              </p:cNvPr>
              <p:cNvSpPr txBox="1"/>
              <p:nvPr/>
            </p:nvSpPr>
            <p:spPr>
              <a:xfrm>
                <a:off x="2482316" y="1983266"/>
                <a:ext cx="267337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0,73</a:t>
                </a:r>
              </a:p>
            </p:txBody>
          </p:sp>
          <p:sp>
            <p:nvSpPr>
              <p:cNvPr id="16" name="TextBox 15">
                <a:extLst>
                  <a:ext uri="{FF2B5EF4-FFF2-40B4-BE49-F238E27FC236}">
                    <a16:creationId xmlns:a16="http://schemas.microsoft.com/office/drawing/2014/main" id="{4C70C4A5-073C-1D01-6C75-5937CC6E3CBC}"/>
                  </a:ext>
                </a:extLst>
              </p:cNvPr>
              <p:cNvSpPr txBox="1"/>
              <p:nvPr/>
            </p:nvSpPr>
            <p:spPr>
              <a:xfrm>
                <a:off x="2586864" y="4237430"/>
                <a:ext cx="4044333"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365</a:t>
                </a:r>
              </a:p>
            </p:txBody>
          </p:sp>
          <p:sp>
            <p:nvSpPr>
              <p:cNvPr id="17" name="TextBox 16">
                <a:extLst>
                  <a:ext uri="{FF2B5EF4-FFF2-40B4-BE49-F238E27FC236}">
                    <a16:creationId xmlns:a16="http://schemas.microsoft.com/office/drawing/2014/main" id="{AE130A70-785C-ECD4-C2CF-6390F5FEF606}"/>
                  </a:ext>
                </a:extLst>
              </p:cNvPr>
              <p:cNvSpPr txBox="1"/>
              <p:nvPr/>
            </p:nvSpPr>
            <p:spPr>
              <a:xfrm>
                <a:off x="1984957" y="2426298"/>
                <a:ext cx="95067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effectLst/>
                    <a:uLnTx/>
                    <a:uFillTx/>
                    <a:ea typeface="+mn-ea"/>
                    <a:cs typeface="+mn-cs"/>
                  </a:rPr>
                  <a:t>x</a:t>
                </a:r>
              </a:p>
            </p:txBody>
          </p:sp>
          <p:sp>
            <p:nvSpPr>
              <p:cNvPr id="19" name="TextBox 18">
                <a:extLst>
                  <a:ext uri="{FF2B5EF4-FFF2-40B4-BE49-F238E27FC236}">
                    <a16:creationId xmlns:a16="http://schemas.microsoft.com/office/drawing/2014/main" id="{B5C159ED-BF34-B8A1-59B7-F5B24CD6F951}"/>
                  </a:ext>
                </a:extLst>
              </p:cNvPr>
              <p:cNvSpPr txBox="1"/>
              <p:nvPr/>
            </p:nvSpPr>
            <p:spPr>
              <a:xfrm>
                <a:off x="2844697" y="3184518"/>
                <a:ext cx="2834811"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6,5</a:t>
                </a:r>
              </a:p>
            </p:txBody>
          </p:sp>
          <p:cxnSp>
            <p:nvCxnSpPr>
              <p:cNvPr id="20" name="Straight Connector 19">
                <a:extLst>
                  <a:ext uri="{FF2B5EF4-FFF2-40B4-BE49-F238E27FC236}">
                    <a16:creationId xmlns:a16="http://schemas.microsoft.com/office/drawing/2014/main" id="{AFFBFCF1-8E0D-A184-ECFA-430DF1433BC4}"/>
                  </a:ext>
                </a:extLst>
              </p:cNvPr>
              <p:cNvCxnSpPr>
                <a:cxnSpLocks/>
              </p:cNvCxnSpPr>
              <p:nvPr/>
            </p:nvCxnSpPr>
            <p:spPr>
              <a:xfrm flipH="1">
                <a:off x="1673581" y="4295758"/>
                <a:ext cx="23359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2A7B5ECC-EAA2-E103-C906-55E3C84465B8}"/>
                </a:ext>
              </a:extLst>
            </p:cNvPr>
            <p:cNvSpPr txBox="1"/>
            <p:nvPr/>
          </p:nvSpPr>
          <p:spPr>
            <a:xfrm>
              <a:off x="7592001" y="6099555"/>
              <a:ext cx="5009451"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438</a:t>
              </a:r>
            </a:p>
          </p:txBody>
        </p:sp>
        <p:cxnSp>
          <p:nvCxnSpPr>
            <p:cNvPr id="24" name="Straight Connector 23">
              <a:extLst>
                <a:ext uri="{FF2B5EF4-FFF2-40B4-BE49-F238E27FC236}">
                  <a16:creationId xmlns:a16="http://schemas.microsoft.com/office/drawing/2014/main" id="{230D62B3-949D-7485-33EE-88CAB8DFC4B9}"/>
                </a:ext>
              </a:extLst>
            </p:cNvPr>
            <p:cNvCxnSpPr>
              <a:cxnSpLocks/>
            </p:cNvCxnSpPr>
            <p:nvPr/>
          </p:nvCxnSpPr>
          <p:spPr>
            <a:xfrm flipH="1">
              <a:off x="6936379" y="7207551"/>
              <a:ext cx="28934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12782B4-5ECF-CA66-EBE8-E2DE2BEFF8A3}"/>
                </a:ext>
              </a:extLst>
            </p:cNvPr>
            <p:cNvSpPr txBox="1"/>
            <p:nvPr/>
          </p:nvSpPr>
          <p:spPr>
            <a:xfrm>
              <a:off x="7325073" y="7233267"/>
              <a:ext cx="5009451"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ea typeface="+mn-ea"/>
                  <a:cs typeface="+mn-cs"/>
                </a:rPr>
                <a:t>4,745</a:t>
              </a:r>
            </a:p>
          </p:txBody>
        </p:sp>
      </p:grpSp>
    </p:spTree>
    <p:extLst>
      <p:ext uri="{BB962C8B-B14F-4D97-AF65-F5344CB8AC3E}">
        <p14:creationId xmlns:p14="http://schemas.microsoft.com/office/powerpoint/2010/main" val="175002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962" b="-5962"/>
            </a:stretch>
          </a:blipFill>
        </p:spPr>
      </p:sp>
      <p:grpSp>
        <p:nvGrpSpPr>
          <p:cNvPr id="3" name="Group 3"/>
          <p:cNvGrpSpPr/>
          <p:nvPr/>
        </p:nvGrpSpPr>
        <p:grpSpPr>
          <a:xfrm>
            <a:off x="2795539" y="225051"/>
            <a:ext cx="12696922" cy="9836900"/>
            <a:chOff x="0" y="0"/>
            <a:chExt cx="35741332" cy="24505707"/>
          </a:xfrm>
        </p:grpSpPr>
        <p:sp>
          <p:nvSpPr>
            <p:cNvPr id="4" name="Freeform 4"/>
            <p:cNvSpPr/>
            <p:nvPr/>
          </p:nvSpPr>
          <p:spPr>
            <a:xfrm>
              <a:off x="72390" y="72390"/>
              <a:ext cx="35596552" cy="24360928"/>
            </a:xfrm>
            <a:custGeom>
              <a:avLst/>
              <a:gdLst/>
              <a:ahLst/>
              <a:cxnLst/>
              <a:rect l="l" t="t" r="r" b="b"/>
              <a:pathLst>
                <a:path w="35596552" h="24360928">
                  <a:moveTo>
                    <a:pt x="0" y="0"/>
                  </a:moveTo>
                  <a:lnTo>
                    <a:pt x="35596552" y="0"/>
                  </a:lnTo>
                  <a:lnTo>
                    <a:pt x="35596552" y="24360928"/>
                  </a:lnTo>
                  <a:lnTo>
                    <a:pt x="0" y="24360928"/>
                  </a:lnTo>
                  <a:lnTo>
                    <a:pt x="0" y="0"/>
                  </a:lnTo>
                  <a:close/>
                </a:path>
              </a:pathLst>
            </a:custGeom>
            <a:solidFill>
              <a:srgbClr val="9B7C5C"/>
            </a:solidFill>
          </p:spPr>
        </p:sp>
        <p:sp>
          <p:nvSpPr>
            <p:cNvPr id="5" name="Freeform 5"/>
            <p:cNvSpPr/>
            <p:nvPr/>
          </p:nvSpPr>
          <p:spPr>
            <a:xfrm>
              <a:off x="0" y="0"/>
              <a:ext cx="35741332" cy="24505707"/>
            </a:xfrm>
            <a:custGeom>
              <a:avLst/>
              <a:gdLst/>
              <a:ahLst/>
              <a:cxnLst/>
              <a:rect l="l" t="t" r="r" b="b"/>
              <a:pathLst>
                <a:path w="35741332" h="24505707">
                  <a:moveTo>
                    <a:pt x="35596553" y="24360927"/>
                  </a:moveTo>
                  <a:lnTo>
                    <a:pt x="35741332" y="24360927"/>
                  </a:lnTo>
                  <a:lnTo>
                    <a:pt x="35741332" y="24505707"/>
                  </a:lnTo>
                  <a:lnTo>
                    <a:pt x="35596553" y="24505707"/>
                  </a:lnTo>
                  <a:lnTo>
                    <a:pt x="35596553"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35596553" y="144780"/>
                  </a:moveTo>
                  <a:lnTo>
                    <a:pt x="35741332" y="144780"/>
                  </a:lnTo>
                  <a:lnTo>
                    <a:pt x="35741332" y="24360927"/>
                  </a:lnTo>
                  <a:lnTo>
                    <a:pt x="35596553" y="24360927"/>
                  </a:lnTo>
                  <a:lnTo>
                    <a:pt x="35596553" y="144780"/>
                  </a:lnTo>
                  <a:close/>
                  <a:moveTo>
                    <a:pt x="144780" y="24360927"/>
                  </a:moveTo>
                  <a:lnTo>
                    <a:pt x="35596553" y="24360927"/>
                  </a:lnTo>
                  <a:lnTo>
                    <a:pt x="35596553" y="24505707"/>
                  </a:lnTo>
                  <a:lnTo>
                    <a:pt x="144780" y="24505707"/>
                  </a:lnTo>
                  <a:lnTo>
                    <a:pt x="144780" y="24360927"/>
                  </a:lnTo>
                  <a:close/>
                  <a:moveTo>
                    <a:pt x="35596553" y="0"/>
                  </a:moveTo>
                  <a:lnTo>
                    <a:pt x="35741332" y="0"/>
                  </a:lnTo>
                  <a:lnTo>
                    <a:pt x="35741332" y="144780"/>
                  </a:lnTo>
                  <a:lnTo>
                    <a:pt x="35596553" y="144780"/>
                  </a:lnTo>
                  <a:lnTo>
                    <a:pt x="35596553" y="0"/>
                  </a:lnTo>
                  <a:close/>
                  <a:moveTo>
                    <a:pt x="0" y="0"/>
                  </a:moveTo>
                  <a:lnTo>
                    <a:pt x="144780" y="0"/>
                  </a:lnTo>
                  <a:lnTo>
                    <a:pt x="144780" y="144780"/>
                  </a:lnTo>
                  <a:lnTo>
                    <a:pt x="0" y="144780"/>
                  </a:lnTo>
                  <a:lnTo>
                    <a:pt x="0" y="0"/>
                  </a:lnTo>
                  <a:close/>
                  <a:moveTo>
                    <a:pt x="144780" y="0"/>
                  </a:moveTo>
                  <a:lnTo>
                    <a:pt x="35596553" y="0"/>
                  </a:lnTo>
                  <a:lnTo>
                    <a:pt x="35596553" y="144780"/>
                  </a:lnTo>
                  <a:lnTo>
                    <a:pt x="144780" y="144780"/>
                  </a:lnTo>
                  <a:lnTo>
                    <a:pt x="144780" y="0"/>
                  </a:lnTo>
                  <a:close/>
                </a:path>
              </a:pathLst>
            </a:custGeom>
            <a:solidFill>
              <a:srgbClr val="000000"/>
            </a:solidFill>
          </p:spPr>
        </p:sp>
      </p:grpSp>
      <p:grpSp>
        <p:nvGrpSpPr>
          <p:cNvPr id="6" name="Group 6"/>
          <p:cNvGrpSpPr/>
          <p:nvPr/>
        </p:nvGrpSpPr>
        <p:grpSpPr>
          <a:xfrm>
            <a:off x="3064510" y="554066"/>
            <a:ext cx="12158980" cy="9178867"/>
            <a:chOff x="0" y="0"/>
            <a:chExt cx="32268578" cy="21557999"/>
          </a:xfrm>
        </p:grpSpPr>
        <p:sp>
          <p:nvSpPr>
            <p:cNvPr id="7" name="Freeform 7"/>
            <p:cNvSpPr/>
            <p:nvPr/>
          </p:nvSpPr>
          <p:spPr>
            <a:xfrm>
              <a:off x="72390" y="72390"/>
              <a:ext cx="32123800" cy="21413219"/>
            </a:xfrm>
            <a:custGeom>
              <a:avLst/>
              <a:gdLst/>
              <a:ahLst/>
              <a:cxnLst/>
              <a:rect l="l" t="t" r="r" b="b"/>
              <a:pathLst>
                <a:path w="32123800" h="21413219">
                  <a:moveTo>
                    <a:pt x="0" y="0"/>
                  </a:moveTo>
                  <a:lnTo>
                    <a:pt x="32123800" y="0"/>
                  </a:lnTo>
                  <a:lnTo>
                    <a:pt x="32123800" y="21413219"/>
                  </a:lnTo>
                  <a:lnTo>
                    <a:pt x="0" y="21413219"/>
                  </a:lnTo>
                  <a:lnTo>
                    <a:pt x="0" y="0"/>
                  </a:lnTo>
                  <a:close/>
                </a:path>
              </a:pathLst>
            </a:custGeom>
            <a:solidFill>
              <a:srgbClr val="FFFFFF"/>
            </a:solidFill>
          </p:spPr>
        </p:sp>
        <p:sp>
          <p:nvSpPr>
            <p:cNvPr id="8" name="Freeform 8"/>
            <p:cNvSpPr/>
            <p:nvPr/>
          </p:nvSpPr>
          <p:spPr>
            <a:xfrm>
              <a:off x="0" y="0"/>
              <a:ext cx="32268579" cy="21557999"/>
            </a:xfrm>
            <a:custGeom>
              <a:avLst/>
              <a:gdLst/>
              <a:ahLst/>
              <a:cxnLst/>
              <a:rect l="l" t="t" r="r" b="b"/>
              <a:pathLst>
                <a:path w="32268579" h="21557999">
                  <a:moveTo>
                    <a:pt x="32123797" y="21413219"/>
                  </a:moveTo>
                  <a:lnTo>
                    <a:pt x="32268579" y="21413219"/>
                  </a:lnTo>
                  <a:lnTo>
                    <a:pt x="32268579" y="21557999"/>
                  </a:lnTo>
                  <a:lnTo>
                    <a:pt x="32123797" y="21557999"/>
                  </a:lnTo>
                  <a:lnTo>
                    <a:pt x="32123797"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32123797" y="144780"/>
                  </a:moveTo>
                  <a:lnTo>
                    <a:pt x="32268579" y="144780"/>
                  </a:lnTo>
                  <a:lnTo>
                    <a:pt x="32268579" y="21413219"/>
                  </a:lnTo>
                  <a:lnTo>
                    <a:pt x="32123797" y="21413219"/>
                  </a:lnTo>
                  <a:lnTo>
                    <a:pt x="32123797" y="144780"/>
                  </a:lnTo>
                  <a:close/>
                  <a:moveTo>
                    <a:pt x="144780" y="21413219"/>
                  </a:moveTo>
                  <a:lnTo>
                    <a:pt x="32123797" y="21413219"/>
                  </a:lnTo>
                  <a:lnTo>
                    <a:pt x="32123797" y="21557999"/>
                  </a:lnTo>
                  <a:lnTo>
                    <a:pt x="144780" y="21557999"/>
                  </a:lnTo>
                  <a:lnTo>
                    <a:pt x="144780" y="21413219"/>
                  </a:lnTo>
                  <a:close/>
                  <a:moveTo>
                    <a:pt x="32123797" y="0"/>
                  </a:moveTo>
                  <a:lnTo>
                    <a:pt x="32268579" y="0"/>
                  </a:lnTo>
                  <a:lnTo>
                    <a:pt x="32268579" y="144780"/>
                  </a:lnTo>
                  <a:lnTo>
                    <a:pt x="32123797" y="144780"/>
                  </a:lnTo>
                  <a:lnTo>
                    <a:pt x="32123797" y="0"/>
                  </a:lnTo>
                  <a:close/>
                  <a:moveTo>
                    <a:pt x="0" y="0"/>
                  </a:moveTo>
                  <a:lnTo>
                    <a:pt x="144780" y="0"/>
                  </a:lnTo>
                  <a:lnTo>
                    <a:pt x="144780" y="144780"/>
                  </a:lnTo>
                  <a:lnTo>
                    <a:pt x="0" y="144780"/>
                  </a:lnTo>
                  <a:lnTo>
                    <a:pt x="0" y="0"/>
                  </a:lnTo>
                  <a:close/>
                  <a:moveTo>
                    <a:pt x="144780" y="0"/>
                  </a:moveTo>
                  <a:lnTo>
                    <a:pt x="32123797" y="0"/>
                  </a:lnTo>
                  <a:lnTo>
                    <a:pt x="32123797" y="144780"/>
                  </a:lnTo>
                  <a:lnTo>
                    <a:pt x="144780" y="144780"/>
                  </a:lnTo>
                  <a:lnTo>
                    <a:pt x="144780" y="0"/>
                  </a:lnTo>
                  <a:close/>
                </a:path>
              </a:pathLst>
            </a:custGeom>
            <a:solidFill>
              <a:srgbClr val="000000"/>
            </a:solidFill>
          </p:spPr>
        </p:sp>
      </p:grpSp>
      <p:sp>
        <p:nvSpPr>
          <p:cNvPr id="14" name="TextBox 12">
            <a:extLst>
              <a:ext uri="{FF2B5EF4-FFF2-40B4-BE49-F238E27FC236}">
                <a16:creationId xmlns:a16="http://schemas.microsoft.com/office/drawing/2014/main" id="{225C0C25-692E-21CB-759D-8AA09AF97CE1}"/>
              </a:ext>
            </a:extLst>
          </p:cNvPr>
          <p:cNvSpPr txBox="1"/>
          <p:nvPr/>
        </p:nvSpPr>
        <p:spPr>
          <a:xfrm>
            <a:off x="3735733" y="803473"/>
            <a:ext cx="11430000" cy="1077026"/>
          </a:xfrm>
          <a:prstGeom prst="rect">
            <a:avLst/>
          </a:prstGeom>
          <a:solidFill>
            <a:schemeClr val="accent3">
              <a:lumMod val="20000"/>
              <a:lumOff val="80000"/>
            </a:schemeClr>
          </a:solidFill>
        </p:spPr>
        <p:txBody>
          <a:bodyPr lIns="0" tIns="0" rIns="0" bIns="0" rtlCol="0" anchor="t">
            <a:spAutoFit/>
          </a:bodyPr>
          <a:lstStyle/>
          <a:p>
            <a:pPr algn="ctr">
              <a:lnSpc>
                <a:spcPts val="8119"/>
              </a:lnSpc>
            </a:pPr>
            <a:r>
              <a:rPr lang="en-US" sz="8000" dirty="0">
                <a:solidFill>
                  <a:srgbClr val="000000"/>
                </a:solidFill>
                <a:latin typeface="Calibri (MS)"/>
              </a:rPr>
              <a:t>104,89 : 8,5</a:t>
            </a:r>
          </a:p>
        </p:txBody>
      </p:sp>
      <p:sp>
        <p:nvSpPr>
          <p:cNvPr id="9" name="Freeform 9"/>
          <p:cNvSpPr/>
          <p:nvPr/>
        </p:nvSpPr>
        <p:spPr>
          <a:xfrm>
            <a:off x="12892266" y="5143500"/>
            <a:ext cx="4251960" cy="8229600"/>
          </a:xfrm>
          <a:custGeom>
            <a:avLst/>
            <a:gdLst/>
            <a:ahLst/>
            <a:cxnLst/>
            <a:rect l="l" t="t" r="r" b="b"/>
            <a:pathLst>
              <a:path w="4251960" h="8229600">
                <a:moveTo>
                  <a:pt x="0" y="0"/>
                </a:moveTo>
                <a:lnTo>
                  <a:pt x="4251960" y="0"/>
                </a:lnTo>
                <a:lnTo>
                  <a:pt x="4251960" y="8229600"/>
                </a:lnTo>
                <a:lnTo>
                  <a:pt x="0" y="8229600"/>
                </a:lnTo>
                <a:lnTo>
                  <a:pt x="0" y="0"/>
                </a:lnTo>
                <a:close/>
              </a:path>
            </a:pathLst>
          </a:custGeom>
          <a:blipFill>
            <a:blip r:embed="rId5"/>
            <a:stretch>
              <a:fillRect/>
            </a:stretch>
          </a:blipFill>
        </p:spPr>
      </p:sp>
      <p:sp>
        <p:nvSpPr>
          <p:cNvPr id="10" name="Freeform 10"/>
          <p:cNvSpPr/>
          <p:nvPr/>
        </p:nvSpPr>
        <p:spPr>
          <a:xfrm>
            <a:off x="1039891" y="5143500"/>
            <a:ext cx="3511296" cy="8229600"/>
          </a:xfrm>
          <a:custGeom>
            <a:avLst/>
            <a:gdLst/>
            <a:ahLst/>
            <a:cxnLst/>
            <a:rect l="l" t="t" r="r" b="b"/>
            <a:pathLst>
              <a:path w="3511296" h="8229600">
                <a:moveTo>
                  <a:pt x="0" y="0"/>
                </a:moveTo>
                <a:lnTo>
                  <a:pt x="3511296" y="0"/>
                </a:lnTo>
                <a:lnTo>
                  <a:pt x="3511296" y="8229600"/>
                </a:lnTo>
                <a:lnTo>
                  <a:pt x="0" y="8229600"/>
                </a:lnTo>
                <a:lnTo>
                  <a:pt x="0" y="0"/>
                </a:lnTo>
                <a:close/>
              </a:path>
            </a:pathLst>
          </a:custGeom>
          <a:blipFill>
            <a:blip r:embed="rId6"/>
            <a:stretch>
              <a:fillRect/>
            </a:stretch>
          </a:blipFill>
        </p:spPr>
      </p:sp>
      <p:pic>
        <p:nvPicPr>
          <p:cNvPr id="18" name="Picture 17">
            <a:hlinkClick r:id="rId7" action="ppaction://hlinksldjump"/>
          </p:cNvPr>
          <p:cNvPicPr>
            <a:picLocks noChangeAspect="1"/>
          </p:cNvPicPr>
          <p:nvPr/>
        </p:nvPicPr>
        <p:blipFill>
          <a:blip r:embed="rId8"/>
          <a:stretch>
            <a:fillRect/>
          </a:stretch>
        </p:blipFill>
        <p:spPr>
          <a:xfrm>
            <a:off x="1218154" y="-189466"/>
            <a:ext cx="3641279" cy="3701465"/>
          </a:xfrm>
          <a:prstGeom prst="rect">
            <a:avLst/>
          </a:prstGeom>
        </p:spPr>
      </p:pic>
      <p:grpSp>
        <p:nvGrpSpPr>
          <p:cNvPr id="44" name="Group 43">
            <a:extLst>
              <a:ext uri="{FF2B5EF4-FFF2-40B4-BE49-F238E27FC236}">
                <a16:creationId xmlns:a16="http://schemas.microsoft.com/office/drawing/2014/main" id="{B758E06A-FE2B-08FF-4106-954FEBCBEE96}"/>
              </a:ext>
            </a:extLst>
          </p:cNvPr>
          <p:cNvGrpSpPr/>
          <p:nvPr/>
        </p:nvGrpSpPr>
        <p:grpSpPr>
          <a:xfrm>
            <a:off x="5660486" y="2014468"/>
            <a:ext cx="8388713" cy="7867848"/>
            <a:chOff x="5660486" y="2014468"/>
            <a:chExt cx="8388713" cy="7867848"/>
          </a:xfrm>
        </p:grpSpPr>
        <p:grpSp>
          <p:nvGrpSpPr>
            <p:cNvPr id="36" name="Group 35">
              <a:extLst>
                <a:ext uri="{FF2B5EF4-FFF2-40B4-BE49-F238E27FC236}">
                  <a16:creationId xmlns:a16="http://schemas.microsoft.com/office/drawing/2014/main" id="{4BBD7F83-A2FB-D720-9DAB-BFAF5B8972DF}"/>
                </a:ext>
              </a:extLst>
            </p:cNvPr>
            <p:cNvGrpSpPr/>
            <p:nvPr/>
          </p:nvGrpSpPr>
          <p:grpSpPr>
            <a:xfrm>
              <a:off x="5660486" y="2014468"/>
              <a:ext cx="8388713" cy="7867848"/>
              <a:chOff x="5504118" y="2180456"/>
              <a:chExt cx="8388713" cy="7867848"/>
            </a:xfrm>
          </p:grpSpPr>
          <p:grpSp>
            <p:nvGrpSpPr>
              <p:cNvPr id="12" name="Group 11">
                <a:extLst>
                  <a:ext uri="{FF2B5EF4-FFF2-40B4-BE49-F238E27FC236}">
                    <a16:creationId xmlns:a16="http://schemas.microsoft.com/office/drawing/2014/main" id="{3BABE767-B5FA-12D0-1EA6-BFDEE878D34E}"/>
                  </a:ext>
                </a:extLst>
              </p:cNvPr>
              <p:cNvGrpSpPr/>
              <p:nvPr/>
            </p:nvGrpSpPr>
            <p:grpSpPr>
              <a:xfrm>
                <a:off x="5504118" y="2180456"/>
                <a:ext cx="8388713" cy="5338198"/>
                <a:chOff x="6141622" y="2860852"/>
                <a:chExt cx="8388713" cy="5338198"/>
              </a:xfrm>
            </p:grpSpPr>
            <p:grpSp>
              <p:nvGrpSpPr>
                <p:cNvPr id="15" name="Group 14">
                  <a:extLst>
                    <a:ext uri="{FF2B5EF4-FFF2-40B4-BE49-F238E27FC236}">
                      <a16:creationId xmlns:a16="http://schemas.microsoft.com/office/drawing/2014/main" id="{4204F7E3-758E-6377-A769-0B53278075B5}"/>
                    </a:ext>
                  </a:extLst>
                </p:cNvPr>
                <p:cNvGrpSpPr/>
                <p:nvPr/>
              </p:nvGrpSpPr>
              <p:grpSpPr>
                <a:xfrm>
                  <a:off x="6141622" y="2860852"/>
                  <a:ext cx="8388713" cy="2148273"/>
                  <a:chOff x="1031941" y="1935271"/>
                  <a:chExt cx="6772548" cy="2148273"/>
                </a:xfrm>
              </p:grpSpPr>
              <p:sp>
                <p:nvSpPr>
                  <p:cNvPr id="20" name="TextBox 19">
                    <a:extLst>
                      <a:ext uri="{FF2B5EF4-FFF2-40B4-BE49-F238E27FC236}">
                        <a16:creationId xmlns:a16="http://schemas.microsoft.com/office/drawing/2014/main" id="{E124AC31-C5A8-1CB3-47D1-42D276DF73C2}"/>
                      </a:ext>
                    </a:extLst>
                  </p:cNvPr>
                  <p:cNvSpPr txBox="1"/>
                  <p:nvPr/>
                </p:nvSpPr>
                <p:spPr>
                  <a:xfrm>
                    <a:off x="1031941" y="1943792"/>
                    <a:ext cx="267337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104,89</a:t>
                    </a:r>
                  </a:p>
                </p:txBody>
              </p:sp>
              <p:sp>
                <p:nvSpPr>
                  <p:cNvPr id="21" name="TextBox 20">
                    <a:extLst>
                      <a:ext uri="{FF2B5EF4-FFF2-40B4-BE49-F238E27FC236}">
                        <a16:creationId xmlns:a16="http://schemas.microsoft.com/office/drawing/2014/main" id="{CB9CD79C-8EE6-8D6F-D84E-7499D50DA5FA}"/>
                      </a:ext>
                    </a:extLst>
                  </p:cNvPr>
                  <p:cNvSpPr txBox="1"/>
                  <p:nvPr/>
                </p:nvSpPr>
                <p:spPr>
                  <a:xfrm>
                    <a:off x="3760156" y="1935271"/>
                    <a:ext cx="4044333"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8,5</a:t>
                    </a:r>
                  </a:p>
                </p:txBody>
              </p:sp>
              <p:sp>
                <p:nvSpPr>
                  <p:cNvPr id="23" name="TextBox 22">
                    <a:extLst>
                      <a:ext uri="{FF2B5EF4-FFF2-40B4-BE49-F238E27FC236}">
                        <a16:creationId xmlns:a16="http://schemas.microsoft.com/office/drawing/2014/main" id="{65F02C3A-6D54-FD6B-CE0B-580B3714277B}"/>
                      </a:ext>
                    </a:extLst>
                  </p:cNvPr>
                  <p:cNvSpPr txBox="1"/>
                  <p:nvPr/>
                </p:nvSpPr>
                <p:spPr>
                  <a:xfrm>
                    <a:off x="3631019" y="2975548"/>
                    <a:ext cx="2834811"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ea typeface="+mn-ea"/>
                        <a:cs typeface="+mn-cs"/>
                      </a:rPr>
                      <a:t>12,34</a:t>
                    </a:r>
                  </a:p>
                </p:txBody>
              </p:sp>
              <p:cxnSp>
                <p:nvCxnSpPr>
                  <p:cNvPr id="24" name="Straight Connector 23">
                    <a:extLst>
                      <a:ext uri="{FF2B5EF4-FFF2-40B4-BE49-F238E27FC236}">
                        <a16:creationId xmlns:a16="http://schemas.microsoft.com/office/drawing/2014/main" id="{DFB6AEC9-6A32-2059-1501-171E957B78A6}"/>
                      </a:ext>
                    </a:extLst>
                  </p:cNvPr>
                  <p:cNvCxnSpPr>
                    <a:cxnSpLocks/>
                  </p:cNvCxnSpPr>
                  <p:nvPr/>
                </p:nvCxnSpPr>
                <p:spPr>
                  <a:xfrm flipH="1">
                    <a:off x="3441043" y="3083013"/>
                    <a:ext cx="23359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A87FEB9D-A884-7B6C-0DD5-422F054A16E8}"/>
                    </a:ext>
                  </a:extLst>
                </p:cNvPr>
                <p:cNvSpPr txBox="1"/>
                <p:nvPr/>
              </p:nvSpPr>
              <p:spPr>
                <a:xfrm>
                  <a:off x="6584049" y="3818740"/>
                  <a:ext cx="2373080"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85 0</a:t>
                  </a:r>
                </a:p>
              </p:txBody>
            </p:sp>
            <p:cxnSp>
              <p:nvCxnSpPr>
                <p:cNvPr id="17" name="Straight Connector 16">
                  <a:extLst>
                    <a:ext uri="{FF2B5EF4-FFF2-40B4-BE49-F238E27FC236}">
                      <a16:creationId xmlns:a16="http://schemas.microsoft.com/office/drawing/2014/main" id="{BE1157B9-26DF-15C7-4E07-14A6E6ABD707}"/>
                    </a:ext>
                  </a:extLst>
                </p:cNvPr>
                <p:cNvCxnSpPr>
                  <a:cxnSpLocks/>
                </p:cNvCxnSpPr>
                <p:nvPr/>
              </p:nvCxnSpPr>
              <p:spPr>
                <a:xfrm rot="16200000" flipH="1">
                  <a:off x="7678909" y="4316083"/>
                  <a:ext cx="28934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254B5EC-8FD7-A845-89A7-E19A06C1373E}"/>
                    </a:ext>
                  </a:extLst>
                </p:cNvPr>
                <p:cNvSpPr txBox="1"/>
                <p:nvPr/>
              </p:nvSpPr>
              <p:spPr>
                <a:xfrm>
                  <a:off x="6856204" y="7091054"/>
                  <a:ext cx="5009451"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2 550</a:t>
                  </a:r>
                </a:p>
              </p:txBody>
            </p:sp>
          </p:grpSp>
          <p:sp>
            <p:nvSpPr>
              <p:cNvPr id="25" name="TextBox 24">
                <a:extLst>
                  <a:ext uri="{FF2B5EF4-FFF2-40B4-BE49-F238E27FC236}">
                    <a16:creationId xmlns:a16="http://schemas.microsoft.com/office/drawing/2014/main" id="{907E742D-355C-0E60-656A-C4798E7F251A}"/>
                  </a:ext>
                </a:extLst>
              </p:cNvPr>
              <p:cNvSpPr txBox="1"/>
              <p:nvPr/>
            </p:nvSpPr>
            <p:spPr>
              <a:xfrm>
                <a:off x="5879725" y="4750715"/>
                <a:ext cx="2373080"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17 00</a:t>
                </a:r>
              </a:p>
            </p:txBody>
          </p:sp>
          <p:cxnSp>
            <p:nvCxnSpPr>
              <p:cNvPr id="26" name="Straight Connector 25">
                <a:extLst>
                  <a:ext uri="{FF2B5EF4-FFF2-40B4-BE49-F238E27FC236}">
                    <a16:creationId xmlns:a16="http://schemas.microsoft.com/office/drawing/2014/main" id="{5DCC8F9A-E7A2-8BC0-EBF0-47C1828E4352}"/>
                  </a:ext>
                </a:extLst>
              </p:cNvPr>
              <p:cNvCxnSpPr>
                <a:cxnSpLocks/>
              </p:cNvCxnSpPr>
              <p:nvPr/>
            </p:nvCxnSpPr>
            <p:spPr>
              <a:xfrm flipH="1">
                <a:off x="5669976" y="5741523"/>
                <a:ext cx="252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63958DD-D40D-A745-8C0B-28D59D781B97}"/>
                  </a:ext>
                </a:extLst>
              </p:cNvPr>
              <p:cNvSpPr txBox="1"/>
              <p:nvPr/>
            </p:nvSpPr>
            <p:spPr>
              <a:xfrm>
                <a:off x="5901127" y="3959978"/>
                <a:ext cx="2373080"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19 89</a:t>
                </a:r>
              </a:p>
            </p:txBody>
          </p:sp>
          <p:cxnSp>
            <p:nvCxnSpPr>
              <p:cNvPr id="29" name="Straight Connector 28">
                <a:extLst>
                  <a:ext uri="{FF2B5EF4-FFF2-40B4-BE49-F238E27FC236}">
                    <a16:creationId xmlns:a16="http://schemas.microsoft.com/office/drawing/2014/main" id="{49838126-9346-4243-A163-088F38EA6342}"/>
                  </a:ext>
                </a:extLst>
              </p:cNvPr>
              <p:cNvCxnSpPr>
                <a:cxnSpLocks/>
              </p:cNvCxnSpPr>
              <p:nvPr/>
            </p:nvCxnSpPr>
            <p:spPr>
              <a:xfrm flipH="1">
                <a:off x="5706512" y="4141323"/>
                <a:ext cx="248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656F83F-47D9-FBDA-47FA-20A4C11FD741}"/>
                  </a:ext>
                </a:extLst>
              </p:cNvPr>
              <p:cNvSpPr txBox="1"/>
              <p:nvPr/>
            </p:nvSpPr>
            <p:spPr>
              <a:xfrm>
                <a:off x="6188343" y="5685094"/>
                <a:ext cx="2373080"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2 890</a:t>
                </a:r>
              </a:p>
            </p:txBody>
          </p:sp>
          <p:cxnSp>
            <p:nvCxnSpPr>
              <p:cNvPr id="31" name="Straight Connector 30">
                <a:extLst>
                  <a:ext uri="{FF2B5EF4-FFF2-40B4-BE49-F238E27FC236}">
                    <a16:creationId xmlns:a16="http://schemas.microsoft.com/office/drawing/2014/main" id="{F33F754B-A200-F978-BC7D-AC9C38C523A9}"/>
                  </a:ext>
                </a:extLst>
              </p:cNvPr>
              <p:cNvCxnSpPr>
                <a:cxnSpLocks/>
              </p:cNvCxnSpPr>
              <p:nvPr/>
            </p:nvCxnSpPr>
            <p:spPr>
              <a:xfrm flipH="1">
                <a:off x="5588308" y="7417923"/>
                <a:ext cx="255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F6B7901-A35D-6176-9BD6-886A1451716E}"/>
                  </a:ext>
                </a:extLst>
              </p:cNvPr>
              <p:cNvSpPr txBox="1"/>
              <p:nvPr/>
            </p:nvSpPr>
            <p:spPr>
              <a:xfrm>
                <a:off x="6188343" y="7323802"/>
                <a:ext cx="5009451"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3 400</a:t>
                </a:r>
              </a:p>
            </p:txBody>
          </p:sp>
          <p:sp>
            <p:nvSpPr>
              <p:cNvPr id="33" name="TextBox 32">
                <a:extLst>
                  <a:ext uri="{FF2B5EF4-FFF2-40B4-BE49-F238E27FC236}">
                    <a16:creationId xmlns:a16="http://schemas.microsoft.com/office/drawing/2014/main" id="{E2D93967-BE2A-9512-C182-A0257203BF8D}"/>
                  </a:ext>
                </a:extLst>
              </p:cNvPr>
              <p:cNvSpPr txBox="1"/>
              <p:nvPr/>
            </p:nvSpPr>
            <p:spPr>
              <a:xfrm>
                <a:off x="6157986" y="7990397"/>
                <a:ext cx="5009451"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3 400</a:t>
                </a:r>
              </a:p>
            </p:txBody>
          </p:sp>
          <p:cxnSp>
            <p:nvCxnSpPr>
              <p:cNvPr id="34" name="Straight Connector 33">
                <a:extLst>
                  <a:ext uri="{FF2B5EF4-FFF2-40B4-BE49-F238E27FC236}">
                    <a16:creationId xmlns:a16="http://schemas.microsoft.com/office/drawing/2014/main" id="{AB0327C7-45B9-CABB-53EE-2F81FE66D236}"/>
                  </a:ext>
                </a:extLst>
              </p:cNvPr>
              <p:cNvCxnSpPr>
                <a:cxnSpLocks/>
              </p:cNvCxnSpPr>
              <p:nvPr/>
            </p:nvCxnSpPr>
            <p:spPr>
              <a:xfrm flipH="1">
                <a:off x="5718207" y="9095608"/>
                <a:ext cx="255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BC3D6B4-36DB-52C5-7A11-C1F8A602CF15}"/>
                  </a:ext>
                </a:extLst>
              </p:cNvPr>
              <p:cNvSpPr txBox="1"/>
              <p:nvPr/>
            </p:nvSpPr>
            <p:spPr>
              <a:xfrm>
                <a:off x="7635740" y="8940308"/>
                <a:ext cx="852414"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ea typeface="+mn-ea"/>
                    <a:cs typeface="+mn-cs"/>
                  </a:rPr>
                  <a:t>0</a:t>
                </a:r>
              </a:p>
            </p:txBody>
          </p:sp>
        </p:grpSp>
        <p:cxnSp>
          <p:nvCxnSpPr>
            <p:cNvPr id="39" name="Straight Connector 38">
              <a:extLst>
                <a:ext uri="{FF2B5EF4-FFF2-40B4-BE49-F238E27FC236}">
                  <a16:creationId xmlns:a16="http://schemas.microsoft.com/office/drawing/2014/main" id="{437B03DB-5147-61E1-DF86-9D67BD88F7BD}"/>
                </a:ext>
              </a:extLst>
            </p:cNvPr>
            <p:cNvCxnSpPr/>
            <p:nvPr/>
          </p:nvCxnSpPr>
          <p:spPr>
            <a:xfrm flipH="1" flipV="1">
              <a:off x="6978880" y="2709296"/>
              <a:ext cx="252000" cy="21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42C3E52-782C-A75F-7D94-6859DB54D410}"/>
                </a:ext>
              </a:extLst>
            </p:cNvPr>
            <p:cNvCxnSpPr>
              <a:cxnSpLocks/>
            </p:cNvCxnSpPr>
            <p:nvPr/>
          </p:nvCxnSpPr>
          <p:spPr>
            <a:xfrm>
              <a:off x="9601200" y="2705100"/>
              <a:ext cx="154877"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993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335</Words>
  <Application>Microsoft Office PowerPoint</Application>
  <PresentationFormat>Custom</PresentationFormat>
  <Paragraphs>87</Paragraphs>
  <Slides>19</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Calibri</vt:lpstr>
      <vt:lpstr>Calibri (MS)</vt:lpstr>
      <vt:lpstr>UTM Avo</vt:lpstr>
      <vt:lpstr>SVN-Ready</vt:lpstr>
      <vt:lpstr>Arial</vt:lpstr>
      <vt:lpstr>Times New Roman</vt:lpstr>
      <vt:lpstr>#9Slide03 SFU Futura_05</vt:lpstr>
      <vt:lpstr>#9Slide07 HoneyCream</vt:lpstr>
      <vt:lpstr>SVN-Newton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T20_Luyentap(tr16)_MNT</dc:title>
  <dc:creator>ADMIN</dc:creator>
  <cp:lastModifiedBy>Laptop T&amp;T</cp:lastModifiedBy>
  <cp:revision>15</cp:revision>
  <dcterms:created xsi:type="dcterms:W3CDTF">2006-08-16T00:00:00Z</dcterms:created>
  <dcterms:modified xsi:type="dcterms:W3CDTF">2024-10-05T10:30:28Z</dcterms:modified>
  <dc:identifier>DAF2GTrqIKM</dc:identifier>
</cp:coreProperties>
</file>