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63" r:id="rId6"/>
    <p:sldId id="266" r:id="rId7"/>
    <p:sldId id="267" r:id="rId8"/>
    <p:sldId id="264" r:id="rId9"/>
    <p:sldId id="265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58" r:id="rId21"/>
    <p:sldId id="279" r:id="rId22"/>
    <p:sldId id="280" r:id="rId23"/>
    <p:sldId id="261" r:id="rId24"/>
    <p:sldId id="281" r:id="rId25"/>
  </p:sldIdLst>
  <p:sldSz cx="18288000" cy="10287000"/>
  <p:notesSz cx="6858000" cy="9144000"/>
  <p:embeddedFontLs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EF0"/>
    <a:srgbClr val="81D1E9"/>
    <a:srgbClr val="2AB0DA"/>
    <a:srgbClr val="FF1C11"/>
    <a:srgbClr val="FF443C"/>
    <a:srgbClr val="FBFBFB"/>
    <a:srgbClr val="FDCD9C"/>
    <a:srgbClr val="D3E08A"/>
    <a:srgbClr val="D7EFF1"/>
    <a:srgbClr val="EF5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94A34-DAFB-A213-4F55-92559963A7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0" y="663575"/>
            <a:ext cx="19278600" cy="1211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sv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645D447-31DB-C216-39EE-53C7EF75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" r="2823" b="5783"/>
          <a:stretch/>
        </p:blipFill>
        <p:spPr>
          <a:xfrm>
            <a:off x="-76200" y="0"/>
            <a:ext cx="183642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7432103"/>
            <a:ext cx="6921785" cy="3502597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E41D-9031-4653-F07C-11FC1A5F5235}"/>
              </a:ext>
            </a:extLst>
          </p:cNvPr>
          <p:cNvSpPr txBox="1"/>
          <p:nvPr/>
        </p:nvSpPr>
        <p:spPr>
          <a:xfrm>
            <a:off x="506928" y="1333500"/>
            <a:ext cx="1747627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90FFB8-E5B4-D688-4E4E-FAB803317634}"/>
              </a:ext>
            </a:extLst>
          </p:cNvPr>
          <p:cNvSpPr/>
          <p:nvPr/>
        </p:nvSpPr>
        <p:spPr>
          <a:xfrm>
            <a:off x="762000" y="190500"/>
            <a:ext cx="2514282" cy="1095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616A0-CAF2-861D-17C6-A092AC878D53}"/>
              </a:ext>
            </a:extLst>
          </p:cNvPr>
          <p:cNvSpPr txBox="1"/>
          <p:nvPr/>
        </p:nvSpPr>
        <p:spPr>
          <a:xfrm>
            <a:off x="838518" y="322749"/>
            <a:ext cx="251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E2E78-A983-D52B-4991-4BD5DFA254B6}"/>
              </a:ext>
            </a:extLst>
          </p:cNvPr>
          <p:cNvSpPr txBox="1"/>
          <p:nvPr/>
        </p:nvSpPr>
        <p:spPr>
          <a:xfrm>
            <a:off x="525978" y="30434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C2B58-E90D-38FB-71ED-31527A4CE04A}"/>
              </a:ext>
            </a:extLst>
          </p:cNvPr>
          <p:cNvSpPr txBox="1"/>
          <p:nvPr/>
        </p:nvSpPr>
        <p:spPr>
          <a:xfrm>
            <a:off x="525978" y="30434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BDC2B-AA7F-19C5-C072-7EF593668DAC}"/>
              </a:ext>
            </a:extLst>
          </p:cNvPr>
          <p:cNvSpPr txBox="1"/>
          <p:nvPr/>
        </p:nvSpPr>
        <p:spPr>
          <a:xfrm>
            <a:off x="609600" y="4250470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8AB5FB-AEC6-636D-EF00-B43119881312}"/>
              </a:ext>
            </a:extLst>
          </p:cNvPr>
          <p:cNvSpPr txBox="1"/>
          <p:nvPr/>
        </p:nvSpPr>
        <p:spPr>
          <a:xfrm>
            <a:off x="609600" y="4250470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Mi-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2FA1D-85DA-DCCF-6FDB-05A4C920F405}"/>
              </a:ext>
            </a:extLst>
          </p:cNvPr>
          <p:cNvSpPr txBox="1"/>
          <p:nvPr/>
        </p:nvSpPr>
        <p:spPr>
          <a:xfrm>
            <a:off x="615114" y="65486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D017-2611-E4B1-17EA-AB1CF0FF51F9}"/>
              </a:ext>
            </a:extLst>
          </p:cNvPr>
          <p:cNvSpPr txBox="1"/>
          <p:nvPr/>
        </p:nvSpPr>
        <p:spPr>
          <a:xfrm>
            <a:off x="615114" y="6548616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1B4BEB-05BE-4A88-BB21-3A5250C64675}"/>
              </a:ext>
            </a:extLst>
          </p:cNvPr>
          <p:cNvGrpSpPr/>
          <p:nvPr/>
        </p:nvGrpSpPr>
        <p:grpSpPr>
          <a:xfrm>
            <a:off x="10538403" y="1333784"/>
            <a:ext cx="4572000" cy="1654774"/>
            <a:chOff x="10538403" y="1333784"/>
            <a:chExt cx="4572000" cy="1654774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0A92105-7A40-7F96-CB95-6B2CAC53A13C}"/>
                </a:ext>
              </a:extLst>
            </p:cNvPr>
            <p:cNvSpPr/>
            <p:nvPr/>
          </p:nvSpPr>
          <p:spPr>
            <a:xfrm>
              <a:off x="10538403" y="1333784"/>
              <a:ext cx="4572000" cy="1654774"/>
            </a:xfrm>
            <a:prstGeom prst="wedgeEllipseCallout">
              <a:avLst>
                <a:gd name="adj1" fmla="val -42412"/>
                <a:gd name="adj2" fmla="val 625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12D5BA-118B-9554-0559-FC5895B389D0}"/>
                </a:ext>
              </a:extLst>
            </p:cNvPr>
            <p:cNvSpPr txBox="1"/>
            <p:nvPr/>
          </p:nvSpPr>
          <p:spPr>
            <a:xfrm>
              <a:off x="11403180" y="1627415"/>
              <a:ext cx="31758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54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endParaRPr lang="en-US" sz="5400" b="1" dirty="0">
                <a:solidFill>
                  <a:srgbClr val="2AB0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FF9275-5D85-CCF4-BA2B-6515DB771BA6}"/>
              </a:ext>
            </a:extLst>
          </p:cNvPr>
          <p:cNvGrpSpPr/>
          <p:nvPr/>
        </p:nvGrpSpPr>
        <p:grpSpPr>
          <a:xfrm>
            <a:off x="990600" y="5489540"/>
            <a:ext cx="4572000" cy="1654774"/>
            <a:chOff x="10538403" y="1547881"/>
            <a:chExt cx="4572000" cy="1654774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E28E39B4-92C0-6760-28EE-BD7E0589225F}"/>
                </a:ext>
              </a:extLst>
            </p:cNvPr>
            <p:cNvSpPr/>
            <p:nvPr/>
          </p:nvSpPr>
          <p:spPr>
            <a:xfrm>
              <a:off x="10538403" y="1547881"/>
              <a:ext cx="4572000" cy="1654774"/>
            </a:xfrm>
            <a:prstGeom prst="wedgeEllipseCallout">
              <a:avLst>
                <a:gd name="adj1" fmla="val 62325"/>
                <a:gd name="adj2" fmla="val -53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B7AB66-008E-07EE-19B8-2C6B8E749C07}"/>
                </a:ext>
              </a:extLst>
            </p:cNvPr>
            <p:cNvSpPr txBox="1"/>
            <p:nvPr/>
          </p:nvSpPr>
          <p:spPr>
            <a:xfrm>
              <a:off x="10985655" y="1893803"/>
              <a:ext cx="38298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Quyết</a:t>
              </a:r>
              <a:r>
                <a:rPr lang="en-US" sz="54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tâm</a:t>
              </a:r>
              <a:endParaRPr lang="en-US" sz="5400" b="1" dirty="0">
                <a:solidFill>
                  <a:srgbClr val="2AB0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28F8CE-5F5B-E833-AA12-5BC087089C20}"/>
              </a:ext>
            </a:extLst>
          </p:cNvPr>
          <p:cNvGrpSpPr/>
          <p:nvPr/>
        </p:nvGrpSpPr>
        <p:grpSpPr>
          <a:xfrm>
            <a:off x="5966403" y="7829031"/>
            <a:ext cx="4572000" cy="1654774"/>
            <a:chOff x="5930308" y="7696267"/>
            <a:chExt cx="4572000" cy="1654774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018A4EE6-2EBF-5D7E-9E8D-D5559CF499AE}"/>
                </a:ext>
              </a:extLst>
            </p:cNvPr>
            <p:cNvSpPr/>
            <p:nvPr/>
          </p:nvSpPr>
          <p:spPr>
            <a:xfrm>
              <a:off x="5930308" y="7696267"/>
              <a:ext cx="4572000" cy="1654774"/>
            </a:xfrm>
            <a:prstGeom prst="wedgeEllipseCallout">
              <a:avLst>
                <a:gd name="adj1" fmla="val 62325"/>
                <a:gd name="adj2" fmla="val -53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DC614A-F86F-0C4D-8031-F9F46C32C118}"/>
                </a:ext>
              </a:extLst>
            </p:cNvPr>
            <p:cNvSpPr txBox="1"/>
            <p:nvPr/>
          </p:nvSpPr>
          <p:spPr>
            <a:xfrm>
              <a:off x="7016383" y="8045286"/>
              <a:ext cx="22477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54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44378" y="0"/>
            <a:ext cx="17793104" cy="102870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1074959" y="110437"/>
            <a:ext cx="16138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8DEA41-BA26-0FE7-CE80-AA47FE8DB7FD}"/>
              </a:ext>
            </a:extLst>
          </p:cNvPr>
          <p:cNvSpPr/>
          <p:nvPr/>
        </p:nvSpPr>
        <p:spPr>
          <a:xfrm>
            <a:off x="716895" y="2056170"/>
            <a:ext cx="5167967" cy="5696801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968" b="100000" l="31054" r="96076"/>
                      </a14:imgEffect>
                    </a14:imgLayer>
                  </a14:imgProps>
                </a:ext>
              </a:extLst>
            </a:blip>
            <a:stretch>
              <a:fillRect l="-48100" t="-26851" r="-4628" b="-1"/>
            </a:stretch>
          </a:blipFill>
        </p:spPr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4BEB31-69BD-B5DA-69D7-2395803AB75D}"/>
              </a:ext>
            </a:extLst>
          </p:cNvPr>
          <p:cNvGrpSpPr/>
          <p:nvPr/>
        </p:nvGrpSpPr>
        <p:grpSpPr>
          <a:xfrm>
            <a:off x="5562600" y="2661654"/>
            <a:ext cx="11323122" cy="7398368"/>
            <a:chOff x="5426231" y="2738919"/>
            <a:chExt cx="11323122" cy="739836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C8D67-E2D9-E964-C462-E139D304D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FE66DD-0897-3463-65D8-83567D671A27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043F1F-8B99-60B4-99F6-EF49EEC66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3B9EC-2233-71DD-1A88-7743CA528443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8F9A91-79D1-ACCA-E0BD-3680B2BC4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0FD727-4794-381F-CF79-F9A61860AA9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902B65A5-461D-28AB-D61C-5AF343803408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55226-4423-290B-71A6-E9722485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29" name="Wave 28">
              <a:extLst>
                <a:ext uri="{FF2B5EF4-FFF2-40B4-BE49-F238E27FC236}">
                  <a16:creationId xmlns:a16="http://schemas.microsoft.com/office/drawing/2014/main" id="{FE2E57E1-0B14-F25F-2388-1A14B024F72C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419E3F-6023-E2F7-6883-86D17471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9BECE6-7E20-85D7-5E54-BB9CF7D6636F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5ABDE-9CE6-2EAA-7400-768864E9E700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71CC63-E4A3-34F6-84A8-AAFD54C0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596C74-117E-522D-EC5B-F12595CC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FE2592-E291-6605-A7D7-55668A63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7433C-2CD2-84D7-6A5D-5A395EFA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16523E34-3F64-C119-66E9-249E4F5F581A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4F3B6B-31BE-5CB7-E0B6-7D15DBB7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5F81D4-F41A-AD3D-C7EA-BADC2F80B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2C5E41-7F27-49DD-D4C1-2A5597699E5A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5BC99-629F-9020-258C-7E9887737991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77EE8-9120-3AE7-19DC-4542DDB2E3D7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D0FE7DA-E260-5476-1FE0-D9389926CDEE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BC76FF-EBCA-6CAC-5968-A9CD659E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A6D745A-43EA-E087-0627-0823C3A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D0AC36-075B-B3D9-F27A-0F2F39BA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5E23499-77AD-0DE0-44A7-A9D188BA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D80DB4-DC91-FEF5-0505-E0E8DB1D74D5}"/>
              </a:ext>
            </a:extLst>
          </p:cNvPr>
          <p:cNvSpPr txBox="1"/>
          <p:nvPr/>
        </p:nvSpPr>
        <p:spPr>
          <a:xfrm>
            <a:off x="1422315" y="7235407"/>
            <a:ext cx="574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B4584F7-CD5E-A97B-3852-9C4C1878B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41" y="7692046"/>
            <a:ext cx="4575389" cy="25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44378" y="0"/>
            <a:ext cx="17793104" cy="102870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1074959" y="110437"/>
            <a:ext cx="16138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4BEB31-69BD-B5DA-69D7-2395803AB75D}"/>
              </a:ext>
            </a:extLst>
          </p:cNvPr>
          <p:cNvGrpSpPr/>
          <p:nvPr/>
        </p:nvGrpSpPr>
        <p:grpSpPr>
          <a:xfrm>
            <a:off x="5562600" y="2661654"/>
            <a:ext cx="11323122" cy="7398368"/>
            <a:chOff x="5426231" y="2738919"/>
            <a:chExt cx="11323122" cy="739836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C8D67-E2D9-E964-C462-E139D304D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FE66DD-0897-3463-65D8-83567D671A27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043F1F-8B99-60B4-99F6-EF49EEC66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3B9EC-2233-71DD-1A88-7743CA528443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8F9A91-79D1-ACCA-E0BD-3680B2BC4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0FD727-4794-381F-CF79-F9A61860AA9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902B65A5-461D-28AB-D61C-5AF343803408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55226-4423-290B-71A6-E9722485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29" name="Wave 28">
              <a:extLst>
                <a:ext uri="{FF2B5EF4-FFF2-40B4-BE49-F238E27FC236}">
                  <a16:creationId xmlns:a16="http://schemas.microsoft.com/office/drawing/2014/main" id="{FE2E57E1-0B14-F25F-2388-1A14B024F72C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419E3F-6023-E2F7-6883-86D17471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9BECE6-7E20-85D7-5E54-BB9CF7D6636F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5ABDE-9CE6-2EAA-7400-768864E9E700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71CC63-E4A3-34F6-84A8-AAFD54C0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596C74-117E-522D-EC5B-F12595CC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FE2592-E291-6605-A7D7-55668A63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7433C-2CD2-84D7-6A5D-5A395EFA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16523E34-3F64-C119-66E9-249E4F5F581A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4F3B6B-31BE-5CB7-E0B6-7D15DBB7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5F81D4-F41A-AD3D-C7EA-BADC2F80B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2C5E41-7F27-49DD-D4C1-2A5597699E5A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5BC99-629F-9020-258C-7E9887737991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77EE8-9120-3AE7-19DC-4542DDB2E3D7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D0FE7DA-E260-5476-1FE0-D9389926CDEE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BC76FF-EBCA-6CAC-5968-A9CD659E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A6D745A-43EA-E087-0627-0823C3A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D0AC36-075B-B3D9-F27A-0F2F39BA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5E23499-77AD-0DE0-44A7-A9D188BA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E245D2-110F-8663-4155-191EFC9ACF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2" y="2998184"/>
            <a:ext cx="6343636" cy="54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82AF2-522C-EAB2-588A-78C684363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33" y="647700"/>
            <a:ext cx="14837934" cy="3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1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5905501"/>
            <a:ext cx="7531385" cy="5029200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3B6754-7218-B491-FC06-21D2ABD2E349}"/>
              </a:ext>
            </a:extLst>
          </p:cNvPr>
          <p:cNvSpPr txBox="1"/>
          <p:nvPr/>
        </p:nvSpPr>
        <p:spPr>
          <a:xfrm>
            <a:off x="3076073" y="2781300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2819F-F429-CA82-55C5-5C5F0279890D}"/>
              </a:ext>
            </a:extLst>
          </p:cNvPr>
          <p:cNvSpPr txBox="1"/>
          <p:nvPr/>
        </p:nvSpPr>
        <p:spPr>
          <a:xfrm>
            <a:off x="3076073" y="3845822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691DD-4C49-DFA5-A038-97FA5C12B1AF}"/>
              </a:ext>
            </a:extLst>
          </p:cNvPr>
          <p:cNvSpPr txBox="1"/>
          <p:nvPr/>
        </p:nvSpPr>
        <p:spPr>
          <a:xfrm>
            <a:off x="3076073" y="5081286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3BC93-3963-B343-1F58-51F3627F4767}"/>
              </a:ext>
            </a:extLst>
          </p:cNvPr>
          <p:cNvSpPr txBox="1"/>
          <p:nvPr/>
        </p:nvSpPr>
        <p:spPr>
          <a:xfrm>
            <a:off x="3104147" y="6284501"/>
            <a:ext cx="1479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70B8D6-BEBD-2EE1-F307-B77076095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888277"/>
            <a:ext cx="6039853" cy="33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9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3B6754-7218-B491-FC06-21D2ABD2E349}"/>
              </a:ext>
            </a:extLst>
          </p:cNvPr>
          <p:cNvSpPr txBox="1"/>
          <p:nvPr/>
        </p:nvSpPr>
        <p:spPr>
          <a:xfrm>
            <a:off x="1981200" y="3096488"/>
            <a:ext cx="1493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97958633-6FC5-AC5F-6149-D5B912E45E13}"/>
              </a:ext>
            </a:extLst>
          </p:cNvPr>
          <p:cNvGrpSpPr/>
          <p:nvPr/>
        </p:nvGrpSpPr>
        <p:grpSpPr>
          <a:xfrm>
            <a:off x="222833" y="4076990"/>
            <a:ext cx="8540168" cy="5943310"/>
            <a:chOff x="0" y="0"/>
            <a:chExt cx="7897222" cy="6804773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57B488E-3DB4-B423-C361-28708C3CCF73}"/>
                </a:ext>
              </a:extLst>
            </p:cNvPr>
            <p:cNvSpPr/>
            <p:nvPr/>
          </p:nvSpPr>
          <p:spPr>
            <a:xfrm rot="-452424">
              <a:off x="797251" y="1241618"/>
              <a:ext cx="3114579" cy="3615004"/>
            </a:xfrm>
            <a:custGeom>
              <a:avLst/>
              <a:gdLst/>
              <a:ahLst/>
              <a:cxnLst/>
              <a:rect l="l" t="t" r="r" b="b"/>
              <a:pathLst>
                <a:path w="3114579" h="3615004">
                  <a:moveTo>
                    <a:pt x="0" y="0"/>
                  </a:moveTo>
                  <a:lnTo>
                    <a:pt x="3114579" y="0"/>
                  </a:lnTo>
                  <a:lnTo>
                    <a:pt x="3114579" y="3615004"/>
                  </a:lnTo>
                  <a:lnTo>
                    <a:pt x="0" y="361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1919" r="-4421"/>
              </a:stretch>
            </a:blipFill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236B36A-8410-CEDF-D313-A5CE05697734}"/>
                </a:ext>
              </a:extLst>
            </p:cNvPr>
            <p:cNvSpPr/>
            <p:nvPr/>
          </p:nvSpPr>
          <p:spPr>
            <a:xfrm>
              <a:off x="0" y="0"/>
              <a:ext cx="7897222" cy="6804773"/>
            </a:xfrm>
            <a:custGeom>
              <a:avLst/>
              <a:gdLst/>
              <a:ahLst/>
              <a:cxnLst/>
              <a:rect l="l" t="t" r="r" b="b"/>
              <a:pathLst>
                <a:path w="7897222" h="6804773">
                  <a:moveTo>
                    <a:pt x="0" y="0"/>
                  </a:moveTo>
                  <a:lnTo>
                    <a:pt x="7897222" y="0"/>
                  </a:lnTo>
                  <a:lnTo>
                    <a:pt x="7897222" y="6804773"/>
                  </a:lnTo>
                  <a:lnTo>
                    <a:pt x="0" y="6804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7C6451-EEC2-BA86-65B9-469B5E06107E}"/>
              </a:ext>
            </a:extLst>
          </p:cNvPr>
          <p:cNvSpPr txBox="1"/>
          <p:nvPr/>
        </p:nvSpPr>
        <p:spPr>
          <a:xfrm>
            <a:off x="8390442" y="5352745"/>
            <a:ext cx="933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0271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7C6451-EEC2-BA86-65B9-469B5E06107E}"/>
              </a:ext>
            </a:extLst>
          </p:cNvPr>
          <p:cNvSpPr txBox="1"/>
          <p:nvPr/>
        </p:nvSpPr>
        <p:spPr>
          <a:xfrm>
            <a:off x="7840158" y="5642266"/>
            <a:ext cx="10031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mỗi đặc điểm, cần đưa các dẫn chứng để làm rõ.</a:t>
            </a:r>
            <a:endParaRPr lang="en-US" sz="48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69D8079-34FD-6BDF-56A8-9AC7CB00D811}"/>
              </a:ext>
            </a:extLst>
          </p:cNvPr>
          <p:cNvGrpSpPr/>
          <p:nvPr/>
        </p:nvGrpSpPr>
        <p:grpSpPr>
          <a:xfrm>
            <a:off x="-762000" y="4347090"/>
            <a:ext cx="11798585" cy="7007216"/>
            <a:chOff x="0" y="0"/>
            <a:chExt cx="12332011" cy="705233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F2E2B31-D9CA-880C-7C74-7023DC3A3C8E}"/>
                </a:ext>
              </a:extLst>
            </p:cNvPr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0D704EF-28E1-EF62-3D0D-0E03374481F7}"/>
                </a:ext>
              </a:extLst>
            </p:cNvPr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01FAD86-C4D2-4EE3-45B9-885469455F2C}"/>
              </a:ext>
            </a:extLst>
          </p:cNvPr>
          <p:cNvSpPr txBox="1"/>
          <p:nvPr/>
        </p:nvSpPr>
        <p:spPr>
          <a:xfrm>
            <a:off x="1821527" y="2787758"/>
            <a:ext cx="15169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4D57B-7A7E-B8B6-E050-ADDFEE1D8B68}"/>
              </a:ext>
            </a:extLst>
          </p:cNvPr>
          <p:cNvSpPr txBox="1"/>
          <p:nvPr/>
        </p:nvSpPr>
        <p:spPr>
          <a:xfrm>
            <a:off x="1821527" y="3921710"/>
            <a:ext cx="1521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171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416534" y="543283"/>
            <a:ext cx="17454932" cy="2133600"/>
            <a:chOff x="-143849" y="195357"/>
            <a:chExt cx="21482997" cy="2133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-143849" y="195357"/>
              <a:ext cx="21482997" cy="2133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331390" y="334312"/>
              <a:ext cx="2079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Trao đổi về những điểm cần lưu ý khi viết đoạn văn giới thiệu nhân vật trong một cuốn sách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7C6451-EEC2-BA86-65B9-469B5E06107E}"/>
              </a:ext>
            </a:extLst>
          </p:cNvPr>
          <p:cNvSpPr txBox="1"/>
          <p:nvPr/>
        </p:nvSpPr>
        <p:spPr>
          <a:xfrm>
            <a:off x="7840158" y="5500777"/>
            <a:ext cx="10031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 văn cần bộc lộ tình cảm, cảm xúc của người đọc đối với nhân vật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CD6C04A4-C0B8-9A77-619A-BB0286380FE1}"/>
              </a:ext>
            </a:extLst>
          </p:cNvPr>
          <p:cNvGrpSpPr/>
          <p:nvPr/>
        </p:nvGrpSpPr>
        <p:grpSpPr>
          <a:xfrm>
            <a:off x="0" y="3345569"/>
            <a:ext cx="7649125" cy="6941431"/>
            <a:chOff x="0" y="0"/>
            <a:chExt cx="9185035" cy="913930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19964962-6F17-4E56-E97D-5175A9931106}"/>
                </a:ext>
              </a:extLst>
            </p:cNvPr>
            <p:cNvSpPr/>
            <p:nvPr/>
          </p:nvSpPr>
          <p:spPr>
            <a:xfrm flipH="1">
              <a:off x="0" y="0"/>
              <a:ext cx="5715096" cy="4650660"/>
            </a:xfrm>
            <a:custGeom>
              <a:avLst/>
              <a:gdLst/>
              <a:ahLst/>
              <a:cxnLst/>
              <a:rect l="l" t="t" r="r" b="b"/>
              <a:pathLst>
                <a:path w="5715096" h="4650660">
                  <a:moveTo>
                    <a:pt x="5715096" y="0"/>
                  </a:moveTo>
                  <a:lnTo>
                    <a:pt x="0" y="0"/>
                  </a:lnTo>
                  <a:lnTo>
                    <a:pt x="0" y="4650660"/>
                  </a:lnTo>
                  <a:lnTo>
                    <a:pt x="5715096" y="4650660"/>
                  </a:lnTo>
                  <a:lnTo>
                    <a:pt x="57150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5E911A0E-F8E7-6B8B-C7A7-B1A739E09339}"/>
                </a:ext>
              </a:extLst>
            </p:cNvPr>
            <p:cNvSpPr/>
            <p:nvPr/>
          </p:nvSpPr>
          <p:spPr>
            <a:xfrm>
              <a:off x="1535765" y="478985"/>
              <a:ext cx="2643567" cy="2556043"/>
            </a:xfrm>
            <a:custGeom>
              <a:avLst/>
              <a:gdLst/>
              <a:ahLst/>
              <a:cxnLst/>
              <a:rect l="l" t="t" r="r" b="b"/>
              <a:pathLst>
                <a:path w="2643567" h="2556043">
                  <a:moveTo>
                    <a:pt x="0" y="0"/>
                  </a:moveTo>
                  <a:lnTo>
                    <a:pt x="2643567" y="0"/>
                  </a:lnTo>
                  <a:lnTo>
                    <a:pt x="2643567" y="2556042"/>
                  </a:lnTo>
                  <a:lnTo>
                    <a:pt x="0" y="2556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969" t="-23331"/>
              </a:stretch>
            </a:blipFill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E80C1A0-C66F-AFDD-2C71-EE0AE6483684}"/>
                </a:ext>
              </a:extLst>
            </p:cNvPr>
            <p:cNvSpPr/>
            <p:nvPr/>
          </p:nvSpPr>
          <p:spPr>
            <a:xfrm>
              <a:off x="4125267" y="2987617"/>
              <a:ext cx="5059767" cy="6151692"/>
            </a:xfrm>
            <a:custGeom>
              <a:avLst/>
              <a:gdLst/>
              <a:ahLst/>
              <a:cxnLst/>
              <a:rect l="l" t="t" r="r" b="b"/>
              <a:pathLst>
                <a:path w="5059767" h="6151692">
                  <a:moveTo>
                    <a:pt x="0" y="0"/>
                  </a:moveTo>
                  <a:lnTo>
                    <a:pt x="5059768" y="0"/>
                  </a:lnTo>
                  <a:lnTo>
                    <a:pt x="5059768" y="6151692"/>
                  </a:lnTo>
                  <a:lnTo>
                    <a:pt x="0" y="6151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1295A8-D624-81C3-6E29-5F63432B8175}"/>
              </a:ext>
            </a:extLst>
          </p:cNvPr>
          <p:cNvSpPr txBox="1"/>
          <p:nvPr/>
        </p:nvSpPr>
        <p:spPr>
          <a:xfrm>
            <a:off x="3480469" y="2990352"/>
            <a:ext cx="14525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4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04D904-4D39-9569-83F3-3FBD857F1CB4}"/>
              </a:ext>
            </a:extLst>
          </p:cNvPr>
          <p:cNvSpPr/>
          <p:nvPr/>
        </p:nvSpPr>
        <p:spPr>
          <a:xfrm>
            <a:off x="228600" y="578196"/>
            <a:ext cx="17830800" cy="9365904"/>
          </a:xfrm>
          <a:prstGeom prst="roundRect">
            <a:avLst>
              <a:gd name="adj" fmla="val 2742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C78FD-F313-9079-0C3D-B7FEAFA2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60148"/>
            <a:ext cx="5474000" cy="1850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6AD4CB-E3E9-D1CF-F9E6-295E36020C18}"/>
              </a:ext>
            </a:extLst>
          </p:cNvPr>
          <p:cNvSpPr txBox="1"/>
          <p:nvPr/>
        </p:nvSpPr>
        <p:spPr>
          <a:xfrm>
            <a:off x="933450" y="1714500"/>
            <a:ext cx="1642109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 văn giới thiệu về nhân vật trong một cuốn sách thường gồm 3 phần:</a:t>
            </a:r>
          </a:p>
          <a:p>
            <a:pPr algn="just"/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Mở đầu: Giới thiệu tên sách, tên tác giả, tên nhân vật và nêu ấn tượng chung về nhân vật.</a:t>
            </a:r>
          </a:p>
          <a:p>
            <a:pPr algn="just"/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Triển khai: Cung cấp những thông tin về đặc điểm của nhân vật (ngoại hình, hành động, lời nói, suy nghĩ,...) và đưa ra dẫn chứng minh hoạ.</a:t>
            </a:r>
          </a:p>
          <a:p>
            <a:pPr algn="just"/>
            <a:r>
              <a:rPr lang="vi-V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Kết thúc: Nêu nhận xét hoặc cảm nghĩ về nhân vật,...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C174DB-935C-EF84-31BB-B1CC5A11C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37" y="1181100"/>
            <a:ext cx="134008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762001" y="342900"/>
            <a:ext cx="17068799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943D27-6246-548F-E3FA-C3A9293C0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65859"/>
            <a:ext cx="6493042" cy="1799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37A401-F48B-D7EC-0E4D-FBA052918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09" y="3408596"/>
            <a:ext cx="4975944" cy="63608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A4C0A6-A2D8-548B-D1B6-456DC43F78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4127" r="15840" b="6029"/>
          <a:stretch/>
        </p:blipFill>
        <p:spPr>
          <a:xfrm>
            <a:off x="1183105" y="3462216"/>
            <a:ext cx="5065328" cy="62430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929BA7-14D3-8FC6-0116-4BDCC0133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562" y="3471135"/>
            <a:ext cx="5627384" cy="62341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6408102-B44E-9970-5517-47331F00AA97}"/>
              </a:ext>
            </a:extLst>
          </p:cNvPr>
          <p:cNvSpPr txBox="1"/>
          <p:nvPr/>
        </p:nvSpPr>
        <p:spPr>
          <a:xfrm>
            <a:off x="1159396" y="2310595"/>
            <a:ext cx="16274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82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-583965" y="-695393"/>
            <a:ext cx="19455929" cy="464084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4D27-4E94-ECD8-AD7F-4019CB991E82}"/>
              </a:ext>
            </a:extLst>
          </p:cNvPr>
          <p:cNvGrpSpPr/>
          <p:nvPr/>
        </p:nvGrpSpPr>
        <p:grpSpPr>
          <a:xfrm>
            <a:off x="1981200" y="550049"/>
            <a:ext cx="17090308" cy="1323617"/>
            <a:chOff x="2438386" y="195357"/>
            <a:chExt cx="21034229" cy="13236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E4B251-C4BB-7971-8848-8452D89C29BE}"/>
                </a:ext>
              </a:extLst>
            </p:cNvPr>
            <p:cNvSpPr/>
            <p:nvPr/>
          </p:nvSpPr>
          <p:spPr>
            <a:xfrm>
              <a:off x="2438386" y="195357"/>
              <a:ext cx="19694773" cy="1323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FFDF3-433C-6886-9EB9-A4EE1FF0957D}"/>
                </a:ext>
              </a:extLst>
            </p:cNvPr>
            <p:cNvSpPr txBox="1"/>
            <p:nvPr/>
          </p:nvSpPr>
          <p:spPr>
            <a:xfrm>
              <a:off x="2681525" y="421834"/>
              <a:ext cx="207910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Sổ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C0DD9-A409-3DB6-523F-8AAB370D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26293" r="34998" b="17403"/>
          <a:stretch/>
        </p:blipFill>
        <p:spPr>
          <a:xfrm>
            <a:off x="154565" y="74123"/>
            <a:ext cx="1633795" cy="179954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27DFF94-50BA-227C-C327-4CB7FDBACF8E}"/>
              </a:ext>
            </a:extLst>
          </p:cNvPr>
          <p:cNvGrpSpPr/>
          <p:nvPr/>
        </p:nvGrpSpPr>
        <p:grpSpPr>
          <a:xfrm>
            <a:off x="1213943" y="3555819"/>
            <a:ext cx="3711693" cy="4166466"/>
            <a:chOff x="1195137" y="2424834"/>
            <a:chExt cx="3711693" cy="416646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2A44CE7-05FB-53C1-1B67-5C7D8B30E338}"/>
                </a:ext>
              </a:extLst>
            </p:cNvPr>
            <p:cNvSpPr/>
            <p:nvPr/>
          </p:nvSpPr>
          <p:spPr>
            <a:xfrm>
              <a:off x="1219200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B0DA02-F80E-7AFB-2393-6C664CEA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5137" y="2527371"/>
              <a:ext cx="3711693" cy="320818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EEACB4-48A5-2F81-68F9-5C93D1F24285}"/>
              </a:ext>
            </a:extLst>
          </p:cNvPr>
          <p:cNvGrpSpPr/>
          <p:nvPr/>
        </p:nvGrpSpPr>
        <p:grpSpPr>
          <a:xfrm>
            <a:off x="5110714" y="3555819"/>
            <a:ext cx="3913183" cy="4166466"/>
            <a:chOff x="5091908" y="2424834"/>
            <a:chExt cx="3913183" cy="416646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D5785E7-83A9-FDD0-4A1E-01D76799CB7E}"/>
                </a:ext>
              </a:extLst>
            </p:cNvPr>
            <p:cNvSpPr/>
            <p:nvPr/>
          </p:nvSpPr>
          <p:spPr>
            <a:xfrm>
              <a:off x="5257800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D19546-DFE8-3913-DAB0-AA907518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1908" y="2549278"/>
              <a:ext cx="3913183" cy="320818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F9008D-3890-E431-7B2D-BA2F11C298E1}"/>
              </a:ext>
            </a:extLst>
          </p:cNvPr>
          <p:cNvGrpSpPr/>
          <p:nvPr/>
        </p:nvGrpSpPr>
        <p:grpSpPr>
          <a:xfrm>
            <a:off x="9086606" y="3555819"/>
            <a:ext cx="3913183" cy="4355822"/>
            <a:chOff x="9067800" y="2424834"/>
            <a:chExt cx="3913183" cy="435582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42C51CC-B138-430F-E302-A2CCDA9974C8}"/>
                </a:ext>
              </a:extLst>
            </p:cNvPr>
            <p:cNvSpPr/>
            <p:nvPr/>
          </p:nvSpPr>
          <p:spPr>
            <a:xfrm>
              <a:off x="9260305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7F3000B-04AB-D523-BFDC-A27039F94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7800" y="2456968"/>
              <a:ext cx="3913183" cy="432368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52D0C9-F55F-E479-90EC-09E06B1DACFA}"/>
              </a:ext>
            </a:extLst>
          </p:cNvPr>
          <p:cNvGrpSpPr/>
          <p:nvPr/>
        </p:nvGrpSpPr>
        <p:grpSpPr>
          <a:xfrm>
            <a:off x="13128789" y="3555819"/>
            <a:ext cx="3913183" cy="4166466"/>
            <a:chOff x="13109983" y="2424834"/>
            <a:chExt cx="3913183" cy="416646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37B5127-0EE4-A699-11F9-C75A0EAA4C56}"/>
                </a:ext>
              </a:extLst>
            </p:cNvPr>
            <p:cNvSpPr/>
            <p:nvPr/>
          </p:nvSpPr>
          <p:spPr>
            <a:xfrm>
              <a:off x="13298905" y="2424834"/>
              <a:ext cx="3581400" cy="4166466"/>
            </a:xfrm>
            <a:prstGeom prst="roundRect">
              <a:avLst/>
            </a:prstGeom>
            <a:solidFill>
              <a:srgbClr val="A6DEF0"/>
            </a:solidFill>
            <a:ln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340054-F575-E4D0-D4FA-CD9F6BA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09983" y="2625098"/>
              <a:ext cx="3913183" cy="3765937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E0FFC88-62CC-D260-4F59-CC4ADE5939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228">
            <a:off x="3915248" y="2662955"/>
            <a:ext cx="1969829" cy="19698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9CB0C1-E98A-AA7D-2F1B-8B085706A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228">
            <a:off x="7924067" y="2633126"/>
            <a:ext cx="1969829" cy="19698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D527A0-883E-CD29-D489-24CBD436D7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228">
            <a:off x="12079375" y="2634567"/>
            <a:ext cx="1969829" cy="196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-583965" y="-695393"/>
            <a:ext cx="19455929" cy="464084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4D27-4E94-ECD8-AD7F-4019CB991E82}"/>
              </a:ext>
            </a:extLst>
          </p:cNvPr>
          <p:cNvGrpSpPr/>
          <p:nvPr/>
        </p:nvGrpSpPr>
        <p:grpSpPr>
          <a:xfrm>
            <a:off x="1981200" y="550049"/>
            <a:ext cx="17090308" cy="1323617"/>
            <a:chOff x="2438386" y="195357"/>
            <a:chExt cx="21034229" cy="13236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E4B251-C4BB-7971-8848-8452D89C29BE}"/>
                </a:ext>
              </a:extLst>
            </p:cNvPr>
            <p:cNvSpPr/>
            <p:nvPr/>
          </p:nvSpPr>
          <p:spPr>
            <a:xfrm>
              <a:off x="2438386" y="195357"/>
              <a:ext cx="19694773" cy="1323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FFDF3-433C-6886-9EB9-A4EE1FF0957D}"/>
                </a:ext>
              </a:extLst>
            </p:cNvPr>
            <p:cNvSpPr txBox="1"/>
            <p:nvPr/>
          </p:nvSpPr>
          <p:spPr>
            <a:xfrm>
              <a:off x="2681525" y="421834"/>
              <a:ext cx="207910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Sổ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C0DD9-A409-3DB6-523F-8AAB370D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26293" r="34998" b="17403"/>
          <a:stretch/>
        </p:blipFill>
        <p:spPr>
          <a:xfrm>
            <a:off x="154565" y="74123"/>
            <a:ext cx="1633795" cy="1799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5B549-F8AD-040B-FF1D-E715759C1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"/>
          <a:stretch/>
        </p:blipFill>
        <p:spPr>
          <a:xfrm>
            <a:off x="20053" y="2357135"/>
            <a:ext cx="17753517" cy="7855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6844C-3AF7-4D55-BB17-EC1899FBDC9A}"/>
              </a:ext>
            </a:extLst>
          </p:cNvPr>
          <p:cNvSpPr txBox="1"/>
          <p:nvPr/>
        </p:nvSpPr>
        <p:spPr>
          <a:xfrm>
            <a:off x="12877800" y="2257479"/>
            <a:ext cx="958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M:</a:t>
            </a:r>
          </a:p>
        </p:txBody>
      </p:sp>
    </p:spTree>
    <p:extLst>
      <p:ext uri="{BB962C8B-B14F-4D97-AF65-F5344CB8AC3E}">
        <p14:creationId xmlns:p14="http://schemas.microsoft.com/office/powerpoint/2010/main" val="84607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-583965" y="-695393"/>
            <a:ext cx="19455929" cy="464084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2"/>
            <a:stretch>
              <a:fillRect b="-15206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4D27-4E94-ECD8-AD7F-4019CB991E82}"/>
              </a:ext>
            </a:extLst>
          </p:cNvPr>
          <p:cNvGrpSpPr/>
          <p:nvPr/>
        </p:nvGrpSpPr>
        <p:grpSpPr>
          <a:xfrm>
            <a:off x="1981199" y="550049"/>
            <a:ext cx="17090309" cy="1323617"/>
            <a:chOff x="2438385" y="195357"/>
            <a:chExt cx="21034230" cy="13236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CE4B251-C4BB-7971-8848-8452D89C29BE}"/>
                </a:ext>
              </a:extLst>
            </p:cNvPr>
            <p:cNvSpPr/>
            <p:nvPr/>
          </p:nvSpPr>
          <p:spPr>
            <a:xfrm>
              <a:off x="2438385" y="195357"/>
              <a:ext cx="19879677" cy="1323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FFDF3-433C-6886-9EB9-A4EE1FF0957D}"/>
                </a:ext>
              </a:extLst>
            </p:cNvPr>
            <p:cNvSpPr txBox="1"/>
            <p:nvPr/>
          </p:nvSpPr>
          <p:spPr>
            <a:xfrm>
              <a:off x="2681525" y="421834"/>
              <a:ext cx="207910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  <a:r>
                <a:rPr lang="vi-VN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 đọc câu chuyện về nhà trường, thầy cô, học sinh</a:t>
              </a:r>
              <a:r>
                <a:rPr lang="en-US" sz="5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C0DD9-A409-3DB6-523F-8AAB370D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26293" r="34998" b="17403"/>
          <a:stretch/>
        </p:blipFill>
        <p:spPr>
          <a:xfrm>
            <a:off x="154565" y="74123"/>
            <a:ext cx="1633795" cy="1799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1C7F4-B11F-E792-BAAC-B14A35423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100143"/>
            <a:ext cx="13735138" cy="7722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9889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98390-1432-BAD9-88C0-505419518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00" y="1409700"/>
            <a:ext cx="15407514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A0093-58EE-67EE-13DE-90C5EE459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96200" y="2081630"/>
            <a:ext cx="10269389" cy="8390940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30703-22CC-7BCF-2E85-36407F222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79" y="495300"/>
            <a:ext cx="1508560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7432103"/>
            <a:ext cx="6921785" cy="3502597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E41D-9031-4653-F07C-11FC1A5F5235}"/>
              </a:ext>
            </a:extLst>
          </p:cNvPr>
          <p:cNvSpPr txBox="1"/>
          <p:nvPr/>
        </p:nvSpPr>
        <p:spPr>
          <a:xfrm>
            <a:off x="506928" y="1333500"/>
            <a:ext cx="1747627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D86B93-CF77-E977-E919-759D36120B5C}"/>
              </a:ext>
            </a:extLst>
          </p:cNvPr>
          <p:cNvGrpSpPr/>
          <p:nvPr/>
        </p:nvGrpSpPr>
        <p:grpSpPr>
          <a:xfrm>
            <a:off x="762000" y="190500"/>
            <a:ext cx="14035240" cy="1095496"/>
            <a:chOff x="518960" y="156529"/>
            <a:chExt cx="17274144" cy="10954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90FFB8-E5B4-D688-4E4E-FAB803317634}"/>
                </a:ext>
              </a:extLst>
            </p:cNvPr>
            <p:cNvSpPr/>
            <p:nvPr/>
          </p:nvSpPr>
          <p:spPr>
            <a:xfrm>
              <a:off x="518960" y="156529"/>
              <a:ext cx="17274144" cy="10954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2F612-D1EA-0C3A-E9F5-29C702951D04}"/>
                </a:ext>
              </a:extLst>
            </p:cNvPr>
            <p:cNvSpPr txBox="1"/>
            <p:nvPr/>
          </p:nvSpPr>
          <p:spPr>
            <a:xfrm>
              <a:off x="712846" y="213404"/>
              <a:ext cx="134382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1.Đọc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đoạn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5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76463" y="435684"/>
            <a:ext cx="17793104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0" y="796955"/>
            <a:ext cx="1774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085AF-0B64-5A05-F75E-132F3CB01D29}"/>
              </a:ext>
            </a:extLst>
          </p:cNvPr>
          <p:cNvSpPr txBox="1"/>
          <p:nvPr/>
        </p:nvSpPr>
        <p:spPr>
          <a:xfrm>
            <a:off x="478614" y="2420254"/>
            <a:ext cx="1761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93FF02-A068-E969-AA9A-0DCF3D15559E}"/>
              </a:ext>
            </a:extLst>
          </p:cNvPr>
          <p:cNvSpPr txBox="1"/>
          <p:nvPr/>
        </p:nvSpPr>
        <p:spPr>
          <a:xfrm>
            <a:off x="529149" y="3837761"/>
            <a:ext cx="1668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B2DBB-D22E-EE47-619C-80693F8EC98E}"/>
              </a:ext>
            </a:extLst>
          </p:cNvPr>
          <p:cNvSpPr txBox="1"/>
          <p:nvPr/>
        </p:nvSpPr>
        <p:spPr>
          <a:xfrm>
            <a:off x="529149" y="5838783"/>
            <a:ext cx="1668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614269-B57B-2513-3A3E-5ED0329680FC}"/>
              </a:ext>
            </a:extLst>
          </p:cNvPr>
          <p:cNvSpPr txBox="1"/>
          <p:nvPr/>
        </p:nvSpPr>
        <p:spPr>
          <a:xfrm>
            <a:off x="529149" y="7817703"/>
            <a:ext cx="16682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4DE3D3-7675-6B3B-2CDF-24459FA572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910" y="6228131"/>
            <a:ext cx="5375941" cy="302512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0994FF8-D74A-14A9-1803-131DACF6B664}"/>
              </a:ext>
            </a:extLst>
          </p:cNvPr>
          <p:cNvSpPr/>
          <p:nvPr/>
        </p:nvSpPr>
        <p:spPr>
          <a:xfrm>
            <a:off x="326214" y="3682612"/>
            <a:ext cx="1045386" cy="1003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rrect">
            <a:hlinkClick r:id="" action="ppaction://media"/>
            <a:extLst>
              <a:ext uri="{FF2B5EF4-FFF2-40B4-BE49-F238E27FC236}">
                <a16:creationId xmlns:a16="http://schemas.microsoft.com/office/drawing/2014/main" id="{A758F0E8-FD4B-F45E-26DB-2F00D1372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867" y="4012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8.64198E-7 L 0.00095 0.11049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9185" y="7432103"/>
            <a:ext cx="6921785" cy="3502597"/>
            <a:chOff x="0" y="0"/>
            <a:chExt cx="12332011" cy="7052337"/>
          </a:xfrm>
        </p:grpSpPr>
        <p:sp>
          <p:nvSpPr>
            <p:cNvPr id="3" name="Freeform 3"/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V="1">
            <a:off x="-193726" y="-778474"/>
            <a:ext cx="19455929" cy="2645374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E41D-9031-4653-F07C-11FC1A5F5235}"/>
              </a:ext>
            </a:extLst>
          </p:cNvPr>
          <p:cNvSpPr txBox="1"/>
          <p:nvPr/>
        </p:nvSpPr>
        <p:spPr>
          <a:xfrm>
            <a:off x="506928" y="1333500"/>
            <a:ext cx="17476272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90FFB8-E5B4-D688-4E4E-FAB803317634}"/>
              </a:ext>
            </a:extLst>
          </p:cNvPr>
          <p:cNvSpPr/>
          <p:nvPr/>
        </p:nvSpPr>
        <p:spPr>
          <a:xfrm>
            <a:off x="762000" y="190500"/>
            <a:ext cx="14035240" cy="1095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616A0-CAF2-861D-17C6-A092AC878D53}"/>
              </a:ext>
            </a:extLst>
          </p:cNvPr>
          <p:cNvSpPr txBox="1"/>
          <p:nvPr/>
        </p:nvSpPr>
        <p:spPr>
          <a:xfrm>
            <a:off x="762000" y="322749"/>
            <a:ext cx="1403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AD717-5BBE-9515-B80C-DDBDFCEDEB42}"/>
              </a:ext>
            </a:extLst>
          </p:cNvPr>
          <p:cNvSpPr txBox="1"/>
          <p:nvPr/>
        </p:nvSpPr>
        <p:spPr>
          <a:xfrm>
            <a:off x="541421" y="1312592"/>
            <a:ext cx="174762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32896-3A95-C53D-075A-E94500D9856A}"/>
              </a:ext>
            </a:extLst>
          </p:cNvPr>
          <p:cNvSpPr txBox="1"/>
          <p:nvPr/>
        </p:nvSpPr>
        <p:spPr>
          <a:xfrm>
            <a:off x="541421" y="1312592"/>
            <a:ext cx="174762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852C6-0D59-645F-9A37-C23567C1374B}"/>
              </a:ext>
            </a:extLst>
          </p:cNvPr>
          <p:cNvSpPr txBox="1"/>
          <p:nvPr/>
        </p:nvSpPr>
        <p:spPr>
          <a:xfrm>
            <a:off x="506928" y="8310595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Mi-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5CC41-9A46-105C-E207-9F0681CFD411}"/>
              </a:ext>
            </a:extLst>
          </p:cNvPr>
          <p:cNvSpPr txBox="1"/>
          <p:nvPr/>
        </p:nvSpPr>
        <p:spPr>
          <a:xfrm>
            <a:off x="506928" y="8310595"/>
            <a:ext cx="17476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Mi-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01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76463" y="435684"/>
            <a:ext cx="17793104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330465" y="653526"/>
            <a:ext cx="167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1AC4E-15B9-CB68-C723-F20BBD484C8E}"/>
              </a:ext>
            </a:extLst>
          </p:cNvPr>
          <p:cNvSpPr txBox="1"/>
          <p:nvPr/>
        </p:nvSpPr>
        <p:spPr>
          <a:xfrm>
            <a:off x="640360" y="1702365"/>
            <a:ext cx="16865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27E0F-C3D5-E2E5-298B-A0BF0BF9BBFF}"/>
              </a:ext>
            </a:extLst>
          </p:cNvPr>
          <p:cNvSpPr txBox="1"/>
          <p:nvPr/>
        </p:nvSpPr>
        <p:spPr>
          <a:xfrm>
            <a:off x="644629" y="4861871"/>
            <a:ext cx="1699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033D9-8C67-2F07-E39D-9096796BF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91" y="6040367"/>
            <a:ext cx="6772417" cy="3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76463" y="435684"/>
            <a:ext cx="17793104" cy="96012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330465" y="653526"/>
            <a:ext cx="167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1AC4E-15B9-CB68-C723-F20BBD484C8E}"/>
              </a:ext>
            </a:extLst>
          </p:cNvPr>
          <p:cNvSpPr txBox="1"/>
          <p:nvPr/>
        </p:nvSpPr>
        <p:spPr>
          <a:xfrm>
            <a:off x="346507" y="1702365"/>
            <a:ext cx="16865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Trong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27E0F-C3D5-E2E5-298B-A0BF0BF9BBFF}"/>
              </a:ext>
            </a:extLst>
          </p:cNvPr>
          <p:cNvSpPr txBox="1"/>
          <p:nvPr/>
        </p:nvSpPr>
        <p:spPr>
          <a:xfrm>
            <a:off x="573644" y="6945947"/>
            <a:ext cx="1699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8A092-70DE-B2EB-2F76-92DE1B34B9D2}"/>
              </a:ext>
            </a:extLst>
          </p:cNvPr>
          <p:cNvSpPr txBox="1"/>
          <p:nvPr/>
        </p:nvSpPr>
        <p:spPr>
          <a:xfrm>
            <a:off x="573644" y="4698874"/>
            <a:ext cx="169987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mở đầu cho biết tên</a:t>
            </a:r>
            <a:r>
              <a:rPr lang="en-US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vật được giới thiệu, tên cuốn sách có nhân vật đó, tên tác giả cuôn sách và ấn tượng chung của người giới thiệu đối với nhân vật.</a:t>
            </a:r>
            <a:endParaRPr lang="en-US" sz="4400" dirty="0">
              <a:solidFill>
                <a:srgbClr val="EF5F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C10673-80D8-14D1-94F2-BAE56DD66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5064" y="4205499"/>
            <a:ext cx="1181100" cy="118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66E6C1-CE3B-B530-605A-1338FD3AAED4}"/>
              </a:ext>
            </a:extLst>
          </p:cNvPr>
          <p:cNvSpPr txBox="1"/>
          <p:nvPr/>
        </p:nvSpPr>
        <p:spPr>
          <a:xfrm>
            <a:off x="573644" y="8488732"/>
            <a:ext cx="1699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4400" dirty="0">
                <a:solidFill>
                  <a:srgbClr val="EF5F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kết thúc nêu nhận xét của người đọc về nhân vật trong cuốn sách.</a:t>
            </a:r>
            <a:endParaRPr lang="en-US" sz="4400" dirty="0">
              <a:solidFill>
                <a:srgbClr val="EF5F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D532C9-8AAC-56C2-E6E5-7E2E3B987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5064" y="7995357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472569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F824C1-1216-0A72-67B3-90A71DF4EBF8}"/>
              </a:ext>
            </a:extLst>
          </p:cNvPr>
          <p:cNvSpPr/>
          <p:nvPr/>
        </p:nvSpPr>
        <p:spPr>
          <a:xfrm>
            <a:off x="144378" y="266700"/>
            <a:ext cx="17793104" cy="10020300"/>
          </a:xfrm>
          <a:prstGeom prst="roundRect">
            <a:avLst>
              <a:gd name="adj" fmla="val 939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709F-FE8B-7F6B-E55B-C183AC6FF232}"/>
              </a:ext>
            </a:extLst>
          </p:cNvPr>
          <p:cNvSpPr txBox="1"/>
          <p:nvPr/>
        </p:nvSpPr>
        <p:spPr>
          <a:xfrm>
            <a:off x="971889" y="325538"/>
            <a:ext cx="16138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8DEA41-BA26-0FE7-CE80-AA47FE8DB7FD}"/>
              </a:ext>
            </a:extLst>
          </p:cNvPr>
          <p:cNvSpPr/>
          <p:nvPr/>
        </p:nvSpPr>
        <p:spPr>
          <a:xfrm>
            <a:off x="619791" y="2661654"/>
            <a:ext cx="5167967" cy="5696801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968" b="100000" l="31054" r="96076"/>
                      </a14:imgEffect>
                    </a14:imgLayer>
                  </a14:imgProps>
                </a:ext>
              </a:extLst>
            </a:blip>
            <a:stretch>
              <a:fillRect l="-48100" t="-26851" r="-4628" b="-1"/>
            </a:stretch>
          </a:blipFill>
        </p:spPr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4BEB31-69BD-B5DA-69D7-2395803AB75D}"/>
              </a:ext>
            </a:extLst>
          </p:cNvPr>
          <p:cNvGrpSpPr/>
          <p:nvPr/>
        </p:nvGrpSpPr>
        <p:grpSpPr>
          <a:xfrm>
            <a:off x="5562600" y="2661654"/>
            <a:ext cx="11323122" cy="7398368"/>
            <a:chOff x="5426231" y="2738919"/>
            <a:chExt cx="11323122" cy="739836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C8D67-E2D9-E964-C462-E139D304D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FE66DD-0897-3463-65D8-83567D671A27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043F1F-8B99-60B4-99F6-EF49EEC66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3B9EC-2233-71DD-1A88-7743CA528443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8F9A91-79D1-ACCA-E0BD-3680B2BC4B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0FD727-4794-381F-CF79-F9A61860AA9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902B65A5-461D-28AB-D61C-5AF343803408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55226-4423-290B-71A6-E9722485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29" name="Wave 28">
              <a:extLst>
                <a:ext uri="{FF2B5EF4-FFF2-40B4-BE49-F238E27FC236}">
                  <a16:creationId xmlns:a16="http://schemas.microsoft.com/office/drawing/2014/main" id="{FE2E57E1-0B14-F25F-2388-1A14B024F72C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419E3F-6023-E2F7-6883-86D17471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9BECE6-7E20-85D7-5E54-BB9CF7D6636F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5ABDE-9CE6-2EAA-7400-768864E9E700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71CC63-E4A3-34F6-84A8-AAFD54C0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596C74-117E-522D-EC5B-F12595CC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FE2592-E291-6605-A7D7-55668A63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7433C-2CD2-84D7-6A5D-5A395EFA05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16523E34-3F64-C119-66E9-249E4F5F581A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4F3B6B-31BE-5CB7-E0B6-7D15DBB7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5F81D4-F41A-AD3D-C7EA-BADC2F80B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2C5E41-7F27-49DD-D4C1-2A5597699E5A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5BC99-629F-9020-258C-7E9887737991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77EE8-9120-3AE7-19DC-4542DDB2E3D7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D0FE7DA-E260-5476-1FE0-D9389926CDEE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BC76FF-EBCA-6CAC-5968-A9CD659E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A6D745A-43EA-E087-0627-0823C3A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D0AC36-075B-B3D9-F27A-0F2F39BA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5E23499-77AD-0DE0-44A7-A9D188BA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1966</Words>
  <Application>Microsoft Office PowerPoint</Application>
  <PresentationFormat>Custom</PresentationFormat>
  <Paragraphs>78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THAO LY</dc:creator>
  <cp:lastModifiedBy>Tran Thi Thao Ly_GV</cp:lastModifiedBy>
  <cp:revision>5</cp:revision>
  <dcterms:created xsi:type="dcterms:W3CDTF">2006-08-16T00:00:00Z</dcterms:created>
  <dcterms:modified xsi:type="dcterms:W3CDTF">2024-09-20T03:11:59Z</dcterms:modified>
  <dc:identifier>DAGNmjTj94w</dc:identifier>
</cp:coreProperties>
</file>