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8"/>
  </p:notesMasterIdLst>
  <p:sldIdLst>
    <p:sldId id="256" r:id="rId3"/>
    <p:sldId id="307" r:id="rId4"/>
    <p:sldId id="318" r:id="rId5"/>
    <p:sldId id="308" r:id="rId6"/>
    <p:sldId id="267" r:id="rId7"/>
    <p:sldId id="310" r:id="rId8"/>
    <p:sldId id="311" r:id="rId9"/>
    <p:sldId id="314" r:id="rId10"/>
    <p:sldId id="313" r:id="rId11"/>
    <p:sldId id="265" r:id="rId12"/>
    <p:sldId id="316" r:id="rId13"/>
    <p:sldId id="309" r:id="rId14"/>
    <p:sldId id="273" r:id="rId15"/>
    <p:sldId id="275" r:id="rId16"/>
    <p:sldId id="306"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orient="horz" pos="2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66"/>
    <a:srgbClr val="355EBD"/>
    <a:srgbClr val="4697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9" autoAdjust="0"/>
    <p:restoredTop sz="94660"/>
  </p:normalViewPr>
  <p:slideViewPr>
    <p:cSldViewPr snapToGrid="0" showGuides="1">
      <p:cViewPr varScale="1">
        <p:scale>
          <a:sx n="112" d="100"/>
          <a:sy n="112" d="100"/>
        </p:scale>
        <p:origin x="132" y="102"/>
      </p:cViewPr>
      <p:guideLst>
        <p:guide orient="horz" pos="2183"/>
        <p:guide pos="3840"/>
        <p:guide orient="horz" pos="2863"/>
      </p:guideLst>
    </p:cSldViewPr>
  </p:slideViewPr>
  <p:notesTextViewPr>
    <p:cViewPr>
      <p:scale>
        <a:sx n="1" d="1"/>
        <a:sy n="1" d="1"/>
      </p:scale>
      <p:origin x="0" y="0"/>
    </p:cViewPr>
  </p:notesTextViewPr>
  <p:sorterViewPr>
    <p:cViewPr>
      <p:scale>
        <a:sx n="100" d="100"/>
        <a:sy n="100" d="100"/>
      </p:scale>
      <p:origin x="0" y="-13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DB7E9-C1B8-4FD2-B74E-8ED8778442C4}" type="datetimeFigureOut">
              <a:rPr lang="zh-CN" altLang="en-US" smtClean="0"/>
              <a:t>2024/9/29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D8EC3-64C5-4D0D-998C-A0A314FCF092}" type="slidenum">
              <a:rPr lang="zh-CN" altLang="en-US" smtClean="0"/>
              <a:t>‹#›</a:t>
            </a:fld>
            <a:endParaRPr lang="zh-CN" altLang="en-US"/>
          </a:p>
        </p:txBody>
      </p:sp>
    </p:spTree>
    <p:extLst>
      <p:ext uri="{BB962C8B-B14F-4D97-AF65-F5344CB8AC3E}">
        <p14:creationId xmlns:p14="http://schemas.microsoft.com/office/powerpoint/2010/main" val="144621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508192B-240F-4EDC-A2BA-248F1161B6CD}"/>
              </a:ext>
            </a:extLst>
          </p:cNvPr>
          <p:cNvSpPr>
            <a:spLocks noGrp="1"/>
          </p:cNvSpPr>
          <p:nvPr>
            <p:ph type="dt" sz="half" idx="10"/>
          </p:nvPr>
        </p:nvSpPr>
        <p:spPr>
          <a:xfrm>
            <a:off x="838200" y="6356350"/>
            <a:ext cx="2743200" cy="365125"/>
          </a:xfrm>
          <a:prstGeom prst="rect">
            <a:avLst/>
          </a:prstGeom>
        </p:spPr>
        <p:txBody>
          <a:bodyPr/>
          <a:lstStyle/>
          <a:p>
            <a:fld id="{46C08716-8508-407C-A8A2-427F4B6843F6}" type="datetimeFigureOut">
              <a:rPr lang="zh-CN" altLang="en-US" smtClean="0"/>
              <a:t>2024/9/29</a:t>
            </a:fld>
            <a:endParaRPr lang="zh-CN" altLang="en-US"/>
          </a:p>
        </p:txBody>
      </p:sp>
      <p:sp>
        <p:nvSpPr>
          <p:cNvPr id="3" name="页脚占位符 2">
            <a:extLst>
              <a:ext uri="{FF2B5EF4-FFF2-40B4-BE49-F238E27FC236}">
                <a16:creationId xmlns:a16="http://schemas.microsoft.com/office/drawing/2014/main" id="{AF367D90-630D-457A-A1AF-922E449F1A2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76FBE428-A869-40E3-9F21-7116BAD2166A}"/>
              </a:ext>
            </a:extLst>
          </p:cNvPr>
          <p:cNvSpPr>
            <a:spLocks noGrp="1"/>
          </p:cNvSpPr>
          <p:nvPr>
            <p:ph type="sldNum" sz="quarter" idx="12"/>
          </p:nvPr>
        </p:nvSpPr>
        <p:spPr>
          <a:xfrm>
            <a:off x="8610600" y="6356350"/>
            <a:ext cx="2743200" cy="365125"/>
          </a:xfrm>
          <a:prstGeom prst="rect">
            <a:avLst/>
          </a:prstGeom>
        </p:spPr>
        <p:txBody>
          <a:bodyPr/>
          <a:lstStyle/>
          <a:p>
            <a:fld id="{77FED13E-0546-4EE3-95DB-7B9C2BDC0127}" type="slidenum">
              <a:rPr lang="zh-CN" altLang="en-US" smtClean="0"/>
              <a:t>‹#›</a:t>
            </a:fld>
            <a:endParaRPr lang="zh-CN" altLang="en-US"/>
          </a:p>
        </p:txBody>
      </p:sp>
    </p:spTree>
    <p:extLst>
      <p:ext uri="{BB962C8B-B14F-4D97-AF65-F5344CB8AC3E}">
        <p14:creationId xmlns:p14="http://schemas.microsoft.com/office/powerpoint/2010/main" val="4288684105"/>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8905094"/>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9041776"/>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3647248"/>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7712131"/>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6771627"/>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8831628"/>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3080472"/>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4177122"/>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6754840"/>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185105"/>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5993630"/>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3">
            <a:extLst>
              <a:ext uri="{FF2B5EF4-FFF2-40B4-BE49-F238E27FC236}">
                <a16:creationId xmlns:a16="http://schemas.microsoft.com/office/drawing/2014/main" id="{A6EA61F2-9F28-AAFF-1FA3-BC9C9CCFCEBF}"/>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BCFC54DF-3938-55C1-3AA2-776CC25D91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16" name="Picture 6">
            <a:extLst>
              <a:ext uri="{FF2B5EF4-FFF2-40B4-BE49-F238E27FC236}">
                <a16:creationId xmlns:a16="http://schemas.microsoft.com/office/drawing/2014/main" id="{16D84AEA-7EAF-C210-B7D5-7E8A1D7CFAF6}"/>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7" name="Picture 6">
            <a:extLst>
              <a:ext uri="{FF2B5EF4-FFF2-40B4-BE49-F238E27FC236}">
                <a16:creationId xmlns:a16="http://schemas.microsoft.com/office/drawing/2014/main" id="{6F2DA577-267E-EA4C-6427-A56184F5374D}"/>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8" name="Picture 6">
            <a:extLst>
              <a:ext uri="{FF2B5EF4-FFF2-40B4-BE49-F238E27FC236}">
                <a16:creationId xmlns:a16="http://schemas.microsoft.com/office/drawing/2014/main" id="{8A209AFA-E59D-5A40-5F91-9C889B6C6BAA}"/>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19" name="Picture 6">
            <a:extLst>
              <a:ext uri="{FF2B5EF4-FFF2-40B4-BE49-F238E27FC236}">
                <a16:creationId xmlns:a16="http://schemas.microsoft.com/office/drawing/2014/main" id="{AF09C6BD-483C-D294-841E-6BFA9F2C3F99}"/>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0" name="Picture 6">
            <a:extLst>
              <a:ext uri="{FF2B5EF4-FFF2-40B4-BE49-F238E27FC236}">
                <a16:creationId xmlns:a16="http://schemas.microsoft.com/office/drawing/2014/main" id="{02CC62EE-B9E1-A732-05A8-30C83AC828E8}"/>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1" name="Picture 6">
            <a:extLst>
              <a:ext uri="{FF2B5EF4-FFF2-40B4-BE49-F238E27FC236}">
                <a16:creationId xmlns:a16="http://schemas.microsoft.com/office/drawing/2014/main" id="{FBA2A274-0992-AF6C-7626-ACB6465895E3}"/>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2" name="Picture 6">
            <a:extLst>
              <a:ext uri="{FF2B5EF4-FFF2-40B4-BE49-F238E27FC236}">
                <a16:creationId xmlns:a16="http://schemas.microsoft.com/office/drawing/2014/main" id="{3BBBA80C-A6E4-2C14-F750-C8361FAF1002}"/>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3" name="Picture 6">
            <a:extLst>
              <a:ext uri="{FF2B5EF4-FFF2-40B4-BE49-F238E27FC236}">
                <a16:creationId xmlns:a16="http://schemas.microsoft.com/office/drawing/2014/main" id="{8F4A7F3A-2AB2-323F-94D0-DD305CC8D99B}"/>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pic>
        <p:nvPicPr>
          <p:cNvPr id="24" name="Hình ảnh 31">
            <a:extLst>
              <a:ext uri="{FF2B5EF4-FFF2-40B4-BE49-F238E27FC236}">
                <a16:creationId xmlns:a16="http://schemas.microsoft.com/office/drawing/2014/main" id="{C7880ECA-91D4-028F-B636-2536DB1172C1}"/>
              </a:ext>
            </a:extLst>
          </p:cNvPr>
          <p:cNvPicPr>
            <a:picLocks noChangeAspect="1"/>
          </p:cNvPicPr>
          <p:nvPr userDrawn="1"/>
        </p:nvPicPr>
        <p:blipFill>
          <a:blip r:embed="rId6"/>
          <a:stretch>
            <a:fillRect/>
          </a:stretch>
        </p:blipFill>
        <p:spPr>
          <a:xfrm>
            <a:off x="-1857326" y="-90820"/>
            <a:ext cx="1804572" cy="2542252"/>
          </a:xfrm>
          <a:prstGeom prst="rect">
            <a:avLst/>
          </a:prstGeom>
        </p:spPr>
      </p:pic>
      <p:pic>
        <p:nvPicPr>
          <p:cNvPr id="25" name="Picture 24">
            <a:extLst>
              <a:ext uri="{FF2B5EF4-FFF2-40B4-BE49-F238E27FC236}">
                <a16:creationId xmlns:a16="http://schemas.microsoft.com/office/drawing/2014/main" id="{46597558-2078-53B2-C20B-CADD27781812}"/>
              </a:ext>
            </a:extLst>
          </p:cNvPr>
          <p:cNvPicPr>
            <a:picLocks noChangeAspect="1"/>
          </p:cNvPicPr>
          <p:nvPr userDrawn="1"/>
        </p:nvPicPr>
        <p:blipFill>
          <a:blip r:embed="rId7"/>
          <a:stretch>
            <a:fillRect/>
          </a:stretch>
        </p:blipFill>
        <p:spPr>
          <a:xfrm>
            <a:off x="11057765" y="-493819"/>
            <a:ext cx="883997" cy="493819"/>
          </a:xfrm>
          <a:prstGeom prst="rect">
            <a:avLst/>
          </a:prstGeom>
        </p:spPr>
      </p:pic>
    </p:spTree>
    <p:extLst>
      <p:ext uri="{BB962C8B-B14F-4D97-AF65-F5344CB8AC3E}">
        <p14:creationId xmlns:p14="http://schemas.microsoft.com/office/powerpoint/2010/main" val="2979920381"/>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07DAF728-7D94-E33E-7F87-8FAE4669A949}"/>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4" name="Picture 33"/>
          <p:cNvPicPr>
            <a:picLocks noChangeAspect="1"/>
          </p:cNvPicPr>
          <p:nvPr userDrawn="1"/>
        </p:nvPicPr>
        <p:blipFill rotWithShape="1">
          <a:blip r:embed="rId14"/>
          <a:srcRect l="14705" t="12418" r="5088" b="14774"/>
          <a:stretch/>
        </p:blipFill>
        <p:spPr>
          <a:xfrm>
            <a:off x="0" y="0"/>
            <a:ext cx="12192000" cy="6858000"/>
          </a:xfrm>
          <a:prstGeom prst="rect">
            <a:avLst/>
          </a:prstGeom>
        </p:spPr>
      </p:pic>
      <p:pic>
        <p:nvPicPr>
          <p:cNvPr id="36" name="Picture 3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0" name="Date Placeholder 3">
            <a:extLst>
              <a:ext uri="{FF2B5EF4-FFF2-40B4-BE49-F238E27FC236}">
                <a16:creationId xmlns:a16="http://schemas.microsoft.com/office/drawing/2014/main" id="{5284F492-BEA8-704A-6B26-BBE04BE624CD}"/>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9/29/2024</a:t>
            </a:fld>
            <a:endParaRPr lang="en-US" sz="800"/>
          </a:p>
        </p:txBody>
      </p:sp>
      <p:sp>
        <p:nvSpPr>
          <p:cNvPr id="11" name="Slide Number Placeholder 5">
            <a:extLst>
              <a:ext uri="{FF2B5EF4-FFF2-40B4-BE49-F238E27FC236}">
                <a16:creationId xmlns:a16="http://schemas.microsoft.com/office/drawing/2014/main" id="{237EADB9-9BD8-CB5A-3279-442AB743F079}"/>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smtClean="0"/>
              <a:pPr/>
              <a:t>‹#›</a:t>
            </a:fld>
            <a:endParaRPr lang="en-US" sz="800"/>
          </a:p>
        </p:txBody>
      </p:sp>
      <p:pic>
        <p:nvPicPr>
          <p:cNvPr id="14" name="Picture 6">
            <a:extLst>
              <a:ext uri="{FF2B5EF4-FFF2-40B4-BE49-F238E27FC236}">
                <a16:creationId xmlns:a16="http://schemas.microsoft.com/office/drawing/2014/main" id="{F6A7A397-11F9-43E0-CD27-07FA5ABCF4F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5" name="Picture 6">
            <a:extLst>
              <a:ext uri="{FF2B5EF4-FFF2-40B4-BE49-F238E27FC236}">
                <a16:creationId xmlns:a16="http://schemas.microsoft.com/office/drawing/2014/main" id="{F2D37877-006A-5ED5-9F28-515741A677FA}"/>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6" name="Picture 6">
            <a:extLst>
              <a:ext uri="{FF2B5EF4-FFF2-40B4-BE49-F238E27FC236}">
                <a16:creationId xmlns:a16="http://schemas.microsoft.com/office/drawing/2014/main" id="{53A4CF22-7561-A2DB-2ECF-6CF059479FAD}"/>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17" name="Picture 6">
            <a:extLst>
              <a:ext uri="{FF2B5EF4-FFF2-40B4-BE49-F238E27FC236}">
                <a16:creationId xmlns:a16="http://schemas.microsoft.com/office/drawing/2014/main" id="{3FA6B4F7-A588-D8FF-4A55-7ED68763C08F}"/>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18" name="Picture 6">
            <a:extLst>
              <a:ext uri="{FF2B5EF4-FFF2-40B4-BE49-F238E27FC236}">
                <a16:creationId xmlns:a16="http://schemas.microsoft.com/office/drawing/2014/main" id="{320E389B-B80C-7945-5BF9-6D2E1897EC9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19" name="Picture 6">
            <a:extLst>
              <a:ext uri="{FF2B5EF4-FFF2-40B4-BE49-F238E27FC236}">
                <a16:creationId xmlns:a16="http://schemas.microsoft.com/office/drawing/2014/main" id="{3A6A5A57-D24F-F2AA-081F-F9C8A4221B5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0" name="Picture 6">
            <a:extLst>
              <a:ext uri="{FF2B5EF4-FFF2-40B4-BE49-F238E27FC236}">
                <a16:creationId xmlns:a16="http://schemas.microsoft.com/office/drawing/2014/main" id="{B8670B54-1D74-6D5F-69FC-39626A5B9C1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1" name="Picture 6">
            <a:extLst>
              <a:ext uri="{FF2B5EF4-FFF2-40B4-BE49-F238E27FC236}">
                <a16:creationId xmlns:a16="http://schemas.microsoft.com/office/drawing/2014/main" id="{E4A908AB-BA5D-E025-83F5-703241F0DB3E}"/>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pic>
        <p:nvPicPr>
          <p:cNvPr id="22" name="Hình ảnh 31">
            <a:extLst>
              <a:ext uri="{FF2B5EF4-FFF2-40B4-BE49-F238E27FC236}">
                <a16:creationId xmlns:a16="http://schemas.microsoft.com/office/drawing/2014/main" id="{30C8F15C-07A0-3A8E-FA19-C854DE37283A}"/>
              </a:ext>
            </a:extLst>
          </p:cNvPr>
          <p:cNvPicPr>
            <a:picLocks noChangeAspect="1"/>
          </p:cNvPicPr>
          <p:nvPr userDrawn="1"/>
        </p:nvPicPr>
        <p:blipFill>
          <a:blip r:embed="rId17"/>
          <a:stretch>
            <a:fillRect/>
          </a:stretch>
        </p:blipFill>
        <p:spPr>
          <a:xfrm>
            <a:off x="-1857326" y="-90820"/>
            <a:ext cx="1804572" cy="2542252"/>
          </a:xfrm>
          <a:prstGeom prst="rect">
            <a:avLst/>
          </a:prstGeom>
        </p:spPr>
      </p:pic>
    </p:spTree>
    <p:extLst>
      <p:ext uri="{BB962C8B-B14F-4D97-AF65-F5344CB8AC3E}">
        <p14:creationId xmlns:p14="http://schemas.microsoft.com/office/powerpoint/2010/main" val="36580271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hemeOverride" Target="../theme/themeOverride9.xml"/><Relationship Id="rId5" Type="http://schemas.openxmlformats.org/officeDocument/2006/relationships/image" Target="../media/image20.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0.xml"/><Relationship Id="rId5" Type="http://schemas.openxmlformats.org/officeDocument/2006/relationships/image" Target="../media/image26.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1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169AEB4-2CBB-4DF8-8F0F-0CCB2F98959A}"/>
              </a:ext>
            </a:extLst>
          </p:cNvPr>
          <p:cNvPicPr>
            <a:picLocks noChangeAspect="1"/>
          </p:cNvPicPr>
          <p:nvPr/>
        </p:nvPicPr>
        <p:blipFill rotWithShape="1">
          <a:blip r:embed="rId3">
            <a:extLst>
              <a:ext uri="{28A0092B-C50C-407E-A947-70E740481C1C}">
                <a14:useLocalDpi xmlns:a14="http://schemas.microsoft.com/office/drawing/2010/main" val="0"/>
              </a:ext>
            </a:extLst>
          </a:blip>
          <a:srcRect l="5213"/>
          <a:stretch/>
        </p:blipFill>
        <p:spPr>
          <a:xfrm>
            <a:off x="0" y="0"/>
            <a:ext cx="12192000" cy="6858000"/>
          </a:xfrm>
          <a:prstGeom prst="rect">
            <a:avLst/>
          </a:prstGeom>
        </p:spPr>
      </p:pic>
      <p:pic>
        <p:nvPicPr>
          <p:cNvPr id="35" name="图片 34">
            <a:extLst>
              <a:ext uri="{FF2B5EF4-FFF2-40B4-BE49-F238E27FC236}">
                <a16:creationId xmlns:a16="http://schemas.microsoft.com/office/drawing/2014/main" id="{89657950-DA5F-4395-946B-F62A2A856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3760" y="-40927"/>
            <a:ext cx="1536700" cy="1017682"/>
          </a:xfrm>
          <a:prstGeom prst="rect">
            <a:avLst/>
          </a:prstGeom>
        </p:spPr>
      </p:pic>
      <p:pic>
        <p:nvPicPr>
          <p:cNvPr id="36" name="图片 35">
            <a:extLst>
              <a:ext uri="{FF2B5EF4-FFF2-40B4-BE49-F238E27FC236}">
                <a16:creationId xmlns:a16="http://schemas.microsoft.com/office/drawing/2014/main" id="{26DF25F1-0310-445E-8D72-BF60D4EF4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0615" y="5151877"/>
            <a:ext cx="1536700" cy="1017682"/>
          </a:xfrm>
          <a:prstGeom prst="rect">
            <a:avLst/>
          </a:prstGeom>
        </p:spPr>
      </p:pic>
      <p:pic>
        <p:nvPicPr>
          <p:cNvPr id="38" name="图片 37">
            <a:extLst>
              <a:ext uri="{FF2B5EF4-FFF2-40B4-BE49-F238E27FC236}">
                <a16:creationId xmlns:a16="http://schemas.microsoft.com/office/drawing/2014/main" id="{79A8BE49-4595-424F-869D-D2A6F85E011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9267442">
            <a:off x="10271813" y="3874057"/>
            <a:ext cx="1904216" cy="395926"/>
          </a:xfrm>
          <a:prstGeom prst="rect">
            <a:avLst/>
          </a:prstGeom>
        </p:spPr>
      </p:pic>
      <p:pic>
        <p:nvPicPr>
          <p:cNvPr id="42" name="图片 41">
            <a:extLst>
              <a:ext uri="{FF2B5EF4-FFF2-40B4-BE49-F238E27FC236}">
                <a16:creationId xmlns:a16="http://schemas.microsoft.com/office/drawing/2014/main" id="{629AE943-C5A7-43C7-A27F-D297DF5BE11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1894" y="5729690"/>
            <a:ext cx="884056" cy="957943"/>
          </a:xfrm>
          <a:prstGeom prst="rect">
            <a:avLst/>
          </a:prstGeom>
        </p:spPr>
      </p:pic>
      <p:pic>
        <p:nvPicPr>
          <p:cNvPr id="22" name="Picture 21" descr="A green and white logo&#10;&#10;Description automatically generated">
            <a:extLst>
              <a:ext uri="{FF2B5EF4-FFF2-40B4-BE49-F238E27FC236}">
                <a16:creationId xmlns:a16="http://schemas.microsoft.com/office/drawing/2014/main" id="{80BF0128-452D-4651-BF40-E2122983A5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599" y="-221087"/>
            <a:ext cx="1536701" cy="1536701"/>
          </a:xfrm>
          <a:prstGeom prst="rect">
            <a:avLst/>
          </a:prstGeom>
        </p:spPr>
      </p:pic>
      <p:pic>
        <p:nvPicPr>
          <p:cNvPr id="25" name="Picture 24">
            <a:extLst>
              <a:ext uri="{FF2B5EF4-FFF2-40B4-BE49-F238E27FC236}">
                <a16:creationId xmlns:a16="http://schemas.microsoft.com/office/drawing/2014/main" id="{697B90BB-A15D-FFE4-D27E-0D0E051C498E}"/>
              </a:ext>
            </a:extLst>
          </p:cNvPr>
          <p:cNvPicPr>
            <a:picLocks noChangeAspect="1"/>
          </p:cNvPicPr>
          <p:nvPr/>
        </p:nvPicPr>
        <p:blipFill>
          <a:blip r:embed="rId8"/>
          <a:stretch>
            <a:fillRect/>
          </a:stretch>
        </p:blipFill>
        <p:spPr>
          <a:xfrm>
            <a:off x="-526050" y="770840"/>
            <a:ext cx="12192000" cy="6153825"/>
          </a:xfrm>
          <a:prstGeom prst="rect">
            <a:avLst/>
          </a:prstGeom>
        </p:spPr>
      </p:pic>
      <p:grpSp>
        <p:nvGrpSpPr>
          <p:cNvPr id="26" name="组合 9">
            <a:extLst>
              <a:ext uri="{FF2B5EF4-FFF2-40B4-BE49-F238E27FC236}">
                <a16:creationId xmlns:a16="http://schemas.microsoft.com/office/drawing/2014/main" id="{A92EC8B1-0AEA-DB2F-41E0-970513D15D59}"/>
              </a:ext>
            </a:extLst>
          </p:cNvPr>
          <p:cNvGrpSpPr/>
          <p:nvPr/>
        </p:nvGrpSpPr>
        <p:grpSpPr>
          <a:xfrm>
            <a:off x="-1550934" y="2703877"/>
            <a:ext cx="5936072" cy="4195050"/>
            <a:chOff x="-1203734" y="457121"/>
            <a:chExt cx="7791447" cy="6596743"/>
          </a:xfrm>
        </p:grpSpPr>
        <p:sp>
          <p:nvSpPr>
            <p:cNvPr id="27" name="Freeform 579">
              <a:extLst>
                <a:ext uri="{FF2B5EF4-FFF2-40B4-BE49-F238E27FC236}">
                  <a16:creationId xmlns:a16="http://schemas.microsoft.com/office/drawing/2014/main" id="{007BBAFE-4BAE-18B8-8F6F-921AB4DBEA48}"/>
                </a:ext>
              </a:extLst>
            </p:cNvPr>
            <p:cNvSpPr>
              <a:spLocks/>
            </p:cNvSpPr>
            <p:nvPr/>
          </p:nvSpPr>
          <p:spPr bwMode="auto">
            <a:xfrm flipH="1">
              <a:off x="-14070" y="1567909"/>
              <a:ext cx="6601783" cy="5274163"/>
            </a:xfrm>
            <a:custGeom>
              <a:avLst/>
              <a:gdLst>
                <a:gd name="T0" fmla="*/ 3290 w 3332"/>
                <a:gd name="T1" fmla="*/ 2991 h 2992"/>
                <a:gd name="T2" fmla="*/ 3316 w 3332"/>
                <a:gd name="T3" fmla="*/ 2976 h 2992"/>
                <a:gd name="T4" fmla="*/ 3331 w 3332"/>
                <a:gd name="T5" fmla="*/ 2950 h 2992"/>
                <a:gd name="T6" fmla="*/ 3332 w 3332"/>
                <a:gd name="T7" fmla="*/ 0 h 2992"/>
                <a:gd name="T8" fmla="*/ 3313 w 3332"/>
                <a:gd name="T9" fmla="*/ 97 h 2992"/>
                <a:gd name="T10" fmla="*/ 3288 w 3332"/>
                <a:gd name="T11" fmla="*/ 183 h 2992"/>
                <a:gd name="T12" fmla="*/ 3259 w 3332"/>
                <a:gd name="T13" fmla="*/ 258 h 2992"/>
                <a:gd name="T14" fmla="*/ 3226 w 3332"/>
                <a:gd name="T15" fmla="*/ 323 h 2992"/>
                <a:gd name="T16" fmla="*/ 3188 w 3332"/>
                <a:gd name="T17" fmla="*/ 379 h 2992"/>
                <a:gd name="T18" fmla="*/ 3148 w 3332"/>
                <a:gd name="T19" fmla="*/ 427 h 2992"/>
                <a:gd name="T20" fmla="*/ 3103 w 3332"/>
                <a:gd name="T21" fmla="*/ 468 h 2992"/>
                <a:gd name="T22" fmla="*/ 3056 w 3332"/>
                <a:gd name="T23" fmla="*/ 504 h 2992"/>
                <a:gd name="T24" fmla="*/ 2953 w 3332"/>
                <a:gd name="T25" fmla="*/ 556 h 2992"/>
                <a:gd name="T26" fmla="*/ 2843 w 3332"/>
                <a:gd name="T27" fmla="*/ 591 h 2992"/>
                <a:gd name="T28" fmla="*/ 2686 w 3332"/>
                <a:gd name="T29" fmla="*/ 623 h 2992"/>
                <a:gd name="T30" fmla="*/ 2485 w 3332"/>
                <a:gd name="T31" fmla="*/ 661 h 2992"/>
                <a:gd name="T32" fmla="*/ 2367 w 3332"/>
                <a:gd name="T33" fmla="*/ 693 h 2992"/>
                <a:gd name="T34" fmla="*/ 2290 w 3332"/>
                <a:gd name="T35" fmla="*/ 722 h 2992"/>
                <a:gd name="T36" fmla="*/ 2182 w 3332"/>
                <a:gd name="T37" fmla="*/ 776 h 2992"/>
                <a:gd name="T38" fmla="*/ 2081 w 3332"/>
                <a:gd name="T39" fmla="*/ 836 h 2992"/>
                <a:gd name="T40" fmla="*/ 1990 w 3332"/>
                <a:gd name="T41" fmla="*/ 907 h 2992"/>
                <a:gd name="T42" fmla="*/ 1904 w 3332"/>
                <a:gd name="T43" fmla="*/ 988 h 2992"/>
                <a:gd name="T44" fmla="*/ 1821 w 3332"/>
                <a:gd name="T45" fmla="*/ 1083 h 2992"/>
                <a:gd name="T46" fmla="*/ 1743 w 3332"/>
                <a:gd name="T47" fmla="*/ 1192 h 2992"/>
                <a:gd name="T48" fmla="*/ 1667 w 3332"/>
                <a:gd name="T49" fmla="*/ 1316 h 2992"/>
                <a:gd name="T50" fmla="*/ 1589 w 3332"/>
                <a:gd name="T51" fmla="*/ 1459 h 2992"/>
                <a:gd name="T52" fmla="*/ 1483 w 3332"/>
                <a:gd name="T53" fmla="*/ 1679 h 2992"/>
                <a:gd name="T54" fmla="*/ 1370 w 3332"/>
                <a:gd name="T55" fmla="*/ 1936 h 2992"/>
                <a:gd name="T56" fmla="*/ 1327 w 3332"/>
                <a:gd name="T57" fmla="*/ 2024 h 2992"/>
                <a:gd name="T58" fmla="*/ 1293 w 3332"/>
                <a:gd name="T59" fmla="*/ 2076 h 2992"/>
                <a:gd name="T60" fmla="*/ 1258 w 3332"/>
                <a:gd name="T61" fmla="*/ 2119 h 2992"/>
                <a:gd name="T62" fmla="*/ 1220 w 3332"/>
                <a:gd name="T63" fmla="*/ 2154 h 2992"/>
                <a:gd name="T64" fmla="*/ 1183 w 3332"/>
                <a:gd name="T65" fmla="*/ 2181 h 2992"/>
                <a:gd name="T66" fmla="*/ 1130 w 3332"/>
                <a:gd name="T67" fmla="*/ 2205 h 2992"/>
                <a:gd name="T68" fmla="*/ 1046 w 3332"/>
                <a:gd name="T69" fmla="*/ 2224 h 2992"/>
                <a:gd name="T70" fmla="*/ 959 w 3332"/>
                <a:gd name="T71" fmla="*/ 2225 h 2992"/>
                <a:gd name="T72" fmla="*/ 839 w 3332"/>
                <a:gd name="T73" fmla="*/ 2213 h 2992"/>
                <a:gd name="T74" fmla="*/ 716 w 3332"/>
                <a:gd name="T75" fmla="*/ 2201 h 2992"/>
                <a:gd name="T76" fmla="*/ 624 w 3332"/>
                <a:gd name="T77" fmla="*/ 2201 h 2992"/>
                <a:gd name="T78" fmla="*/ 531 w 3332"/>
                <a:gd name="T79" fmla="*/ 2218 h 2992"/>
                <a:gd name="T80" fmla="*/ 471 w 3332"/>
                <a:gd name="T81" fmla="*/ 2240 h 2992"/>
                <a:gd name="T82" fmla="*/ 373 w 3332"/>
                <a:gd name="T83" fmla="*/ 2294 h 2992"/>
                <a:gd name="T84" fmla="*/ 289 w 3332"/>
                <a:gd name="T85" fmla="*/ 2355 h 2992"/>
                <a:gd name="T86" fmla="*/ 218 w 3332"/>
                <a:gd name="T87" fmla="*/ 2421 h 2992"/>
                <a:gd name="T88" fmla="*/ 160 w 3332"/>
                <a:gd name="T89" fmla="*/ 2491 h 2992"/>
                <a:gd name="T90" fmla="*/ 111 w 3332"/>
                <a:gd name="T91" fmla="*/ 2566 h 2992"/>
                <a:gd name="T92" fmla="*/ 74 w 3332"/>
                <a:gd name="T93" fmla="*/ 2643 h 2992"/>
                <a:gd name="T94" fmla="*/ 46 w 3332"/>
                <a:gd name="T95" fmla="*/ 2720 h 2992"/>
                <a:gd name="T96" fmla="*/ 24 w 3332"/>
                <a:gd name="T97" fmla="*/ 2797 h 2992"/>
                <a:gd name="T98" fmla="*/ 4 w 3332"/>
                <a:gd name="T99" fmla="*/ 2945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2" h="2992">
                  <a:moveTo>
                    <a:pt x="3279" y="2992"/>
                  </a:moveTo>
                  <a:lnTo>
                    <a:pt x="3279" y="2992"/>
                  </a:lnTo>
                  <a:lnTo>
                    <a:pt x="3290" y="2991"/>
                  </a:lnTo>
                  <a:lnTo>
                    <a:pt x="3299" y="2987"/>
                  </a:lnTo>
                  <a:lnTo>
                    <a:pt x="3309" y="2982"/>
                  </a:lnTo>
                  <a:lnTo>
                    <a:pt x="3316" y="2976"/>
                  </a:lnTo>
                  <a:lnTo>
                    <a:pt x="3324" y="2969"/>
                  </a:lnTo>
                  <a:lnTo>
                    <a:pt x="3328" y="2959"/>
                  </a:lnTo>
                  <a:lnTo>
                    <a:pt x="3331" y="2950"/>
                  </a:lnTo>
                  <a:lnTo>
                    <a:pt x="3332" y="2939"/>
                  </a:lnTo>
                  <a:lnTo>
                    <a:pt x="3332" y="0"/>
                  </a:lnTo>
                  <a:lnTo>
                    <a:pt x="3332" y="0"/>
                  </a:lnTo>
                  <a:lnTo>
                    <a:pt x="3326" y="34"/>
                  </a:lnTo>
                  <a:lnTo>
                    <a:pt x="3320" y="66"/>
                  </a:lnTo>
                  <a:lnTo>
                    <a:pt x="3313" y="97"/>
                  </a:lnTo>
                  <a:lnTo>
                    <a:pt x="3305" y="126"/>
                  </a:lnTo>
                  <a:lnTo>
                    <a:pt x="3297" y="155"/>
                  </a:lnTo>
                  <a:lnTo>
                    <a:pt x="3288" y="183"/>
                  </a:lnTo>
                  <a:lnTo>
                    <a:pt x="3279" y="208"/>
                  </a:lnTo>
                  <a:lnTo>
                    <a:pt x="3269" y="234"/>
                  </a:lnTo>
                  <a:lnTo>
                    <a:pt x="3259" y="258"/>
                  </a:lnTo>
                  <a:lnTo>
                    <a:pt x="3249" y="281"/>
                  </a:lnTo>
                  <a:lnTo>
                    <a:pt x="3238" y="303"/>
                  </a:lnTo>
                  <a:lnTo>
                    <a:pt x="3226" y="323"/>
                  </a:lnTo>
                  <a:lnTo>
                    <a:pt x="3213" y="343"/>
                  </a:lnTo>
                  <a:lnTo>
                    <a:pt x="3201" y="362"/>
                  </a:lnTo>
                  <a:lnTo>
                    <a:pt x="3188" y="379"/>
                  </a:lnTo>
                  <a:lnTo>
                    <a:pt x="3176" y="396"/>
                  </a:lnTo>
                  <a:lnTo>
                    <a:pt x="3161" y="413"/>
                  </a:lnTo>
                  <a:lnTo>
                    <a:pt x="3148" y="427"/>
                  </a:lnTo>
                  <a:lnTo>
                    <a:pt x="3134" y="442"/>
                  </a:lnTo>
                  <a:lnTo>
                    <a:pt x="3118" y="456"/>
                  </a:lnTo>
                  <a:lnTo>
                    <a:pt x="3103" y="468"/>
                  </a:lnTo>
                  <a:lnTo>
                    <a:pt x="3088" y="481"/>
                  </a:lnTo>
                  <a:lnTo>
                    <a:pt x="3072" y="493"/>
                  </a:lnTo>
                  <a:lnTo>
                    <a:pt x="3056" y="504"/>
                  </a:lnTo>
                  <a:lnTo>
                    <a:pt x="3024" y="523"/>
                  </a:lnTo>
                  <a:lnTo>
                    <a:pt x="2989" y="540"/>
                  </a:lnTo>
                  <a:lnTo>
                    <a:pt x="2953" y="556"/>
                  </a:lnTo>
                  <a:lnTo>
                    <a:pt x="2917" y="569"/>
                  </a:lnTo>
                  <a:lnTo>
                    <a:pt x="2881" y="581"/>
                  </a:lnTo>
                  <a:lnTo>
                    <a:pt x="2843" y="591"/>
                  </a:lnTo>
                  <a:lnTo>
                    <a:pt x="2805" y="600"/>
                  </a:lnTo>
                  <a:lnTo>
                    <a:pt x="2766" y="609"/>
                  </a:lnTo>
                  <a:lnTo>
                    <a:pt x="2686" y="623"/>
                  </a:lnTo>
                  <a:lnTo>
                    <a:pt x="2606" y="638"/>
                  </a:lnTo>
                  <a:lnTo>
                    <a:pt x="2525" y="652"/>
                  </a:lnTo>
                  <a:lnTo>
                    <a:pt x="2485" y="661"/>
                  </a:lnTo>
                  <a:lnTo>
                    <a:pt x="2446" y="670"/>
                  </a:lnTo>
                  <a:lnTo>
                    <a:pt x="2406" y="681"/>
                  </a:lnTo>
                  <a:lnTo>
                    <a:pt x="2367" y="693"/>
                  </a:lnTo>
                  <a:lnTo>
                    <a:pt x="2328" y="707"/>
                  </a:lnTo>
                  <a:lnTo>
                    <a:pt x="2290" y="722"/>
                  </a:lnTo>
                  <a:lnTo>
                    <a:pt x="2290" y="722"/>
                  </a:lnTo>
                  <a:lnTo>
                    <a:pt x="2253" y="739"/>
                  </a:lnTo>
                  <a:lnTo>
                    <a:pt x="2217" y="756"/>
                  </a:lnTo>
                  <a:lnTo>
                    <a:pt x="2182" y="776"/>
                  </a:lnTo>
                  <a:lnTo>
                    <a:pt x="2147" y="795"/>
                  </a:lnTo>
                  <a:lnTo>
                    <a:pt x="2114" y="815"/>
                  </a:lnTo>
                  <a:lnTo>
                    <a:pt x="2081" y="836"/>
                  </a:lnTo>
                  <a:lnTo>
                    <a:pt x="2050" y="859"/>
                  </a:lnTo>
                  <a:lnTo>
                    <a:pt x="2020" y="882"/>
                  </a:lnTo>
                  <a:lnTo>
                    <a:pt x="1990" y="907"/>
                  </a:lnTo>
                  <a:lnTo>
                    <a:pt x="1961" y="933"/>
                  </a:lnTo>
                  <a:lnTo>
                    <a:pt x="1932" y="961"/>
                  </a:lnTo>
                  <a:lnTo>
                    <a:pt x="1904" y="988"/>
                  </a:lnTo>
                  <a:lnTo>
                    <a:pt x="1876" y="1019"/>
                  </a:lnTo>
                  <a:lnTo>
                    <a:pt x="1849" y="1050"/>
                  </a:lnTo>
                  <a:lnTo>
                    <a:pt x="1821" y="1083"/>
                  </a:lnTo>
                  <a:lnTo>
                    <a:pt x="1796" y="1118"/>
                  </a:lnTo>
                  <a:lnTo>
                    <a:pt x="1769" y="1154"/>
                  </a:lnTo>
                  <a:lnTo>
                    <a:pt x="1743" y="1192"/>
                  </a:lnTo>
                  <a:lnTo>
                    <a:pt x="1717" y="1231"/>
                  </a:lnTo>
                  <a:lnTo>
                    <a:pt x="1692" y="1273"/>
                  </a:lnTo>
                  <a:lnTo>
                    <a:pt x="1667" y="1316"/>
                  </a:lnTo>
                  <a:lnTo>
                    <a:pt x="1640" y="1362"/>
                  </a:lnTo>
                  <a:lnTo>
                    <a:pt x="1615" y="1409"/>
                  </a:lnTo>
                  <a:lnTo>
                    <a:pt x="1589" y="1459"/>
                  </a:lnTo>
                  <a:lnTo>
                    <a:pt x="1563" y="1511"/>
                  </a:lnTo>
                  <a:lnTo>
                    <a:pt x="1536" y="1564"/>
                  </a:lnTo>
                  <a:lnTo>
                    <a:pt x="1483" y="1679"/>
                  </a:lnTo>
                  <a:lnTo>
                    <a:pt x="1427" y="1802"/>
                  </a:lnTo>
                  <a:lnTo>
                    <a:pt x="1370" y="1936"/>
                  </a:lnTo>
                  <a:lnTo>
                    <a:pt x="1370" y="1936"/>
                  </a:lnTo>
                  <a:lnTo>
                    <a:pt x="1349" y="1982"/>
                  </a:lnTo>
                  <a:lnTo>
                    <a:pt x="1338" y="2003"/>
                  </a:lnTo>
                  <a:lnTo>
                    <a:pt x="1327" y="2024"/>
                  </a:lnTo>
                  <a:lnTo>
                    <a:pt x="1316" y="2042"/>
                  </a:lnTo>
                  <a:lnTo>
                    <a:pt x="1305" y="2060"/>
                  </a:lnTo>
                  <a:lnTo>
                    <a:pt x="1293" y="2076"/>
                  </a:lnTo>
                  <a:lnTo>
                    <a:pt x="1282" y="2091"/>
                  </a:lnTo>
                  <a:lnTo>
                    <a:pt x="1270" y="2106"/>
                  </a:lnTo>
                  <a:lnTo>
                    <a:pt x="1258" y="2119"/>
                  </a:lnTo>
                  <a:lnTo>
                    <a:pt x="1246" y="2132"/>
                  </a:lnTo>
                  <a:lnTo>
                    <a:pt x="1234" y="2143"/>
                  </a:lnTo>
                  <a:lnTo>
                    <a:pt x="1220" y="2154"/>
                  </a:lnTo>
                  <a:lnTo>
                    <a:pt x="1208" y="2164"/>
                  </a:lnTo>
                  <a:lnTo>
                    <a:pt x="1195" y="2172"/>
                  </a:lnTo>
                  <a:lnTo>
                    <a:pt x="1183" y="2181"/>
                  </a:lnTo>
                  <a:lnTo>
                    <a:pt x="1170" y="2188"/>
                  </a:lnTo>
                  <a:lnTo>
                    <a:pt x="1156" y="2194"/>
                  </a:lnTo>
                  <a:lnTo>
                    <a:pt x="1130" y="2205"/>
                  </a:lnTo>
                  <a:lnTo>
                    <a:pt x="1102" y="2213"/>
                  </a:lnTo>
                  <a:lnTo>
                    <a:pt x="1074" y="2219"/>
                  </a:lnTo>
                  <a:lnTo>
                    <a:pt x="1046" y="2224"/>
                  </a:lnTo>
                  <a:lnTo>
                    <a:pt x="1017" y="2225"/>
                  </a:lnTo>
                  <a:lnTo>
                    <a:pt x="988" y="2227"/>
                  </a:lnTo>
                  <a:lnTo>
                    <a:pt x="959" y="2225"/>
                  </a:lnTo>
                  <a:lnTo>
                    <a:pt x="930" y="2223"/>
                  </a:lnTo>
                  <a:lnTo>
                    <a:pt x="900" y="2221"/>
                  </a:lnTo>
                  <a:lnTo>
                    <a:pt x="839" y="2213"/>
                  </a:lnTo>
                  <a:lnTo>
                    <a:pt x="778" y="2207"/>
                  </a:lnTo>
                  <a:lnTo>
                    <a:pt x="748" y="2204"/>
                  </a:lnTo>
                  <a:lnTo>
                    <a:pt x="716" y="2201"/>
                  </a:lnTo>
                  <a:lnTo>
                    <a:pt x="686" y="2200"/>
                  </a:lnTo>
                  <a:lnTo>
                    <a:pt x="654" y="2200"/>
                  </a:lnTo>
                  <a:lnTo>
                    <a:pt x="624" y="2201"/>
                  </a:lnTo>
                  <a:lnTo>
                    <a:pt x="593" y="2205"/>
                  </a:lnTo>
                  <a:lnTo>
                    <a:pt x="563" y="2210"/>
                  </a:lnTo>
                  <a:lnTo>
                    <a:pt x="531" y="2218"/>
                  </a:lnTo>
                  <a:lnTo>
                    <a:pt x="501" y="2228"/>
                  </a:lnTo>
                  <a:lnTo>
                    <a:pt x="471" y="2240"/>
                  </a:lnTo>
                  <a:lnTo>
                    <a:pt x="471" y="2240"/>
                  </a:lnTo>
                  <a:lnTo>
                    <a:pt x="437" y="2257"/>
                  </a:lnTo>
                  <a:lnTo>
                    <a:pt x="404" y="2275"/>
                  </a:lnTo>
                  <a:lnTo>
                    <a:pt x="373" y="2294"/>
                  </a:lnTo>
                  <a:lnTo>
                    <a:pt x="344" y="2314"/>
                  </a:lnTo>
                  <a:lnTo>
                    <a:pt x="316" y="2333"/>
                  </a:lnTo>
                  <a:lnTo>
                    <a:pt x="289" y="2355"/>
                  </a:lnTo>
                  <a:lnTo>
                    <a:pt x="264" y="2377"/>
                  </a:lnTo>
                  <a:lnTo>
                    <a:pt x="241" y="2398"/>
                  </a:lnTo>
                  <a:lnTo>
                    <a:pt x="218" y="2421"/>
                  </a:lnTo>
                  <a:lnTo>
                    <a:pt x="197" y="2444"/>
                  </a:lnTo>
                  <a:lnTo>
                    <a:pt x="178" y="2467"/>
                  </a:lnTo>
                  <a:lnTo>
                    <a:pt x="160" y="2491"/>
                  </a:lnTo>
                  <a:lnTo>
                    <a:pt x="143" y="2517"/>
                  </a:lnTo>
                  <a:lnTo>
                    <a:pt x="126" y="2541"/>
                  </a:lnTo>
                  <a:lnTo>
                    <a:pt x="111" y="2566"/>
                  </a:lnTo>
                  <a:lnTo>
                    <a:pt x="98" y="2592"/>
                  </a:lnTo>
                  <a:lnTo>
                    <a:pt x="86" y="2617"/>
                  </a:lnTo>
                  <a:lnTo>
                    <a:pt x="74" y="2643"/>
                  </a:lnTo>
                  <a:lnTo>
                    <a:pt x="64" y="2668"/>
                  </a:lnTo>
                  <a:lnTo>
                    <a:pt x="55" y="2695"/>
                  </a:lnTo>
                  <a:lnTo>
                    <a:pt x="46" y="2720"/>
                  </a:lnTo>
                  <a:lnTo>
                    <a:pt x="38" y="2745"/>
                  </a:lnTo>
                  <a:lnTo>
                    <a:pt x="32" y="2772"/>
                  </a:lnTo>
                  <a:lnTo>
                    <a:pt x="24" y="2797"/>
                  </a:lnTo>
                  <a:lnTo>
                    <a:pt x="15" y="2848"/>
                  </a:lnTo>
                  <a:lnTo>
                    <a:pt x="7" y="2898"/>
                  </a:lnTo>
                  <a:lnTo>
                    <a:pt x="4" y="2945"/>
                  </a:lnTo>
                  <a:lnTo>
                    <a:pt x="0" y="2992"/>
                  </a:lnTo>
                  <a:lnTo>
                    <a:pt x="3279" y="2992"/>
                  </a:lnTo>
                  <a:close/>
                </a:path>
              </a:pathLst>
            </a:custGeom>
            <a:solidFill>
              <a:schemeClr val="accent1"/>
            </a:solidFill>
            <a:ln w="12700" cap="flat" cmpd="sng" algn="ctr">
              <a:noFill/>
              <a:prstDash val="solid"/>
              <a:miter lim="800000"/>
            </a:ln>
            <a:effectLst/>
          </p:spPr>
          <p:txBody>
            <a:bodyPr rtlCol="0" anchor="ctr"/>
            <a:lstStyle/>
            <a:p>
              <a:pPr algn="ctr" defTabSz="914400"/>
              <a:endParaRPr lang="en-US" kern="0">
                <a:solidFill>
                  <a:prstClr val="white"/>
                </a:solidFill>
                <a:cs typeface="+mn-ea"/>
                <a:sym typeface="+mn-lt"/>
              </a:endParaRPr>
            </a:p>
          </p:txBody>
        </p:sp>
        <p:pic>
          <p:nvPicPr>
            <p:cNvPr id="28" name="图片 8">
              <a:extLst>
                <a:ext uri="{FF2B5EF4-FFF2-40B4-BE49-F238E27FC236}">
                  <a16:creationId xmlns:a16="http://schemas.microsoft.com/office/drawing/2014/main" id="{5D719F07-0317-F884-CE0C-7D11762A3830}"/>
                </a:ext>
              </a:extLst>
            </p:cNvPr>
            <p:cNvPicPr>
              <a:picLocks noChangeAspect="1"/>
            </p:cNvPicPr>
            <p:nvPr/>
          </p:nvPicPr>
          <p:blipFill>
            <a:blip r:embed="rId9" cstate="hqprint">
              <a:extLst>
                <a:ext uri="{28A0092B-C50C-407E-A947-70E740481C1C}">
                  <a14:useLocalDpi xmlns:a14="http://schemas.microsoft.com/office/drawing/2010/main" val="0"/>
                </a:ext>
              </a:extLst>
            </a:blip>
            <a:srcRect t="4591" b="4591"/>
            <a:stretch/>
          </p:blipFill>
          <p:spPr>
            <a:xfrm>
              <a:off x="-1203734" y="457121"/>
              <a:ext cx="7263753" cy="6596743"/>
            </a:xfrm>
            <a:prstGeom prst="rect">
              <a:avLst/>
            </a:prstGeom>
          </p:spPr>
        </p:pic>
      </p:grpSp>
      <p:pic>
        <p:nvPicPr>
          <p:cNvPr id="31" name="Picture 30">
            <a:extLst>
              <a:ext uri="{FF2B5EF4-FFF2-40B4-BE49-F238E27FC236}">
                <a16:creationId xmlns:a16="http://schemas.microsoft.com/office/drawing/2014/main" id="{A7C4A897-C9A8-6A66-9E8E-2D8986D05F48}"/>
              </a:ext>
            </a:extLst>
          </p:cNvPr>
          <p:cNvPicPr>
            <a:picLocks noChangeAspect="1"/>
          </p:cNvPicPr>
          <p:nvPr/>
        </p:nvPicPr>
        <p:blipFill>
          <a:blip r:embed="rId10"/>
          <a:stretch>
            <a:fillRect/>
          </a:stretch>
        </p:blipFill>
        <p:spPr>
          <a:xfrm>
            <a:off x="10498965" y="4628967"/>
            <a:ext cx="883997" cy="493819"/>
          </a:xfrm>
          <a:prstGeom prst="rect">
            <a:avLst/>
          </a:prstGeom>
        </p:spPr>
      </p:pic>
    </p:spTree>
    <p:extLst>
      <p:ext uri="{BB962C8B-B14F-4D97-AF65-F5344CB8AC3E}">
        <p14:creationId xmlns:p14="http://schemas.microsoft.com/office/powerpoint/2010/main" val="4050732697"/>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DA25741-0EF8-44DF-8409-85997A3F1F31}"/>
              </a:ext>
            </a:extLst>
          </p:cNvPr>
          <p:cNvSpPr/>
          <p:nvPr/>
        </p:nvSpPr>
        <p:spPr>
          <a:xfrm>
            <a:off x="3202655" y="937344"/>
            <a:ext cx="8859137" cy="584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a:extLst>
              <a:ext uri="{FF2B5EF4-FFF2-40B4-BE49-F238E27FC236}">
                <a16:creationId xmlns:a16="http://schemas.microsoft.com/office/drawing/2014/main" id="{A6EE8306-7DFC-451C-A47D-F8F446E396A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93615" y="962513"/>
            <a:ext cx="1647517" cy="1647517"/>
          </a:xfrm>
          <a:prstGeom prst="rect">
            <a:avLst/>
          </a:prstGeom>
        </p:spPr>
      </p:pic>
      <p:pic>
        <p:nvPicPr>
          <p:cNvPr id="15" name="图片 14">
            <a:extLst>
              <a:ext uri="{FF2B5EF4-FFF2-40B4-BE49-F238E27FC236}">
                <a16:creationId xmlns:a16="http://schemas.microsoft.com/office/drawing/2014/main" id="{D4F06688-1695-48DB-9679-7A23AEA1333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23102" y="2866260"/>
            <a:ext cx="1647517" cy="1647517"/>
          </a:xfrm>
          <a:prstGeom prst="rect">
            <a:avLst/>
          </a:prstGeom>
        </p:spPr>
      </p:pic>
      <p:pic>
        <p:nvPicPr>
          <p:cNvPr id="16" name="图片 15">
            <a:extLst>
              <a:ext uri="{FF2B5EF4-FFF2-40B4-BE49-F238E27FC236}">
                <a16:creationId xmlns:a16="http://schemas.microsoft.com/office/drawing/2014/main" id="{CF5A5348-DB3A-456A-A007-9F8EEFF8A49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76993" y="4891167"/>
            <a:ext cx="1647517" cy="1647517"/>
          </a:xfrm>
          <a:prstGeom prst="rect">
            <a:avLst/>
          </a:prstGeom>
        </p:spPr>
      </p:pic>
      <p:sp>
        <p:nvSpPr>
          <p:cNvPr id="2" name="Rounded Rectangle 2">
            <a:extLst>
              <a:ext uri="{FF2B5EF4-FFF2-40B4-BE49-F238E27FC236}">
                <a16:creationId xmlns:a16="http://schemas.microsoft.com/office/drawing/2014/main" id="{F8E923B5-1118-3B3A-DFF9-6C88F9F83373}"/>
              </a:ext>
            </a:extLst>
          </p:cNvPr>
          <p:cNvSpPr/>
          <p:nvPr/>
        </p:nvSpPr>
        <p:spPr>
          <a:xfrm>
            <a:off x="1840590" y="151744"/>
            <a:ext cx="8710982" cy="809192"/>
          </a:xfrm>
          <a:prstGeom prst="roundRect">
            <a:avLst/>
          </a:prstGeom>
          <a:solidFill>
            <a:schemeClr val="bg1"/>
          </a:solidFill>
          <a:ln w="285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57号-萌趣兔兔" panose="020F0502020204030204"/>
              <a:cs typeface="+mn-cs"/>
            </a:endParaRPr>
          </a:p>
        </p:txBody>
      </p:sp>
      <p:sp>
        <p:nvSpPr>
          <p:cNvPr id="4" name="TextBox 3">
            <a:extLst>
              <a:ext uri="{FF2B5EF4-FFF2-40B4-BE49-F238E27FC236}">
                <a16:creationId xmlns:a16="http://schemas.microsoft.com/office/drawing/2014/main" id="{BF61908D-260E-579A-6172-004732D100B9}"/>
              </a:ext>
            </a:extLst>
          </p:cNvPr>
          <p:cNvSpPr txBox="1"/>
          <p:nvPr/>
        </p:nvSpPr>
        <p:spPr>
          <a:xfrm>
            <a:off x="2320082" y="205990"/>
            <a:ext cx="8710983"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Tra cứu nghĩa của các từ dưới đây:</a:t>
            </a:r>
            <a:endParaRPr kumimoji="0" lang="en-SG"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pic>
        <p:nvPicPr>
          <p:cNvPr id="5" name="图片 7">
            <a:extLst>
              <a:ext uri="{FF2B5EF4-FFF2-40B4-BE49-F238E27FC236}">
                <a16:creationId xmlns:a16="http://schemas.microsoft.com/office/drawing/2014/main" id="{C4AFAFF3-B61D-4A80-976E-EB8C573FAD9F}"/>
              </a:ext>
            </a:extLst>
          </p:cNvPr>
          <p:cNvPicPr>
            <a:picLocks noChangeAspect="1"/>
          </p:cNvPicPr>
          <p:nvPr/>
        </p:nvPicPr>
        <p:blipFill rotWithShape="1">
          <a:blip r:embed="rId5">
            <a:extLst>
              <a:ext uri="{28A0092B-C50C-407E-A947-70E740481C1C}">
                <a14:useLocalDpi xmlns:a14="http://schemas.microsoft.com/office/drawing/2010/main" val="0"/>
              </a:ext>
            </a:extLst>
          </a:blip>
          <a:srcRect l="30482" t="36458" r="52851" b="36458"/>
          <a:stretch/>
        </p:blipFill>
        <p:spPr>
          <a:xfrm rot="1305994">
            <a:off x="1691723" y="-151370"/>
            <a:ext cx="1016006" cy="1651000"/>
          </a:xfrm>
          <a:prstGeom prst="rect">
            <a:avLst/>
          </a:prstGeom>
        </p:spPr>
      </p:pic>
      <p:grpSp>
        <p:nvGrpSpPr>
          <p:cNvPr id="6" name="Group 5">
            <a:extLst>
              <a:ext uri="{FF2B5EF4-FFF2-40B4-BE49-F238E27FC236}">
                <a16:creationId xmlns:a16="http://schemas.microsoft.com/office/drawing/2014/main" id="{15DA36E3-6B04-9DA4-887C-08CDEA91544F}"/>
              </a:ext>
            </a:extLst>
          </p:cNvPr>
          <p:cNvGrpSpPr/>
          <p:nvPr/>
        </p:nvGrpSpPr>
        <p:grpSpPr>
          <a:xfrm>
            <a:off x="282608" y="1501686"/>
            <a:ext cx="2478191" cy="809192"/>
            <a:chOff x="533400" y="2432597"/>
            <a:chExt cx="6781800" cy="3035345"/>
          </a:xfrm>
          <a:solidFill>
            <a:schemeClr val="accent6"/>
          </a:solidFill>
        </p:grpSpPr>
        <p:sp>
          <p:nvSpPr>
            <p:cNvPr id="10" name="Cloud 13">
              <a:extLst>
                <a:ext uri="{FF2B5EF4-FFF2-40B4-BE49-F238E27FC236}">
                  <a16:creationId xmlns:a16="http://schemas.microsoft.com/office/drawing/2014/main" id="{32A8B070-7C87-D0F8-429B-A9DC00D6731D}"/>
                </a:ext>
              </a:extLst>
            </p:cNvPr>
            <p:cNvSpPr/>
            <p:nvPr/>
          </p:nvSpPr>
          <p:spPr>
            <a:xfrm>
              <a:off x="533400" y="2530254"/>
              <a:ext cx="6781800" cy="2937688"/>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2" name="TextBox 11">
              <a:extLst>
                <a:ext uri="{FF2B5EF4-FFF2-40B4-BE49-F238E27FC236}">
                  <a16:creationId xmlns:a16="http://schemas.microsoft.com/office/drawing/2014/main" id="{BF4D4E96-D617-5F71-1442-D661B743C9BE}"/>
                </a:ext>
              </a:extLst>
            </p:cNvPr>
            <p:cNvSpPr txBox="1"/>
            <p:nvPr/>
          </p:nvSpPr>
          <p:spPr>
            <a:xfrm>
              <a:off x="1561044" y="2432597"/>
              <a:ext cx="4726524" cy="2362491"/>
            </a:xfrm>
            <a:prstGeom prst="roundRect">
              <a:avLst/>
            </a:prstGeom>
            <a:noFill/>
          </p:spPr>
          <p:txBody>
            <a:bodyPr wrap="none" rtlCol="0">
              <a:spAutoFit/>
            </a:bodyPr>
            <a:lstStyle/>
            <a:p>
              <a:pPr algn="ctr"/>
              <a:r>
                <a:rPr lang="vi-VN" sz="4000" b="1" dirty="0">
                  <a:solidFill>
                    <a:schemeClr val="bg1"/>
                  </a:solidFill>
                  <a:latin typeface="Cambria" panose="02040503050406030204" pitchFamily="18" charset="0"/>
                  <a:ea typeface="Cambria" panose="02040503050406030204" pitchFamily="18" charset="0"/>
                </a:rPr>
                <a:t>Học tập </a:t>
              </a:r>
              <a:endParaRPr lang="en-US" sz="4000" b="1" dirty="0">
                <a:solidFill>
                  <a:schemeClr val="bg1"/>
                </a:solidFill>
                <a:latin typeface="Cambria" panose="02040503050406030204" pitchFamily="18" charset="0"/>
                <a:ea typeface="Cambria" panose="02040503050406030204" pitchFamily="18" charset="0"/>
              </a:endParaRPr>
            </a:p>
          </p:txBody>
        </p:sp>
      </p:grpSp>
      <p:grpSp>
        <p:nvGrpSpPr>
          <p:cNvPr id="17" name="Group 16">
            <a:extLst>
              <a:ext uri="{FF2B5EF4-FFF2-40B4-BE49-F238E27FC236}">
                <a16:creationId xmlns:a16="http://schemas.microsoft.com/office/drawing/2014/main" id="{01ECBE64-8A1B-31E1-22E2-79933F16C5FF}"/>
              </a:ext>
            </a:extLst>
          </p:cNvPr>
          <p:cNvGrpSpPr/>
          <p:nvPr/>
        </p:nvGrpSpPr>
        <p:grpSpPr>
          <a:xfrm>
            <a:off x="130208" y="3279799"/>
            <a:ext cx="2847419" cy="920981"/>
            <a:chOff x="533400" y="2530254"/>
            <a:chExt cx="6781800" cy="2937688"/>
          </a:xfrm>
          <a:solidFill>
            <a:schemeClr val="accent6"/>
          </a:solidFill>
        </p:grpSpPr>
        <p:sp>
          <p:nvSpPr>
            <p:cNvPr id="19" name="Cloud 13">
              <a:extLst>
                <a:ext uri="{FF2B5EF4-FFF2-40B4-BE49-F238E27FC236}">
                  <a16:creationId xmlns:a16="http://schemas.microsoft.com/office/drawing/2014/main" id="{534C8D9D-32B4-311A-F9DA-4E85FC3504F1}"/>
                </a:ext>
              </a:extLst>
            </p:cNvPr>
            <p:cNvSpPr/>
            <p:nvPr/>
          </p:nvSpPr>
          <p:spPr>
            <a:xfrm>
              <a:off x="533400" y="2530254"/>
              <a:ext cx="6781800" cy="2937688"/>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0" name="TextBox 19">
              <a:extLst>
                <a:ext uri="{FF2B5EF4-FFF2-40B4-BE49-F238E27FC236}">
                  <a16:creationId xmlns:a16="http://schemas.microsoft.com/office/drawing/2014/main" id="{6FF0CD36-4D69-4CF0-2E57-BB69E775C551}"/>
                </a:ext>
              </a:extLst>
            </p:cNvPr>
            <p:cNvSpPr txBox="1"/>
            <p:nvPr/>
          </p:nvSpPr>
          <p:spPr>
            <a:xfrm>
              <a:off x="1412818" y="2620929"/>
              <a:ext cx="5022962" cy="2083843"/>
            </a:xfrm>
            <a:prstGeom prst="roundRect">
              <a:avLst/>
            </a:prstGeom>
            <a:noFill/>
          </p:spPr>
          <p:txBody>
            <a:bodyPr wrap="none" rtlCol="0">
              <a:spAutoFit/>
            </a:bodyPr>
            <a:lstStyle/>
            <a:p>
              <a:pPr algn="ctr"/>
              <a:r>
                <a:rPr lang="vi-VN" sz="4000" b="1" dirty="0">
                  <a:solidFill>
                    <a:schemeClr val="bg1"/>
                  </a:solidFill>
                  <a:latin typeface="Cambria" panose="02040503050406030204" pitchFamily="18" charset="0"/>
                  <a:ea typeface="Cambria" panose="02040503050406030204" pitchFamily="18" charset="0"/>
                </a:rPr>
                <a:t>Tập trung</a:t>
              </a:r>
              <a:endParaRPr lang="en-US" sz="4000" b="1" dirty="0">
                <a:solidFill>
                  <a:schemeClr val="bg1"/>
                </a:solidFill>
                <a:latin typeface="Cambria" panose="02040503050406030204" pitchFamily="18" charset="0"/>
                <a:ea typeface="Cambria" panose="02040503050406030204" pitchFamily="18" charset="0"/>
              </a:endParaRPr>
            </a:p>
          </p:txBody>
        </p:sp>
      </p:grpSp>
      <p:grpSp>
        <p:nvGrpSpPr>
          <p:cNvPr id="24" name="Group 23">
            <a:extLst>
              <a:ext uri="{FF2B5EF4-FFF2-40B4-BE49-F238E27FC236}">
                <a16:creationId xmlns:a16="http://schemas.microsoft.com/office/drawing/2014/main" id="{41FFF693-CA42-8C57-24B8-2960B96C706E}"/>
              </a:ext>
            </a:extLst>
          </p:cNvPr>
          <p:cNvGrpSpPr/>
          <p:nvPr/>
        </p:nvGrpSpPr>
        <p:grpSpPr>
          <a:xfrm>
            <a:off x="166509" y="5365341"/>
            <a:ext cx="2441883" cy="781459"/>
            <a:chOff x="533400" y="2530254"/>
            <a:chExt cx="5869844" cy="2300480"/>
          </a:xfrm>
          <a:solidFill>
            <a:schemeClr val="accent6"/>
          </a:solidFill>
        </p:grpSpPr>
        <p:sp>
          <p:nvSpPr>
            <p:cNvPr id="25" name="Cloud 13">
              <a:extLst>
                <a:ext uri="{FF2B5EF4-FFF2-40B4-BE49-F238E27FC236}">
                  <a16:creationId xmlns:a16="http://schemas.microsoft.com/office/drawing/2014/main" id="{3F94227D-5E2D-8C85-E049-7130B423AC91}"/>
                </a:ext>
              </a:extLst>
            </p:cNvPr>
            <p:cNvSpPr/>
            <p:nvPr/>
          </p:nvSpPr>
          <p:spPr>
            <a:xfrm>
              <a:off x="533400" y="2530254"/>
              <a:ext cx="5869844" cy="2300480"/>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6" name="TextBox 25">
              <a:extLst>
                <a:ext uri="{FF2B5EF4-FFF2-40B4-BE49-F238E27FC236}">
                  <a16:creationId xmlns:a16="http://schemas.microsoft.com/office/drawing/2014/main" id="{04DE8834-D796-388F-8749-23AF4B1AC5E5}"/>
                </a:ext>
              </a:extLst>
            </p:cNvPr>
            <p:cNvSpPr txBox="1"/>
            <p:nvPr/>
          </p:nvSpPr>
          <p:spPr>
            <a:xfrm>
              <a:off x="1244132" y="2530254"/>
              <a:ext cx="4487997" cy="1893363"/>
            </a:xfrm>
            <a:prstGeom prst="roundRect">
              <a:avLst/>
            </a:prstGeom>
            <a:noFill/>
          </p:spPr>
          <p:txBody>
            <a:bodyPr wrap="none" rtlCol="0">
              <a:spAutoFit/>
            </a:bodyPr>
            <a:lstStyle/>
            <a:p>
              <a:pPr algn="ctr"/>
              <a:r>
                <a:rPr lang="vi-VN" sz="4000" b="1" dirty="0">
                  <a:solidFill>
                    <a:schemeClr val="bg1"/>
                  </a:solidFill>
                  <a:latin typeface="Cambria" panose="02040503050406030204" pitchFamily="18" charset="0"/>
                  <a:ea typeface="Cambria" panose="02040503050406030204" pitchFamily="18" charset="0"/>
                </a:rPr>
                <a:t>Trôi chảy</a:t>
              </a:r>
              <a:endParaRPr lang="en-US" sz="4000" b="1" dirty="0">
                <a:solidFill>
                  <a:schemeClr val="bg1"/>
                </a:solidFill>
                <a:latin typeface="Cambria" panose="02040503050406030204" pitchFamily="18" charset="0"/>
                <a:ea typeface="Cambria" panose="02040503050406030204" pitchFamily="18" charset="0"/>
              </a:endParaRPr>
            </a:p>
          </p:txBody>
        </p:sp>
      </p:grpSp>
      <p:sp>
        <p:nvSpPr>
          <p:cNvPr id="27" name="TextBox 26">
            <a:extLst>
              <a:ext uri="{FF2B5EF4-FFF2-40B4-BE49-F238E27FC236}">
                <a16:creationId xmlns:a16="http://schemas.microsoft.com/office/drawing/2014/main" id="{66B09387-47B1-18A5-1098-0CB171003954}"/>
              </a:ext>
            </a:extLst>
          </p:cNvPr>
          <p:cNvSpPr txBox="1"/>
          <p:nvPr/>
        </p:nvSpPr>
        <p:spPr>
          <a:xfrm>
            <a:off x="3551217" y="1086949"/>
            <a:ext cx="8489909" cy="1477328"/>
          </a:xfrm>
          <a:prstGeom prst="rect">
            <a:avLst/>
          </a:prstGeom>
          <a:noFill/>
        </p:spPr>
        <p:txBody>
          <a:bodyPr wrap="square" rtlCol="0">
            <a:spAutoFit/>
          </a:bodyPr>
          <a:lstStyle/>
          <a:p>
            <a:pPr algn="just"/>
            <a:r>
              <a:rPr lang="vi-VN" sz="3000" b="1" i="1" dirty="0">
                <a:solidFill>
                  <a:schemeClr val="bg1"/>
                </a:solidFill>
                <a:latin typeface="Cambria" panose="02040503050406030204" pitchFamily="18" charset="0"/>
                <a:ea typeface="Cambria" panose="02040503050406030204" pitchFamily="18" charset="0"/>
              </a:rPr>
              <a:t>Học tập</a:t>
            </a:r>
            <a:r>
              <a:rPr lang="vi-VN" sz="3000" b="1" dirty="0">
                <a:solidFill>
                  <a:schemeClr val="bg1"/>
                </a:solidFill>
                <a:latin typeface="Cambria" panose="02040503050406030204" pitchFamily="18" charset="0"/>
                <a:ea typeface="Cambria" panose="02040503050406030204" pitchFamily="18" charset="0"/>
              </a:rPr>
              <a:t>: động từ. 1. Học và luyện tập để hiểu biết, để có kĩ năng. Học tập văn hoá. 2. Làm theo gương tốt. Học tập tinh thần của các liệt sĩ.</a:t>
            </a:r>
            <a:endParaRPr lang="en-SG" sz="3000" b="1" dirty="0">
              <a:solidFill>
                <a:schemeClr val="bg1"/>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ACB92DB6-088E-934C-BB45-F047C2510053}"/>
              </a:ext>
            </a:extLst>
          </p:cNvPr>
          <p:cNvSpPr txBox="1"/>
          <p:nvPr/>
        </p:nvSpPr>
        <p:spPr>
          <a:xfrm>
            <a:off x="3657180" y="2770793"/>
            <a:ext cx="8374468" cy="1938992"/>
          </a:xfrm>
          <a:prstGeom prst="rect">
            <a:avLst/>
          </a:prstGeom>
          <a:noFill/>
        </p:spPr>
        <p:txBody>
          <a:bodyPr wrap="square" rtlCol="0">
            <a:spAutoFit/>
          </a:bodyPr>
          <a:lstStyle/>
          <a:p>
            <a:pPr algn="just"/>
            <a:r>
              <a:rPr lang="vi-VN" sz="3000" b="1" i="1" dirty="0">
                <a:solidFill>
                  <a:schemeClr val="bg1"/>
                </a:solidFill>
                <a:latin typeface="Cambria" panose="02040503050406030204" pitchFamily="18" charset="0"/>
                <a:ea typeface="Cambria" panose="02040503050406030204" pitchFamily="18" charset="0"/>
              </a:rPr>
              <a:t>Tập trung: </a:t>
            </a:r>
            <a:r>
              <a:rPr lang="vi-VN" sz="3000" b="1" dirty="0">
                <a:solidFill>
                  <a:schemeClr val="bg1"/>
                </a:solidFill>
                <a:latin typeface="Cambria" panose="02040503050406030204" pitchFamily="18" charset="0"/>
                <a:ea typeface="Cambria" panose="02040503050406030204" pitchFamily="18" charset="0"/>
              </a:rPr>
              <a:t>động từ. 1. Dồn vào một chỗ, một điểm. Nơi tập trung đông người. 2. Dồn sức hoạt động, hướng các hoạt động vào một việc gì. Tập trung sản xuất lương thực.</a:t>
            </a:r>
            <a:endParaRPr lang="en-SG" sz="3000" b="1" dirty="0">
              <a:solidFill>
                <a:schemeClr val="bg1"/>
              </a:solidFill>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A46B8956-AA60-FE06-E9DE-BCB4942D1A34}"/>
              </a:ext>
            </a:extLst>
          </p:cNvPr>
          <p:cNvSpPr txBox="1"/>
          <p:nvPr/>
        </p:nvSpPr>
        <p:spPr>
          <a:xfrm>
            <a:off x="3651023" y="4764031"/>
            <a:ext cx="8374468" cy="1938992"/>
          </a:xfrm>
          <a:prstGeom prst="rect">
            <a:avLst/>
          </a:prstGeom>
          <a:noFill/>
        </p:spPr>
        <p:txBody>
          <a:bodyPr wrap="square" rtlCol="0">
            <a:spAutoFit/>
          </a:bodyPr>
          <a:lstStyle/>
          <a:p>
            <a:pPr algn="just"/>
            <a:r>
              <a:rPr lang="vi-VN" sz="3000" b="1" i="1" dirty="0">
                <a:solidFill>
                  <a:schemeClr val="bg1"/>
                </a:solidFill>
                <a:latin typeface="Cambria" panose="02040503050406030204" pitchFamily="18" charset="0"/>
                <a:ea typeface="Cambria" panose="02040503050406030204" pitchFamily="18" charset="0"/>
              </a:rPr>
              <a:t>Trôi chảy: </a:t>
            </a:r>
            <a:r>
              <a:rPr lang="vi-VN" sz="3000" b="1" dirty="0">
                <a:solidFill>
                  <a:schemeClr val="bg1"/>
                </a:solidFill>
                <a:latin typeface="Cambria" panose="02040503050406030204" pitchFamily="18" charset="0"/>
                <a:ea typeface="Cambria" panose="02040503050406030204" pitchFamily="18" charset="0"/>
              </a:rPr>
              <a:t>tính từ. 1. Được tiến hành thuận lợi, không bị vấp váp, trở ngại gì. Mọi việc đều trôi chảy, êm đẹp. 2. Được tiến hành một cách dễ dàng, không có vấp váp. Trả lời trôi chạy.</a:t>
            </a:r>
            <a:endParaRPr lang="en-SG" sz="30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2528139"/>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500"/>
                            </p:stCondLst>
                            <p:childTnLst>
                              <p:par>
                                <p:cTn id="59" presetID="53" presetClass="entr" presetSubtype="16"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0A42F914-47B3-4F85-A5A8-2C6F28F33590}"/>
              </a:ext>
            </a:extLst>
          </p:cNvPr>
          <p:cNvSpPr/>
          <p:nvPr/>
        </p:nvSpPr>
        <p:spPr>
          <a:xfrm>
            <a:off x="0" y="1485612"/>
            <a:ext cx="12204700" cy="4519574"/>
          </a:xfrm>
          <a:custGeom>
            <a:avLst/>
            <a:gdLst>
              <a:gd name="connsiteX0" fmla="*/ 11536773 w 12192000"/>
              <a:gd name="connsiteY0" fmla="*/ 373 h 4909938"/>
              <a:gd name="connsiteX1" fmla="*/ 12080132 w 12192000"/>
              <a:gd name="connsiteY1" fmla="*/ 36005 h 4909938"/>
              <a:gd name="connsiteX2" fmla="*/ 12192000 w 12192000"/>
              <a:gd name="connsiteY2" fmla="*/ 46625 h 4909938"/>
              <a:gd name="connsiteX3" fmla="*/ 12192000 w 12192000"/>
              <a:gd name="connsiteY3" fmla="*/ 4842226 h 4909938"/>
              <a:gd name="connsiteX4" fmla="*/ 12156332 w 12192000"/>
              <a:gd name="connsiteY4" fmla="*/ 4836605 h 4909938"/>
              <a:gd name="connsiteX5" fmla="*/ 10314832 w 12192000"/>
              <a:gd name="connsiteY5" fmla="*/ 4493705 h 4909938"/>
              <a:gd name="connsiteX6" fmla="*/ 7076332 w 12192000"/>
              <a:gd name="connsiteY6" fmla="*/ 4887405 h 4909938"/>
              <a:gd name="connsiteX7" fmla="*/ 3926732 w 12192000"/>
              <a:gd name="connsiteY7" fmla="*/ 4582605 h 4909938"/>
              <a:gd name="connsiteX8" fmla="*/ 891432 w 12192000"/>
              <a:gd name="connsiteY8" fmla="*/ 4900105 h 4909938"/>
              <a:gd name="connsiteX9" fmla="*/ 253158 w 12192000"/>
              <a:gd name="connsiteY9" fmla="*/ 4804062 h 4909938"/>
              <a:gd name="connsiteX10" fmla="*/ 0 w 12192000"/>
              <a:gd name="connsiteY10" fmla="*/ 4741142 h 4909938"/>
              <a:gd name="connsiteX11" fmla="*/ 0 w 12192000"/>
              <a:gd name="connsiteY11" fmla="*/ 478746 h 4909938"/>
              <a:gd name="connsiteX12" fmla="*/ 106422 w 12192000"/>
              <a:gd name="connsiteY12" fmla="*/ 513881 h 4909938"/>
              <a:gd name="connsiteX13" fmla="*/ 434232 w 12192000"/>
              <a:gd name="connsiteY13" fmla="*/ 569405 h 4909938"/>
              <a:gd name="connsiteX14" fmla="*/ 4523632 w 12192000"/>
              <a:gd name="connsiteY14" fmla="*/ 10605 h 4909938"/>
              <a:gd name="connsiteX15" fmla="*/ 8447932 w 12192000"/>
              <a:gd name="connsiteY15" fmla="*/ 417005 h 4909938"/>
              <a:gd name="connsiteX16" fmla="*/ 11536773 w 12192000"/>
              <a:gd name="connsiteY16" fmla="*/ 373 h 4909938"/>
              <a:gd name="connsiteX0" fmla="*/ 11549473 w 12204700"/>
              <a:gd name="connsiteY0" fmla="*/ 373 h 4909938"/>
              <a:gd name="connsiteX1" fmla="*/ 12092832 w 12204700"/>
              <a:gd name="connsiteY1" fmla="*/ 36005 h 4909938"/>
              <a:gd name="connsiteX2" fmla="*/ 12204700 w 12204700"/>
              <a:gd name="connsiteY2" fmla="*/ 46625 h 4909938"/>
              <a:gd name="connsiteX3" fmla="*/ 12204700 w 12204700"/>
              <a:gd name="connsiteY3" fmla="*/ 4842226 h 4909938"/>
              <a:gd name="connsiteX4" fmla="*/ 12169032 w 12204700"/>
              <a:gd name="connsiteY4" fmla="*/ 4836605 h 4909938"/>
              <a:gd name="connsiteX5" fmla="*/ 10327532 w 12204700"/>
              <a:gd name="connsiteY5" fmla="*/ 4493705 h 4909938"/>
              <a:gd name="connsiteX6" fmla="*/ 7089032 w 12204700"/>
              <a:gd name="connsiteY6" fmla="*/ 4887405 h 4909938"/>
              <a:gd name="connsiteX7" fmla="*/ 3939432 w 12204700"/>
              <a:gd name="connsiteY7" fmla="*/ 4582605 h 4909938"/>
              <a:gd name="connsiteX8" fmla="*/ 904132 w 12204700"/>
              <a:gd name="connsiteY8" fmla="*/ 4900105 h 4909938"/>
              <a:gd name="connsiteX9" fmla="*/ 265858 w 12204700"/>
              <a:gd name="connsiteY9" fmla="*/ 4804062 h 4909938"/>
              <a:gd name="connsiteX10" fmla="*/ 12700 w 12204700"/>
              <a:gd name="connsiteY10" fmla="*/ 4741142 h 4909938"/>
              <a:gd name="connsiteX11" fmla="*/ 0 w 12204700"/>
              <a:gd name="connsiteY11" fmla="*/ 199346 h 4909938"/>
              <a:gd name="connsiteX12" fmla="*/ 119122 w 12204700"/>
              <a:gd name="connsiteY12" fmla="*/ 513881 h 4909938"/>
              <a:gd name="connsiteX13" fmla="*/ 446932 w 12204700"/>
              <a:gd name="connsiteY13" fmla="*/ 569405 h 4909938"/>
              <a:gd name="connsiteX14" fmla="*/ 4536332 w 12204700"/>
              <a:gd name="connsiteY14" fmla="*/ 10605 h 4909938"/>
              <a:gd name="connsiteX15" fmla="*/ 8460632 w 12204700"/>
              <a:gd name="connsiteY15" fmla="*/ 417005 h 4909938"/>
              <a:gd name="connsiteX16" fmla="*/ 11549473 w 12204700"/>
              <a:gd name="connsiteY16" fmla="*/ 373 h 4909938"/>
              <a:gd name="connsiteX0" fmla="*/ 11582999 w 12238226"/>
              <a:gd name="connsiteY0" fmla="*/ 32339 h 4941904"/>
              <a:gd name="connsiteX1" fmla="*/ 12126358 w 12238226"/>
              <a:gd name="connsiteY1" fmla="*/ 67971 h 4941904"/>
              <a:gd name="connsiteX2" fmla="*/ 12238226 w 12238226"/>
              <a:gd name="connsiteY2" fmla="*/ 78591 h 4941904"/>
              <a:gd name="connsiteX3" fmla="*/ 12238226 w 12238226"/>
              <a:gd name="connsiteY3" fmla="*/ 4874192 h 4941904"/>
              <a:gd name="connsiteX4" fmla="*/ 12202558 w 12238226"/>
              <a:gd name="connsiteY4" fmla="*/ 4868571 h 4941904"/>
              <a:gd name="connsiteX5" fmla="*/ 10361058 w 12238226"/>
              <a:gd name="connsiteY5" fmla="*/ 4525671 h 4941904"/>
              <a:gd name="connsiteX6" fmla="*/ 7122558 w 12238226"/>
              <a:gd name="connsiteY6" fmla="*/ 4919371 h 4941904"/>
              <a:gd name="connsiteX7" fmla="*/ 3972958 w 12238226"/>
              <a:gd name="connsiteY7" fmla="*/ 4614571 h 4941904"/>
              <a:gd name="connsiteX8" fmla="*/ 937658 w 12238226"/>
              <a:gd name="connsiteY8" fmla="*/ 4932071 h 4941904"/>
              <a:gd name="connsiteX9" fmla="*/ 299384 w 12238226"/>
              <a:gd name="connsiteY9" fmla="*/ 4836028 h 4941904"/>
              <a:gd name="connsiteX10" fmla="*/ 46226 w 12238226"/>
              <a:gd name="connsiteY10" fmla="*/ 4773108 h 4941904"/>
              <a:gd name="connsiteX11" fmla="*/ 33526 w 12238226"/>
              <a:gd name="connsiteY11" fmla="*/ 231312 h 4941904"/>
              <a:gd name="connsiteX12" fmla="*/ 480458 w 12238226"/>
              <a:gd name="connsiteY12" fmla="*/ 601371 h 4941904"/>
              <a:gd name="connsiteX13" fmla="*/ 4569858 w 12238226"/>
              <a:gd name="connsiteY13" fmla="*/ 42571 h 4941904"/>
              <a:gd name="connsiteX14" fmla="*/ 8494158 w 12238226"/>
              <a:gd name="connsiteY14" fmla="*/ 448971 h 4941904"/>
              <a:gd name="connsiteX15" fmla="*/ 11582999 w 12238226"/>
              <a:gd name="connsiteY15" fmla="*/ 32339 h 4941904"/>
              <a:gd name="connsiteX0" fmla="*/ 11549473 w 12204700"/>
              <a:gd name="connsiteY0" fmla="*/ 57092 h 4966657"/>
              <a:gd name="connsiteX1" fmla="*/ 12092832 w 12204700"/>
              <a:gd name="connsiteY1" fmla="*/ 92724 h 4966657"/>
              <a:gd name="connsiteX2" fmla="*/ 12204700 w 12204700"/>
              <a:gd name="connsiteY2" fmla="*/ 103344 h 4966657"/>
              <a:gd name="connsiteX3" fmla="*/ 12204700 w 12204700"/>
              <a:gd name="connsiteY3" fmla="*/ 4898945 h 4966657"/>
              <a:gd name="connsiteX4" fmla="*/ 12169032 w 12204700"/>
              <a:gd name="connsiteY4" fmla="*/ 4893324 h 4966657"/>
              <a:gd name="connsiteX5" fmla="*/ 10327532 w 12204700"/>
              <a:gd name="connsiteY5" fmla="*/ 4550424 h 4966657"/>
              <a:gd name="connsiteX6" fmla="*/ 7089032 w 12204700"/>
              <a:gd name="connsiteY6" fmla="*/ 4944124 h 4966657"/>
              <a:gd name="connsiteX7" fmla="*/ 3939432 w 12204700"/>
              <a:gd name="connsiteY7" fmla="*/ 4639324 h 4966657"/>
              <a:gd name="connsiteX8" fmla="*/ 904132 w 12204700"/>
              <a:gd name="connsiteY8" fmla="*/ 4956824 h 4966657"/>
              <a:gd name="connsiteX9" fmla="*/ 265858 w 12204700"/>
              <a:gd name="connsiteY9" fmla="*/ 4860781 h 4966657"/>
              <a:gd name="connsiteX10" fmla="*/ 12700 w 12204700"/>
              <a:gd name="connsiteY10" fmla="*/ 4797861 h 4966657"/>
              <a:gd name="connsiteX11" fmla="*/ 0 w 12204700"/>
              <a:gd name="connsiteY11" fmla="*/ 256065 h 4966657"/>
              <a:gd name="connsiteX12" fmla="*/ 548532 w 12204700"/>
              <a:gd name="connsiteY12" fmla="*/ 473724 h 4966657"/>
              <a:gd name="connsiteX13" fmla="*/ 4536332 w 12204700"/>
              <a:gd name="connsiteY13" fmla="*/ 67324 h 4966657"/>
              <a:gd name="connsiteX14" fmla="*/ 8460632 w 12204700"/>
              <a:gd name="connsiteY14" fmla="*/ 473724 h 4966657"/>
              <a:gd name="connsiteX15" fmla="*/ 11549473 w 12204700"/>
              <a:gd name="connsiteY15" fmla="*/ 57092 h 49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4700" h="4966657">
                <a:moveTo>
                  <a:pt x="11549473" y="57092"/>
                </a:moveTo>
                <a:cubicBezTo>
                  <a:pt x="11716760" y="59188"/>
                  <a:pt x="11896511" y="70235"/>
                  <a:pt x="12092832" y="92724"/>
                </a:cubicBezTo>
                <a:lnTo>
                  <a:pt x="12204700" y="103344"/>
                </a:lnTo>
                <a:lnTo>
                  <a:pt x="12204700" y="4898945"/>
                </a:lnTo>
                <a:lnTo>
                  <a:pt x="12169032" y="4893324"/>
                </a:lnTo>
                <a:cubicBezTo>
                  <a:pt x="11605999" y="4838291"/>
                  <a:pt x="11174199" y="4541957"/>
                  <a:pt x="10327532" y="4550424"/>
                </a:cubicBezTo>
                <a:cubicBezTo>
                  <a:pt x="9480865" y="4558891"/>
                  <a:pt x="8153715" y="4929307"/>
                  <a:pt x="7089032" y="4944124"/>
                </a:cubicBezTo>
                <a:cubicBezTo>
                  <a:pt x="6024349" y="4958941"/>
                  <a:pt x="4970249" y="4637207"/>
                  <a:pt x="3939432" y="4639324"/>
                </a:cubicBezTo>
                <a:cubicBezTo>
                  <a:pt x="2908615" y="4641441"/>
                  <a:pt x="1776199" y="5033024"/>
                  <a:pt x="904132" y="4956824"/>
                </a:cubicBezTo>
                <a:cubicBezTo>
                  <a:pt x="686115" y="4937774"/>
                  <a:pt x="472200" y="4905230"/>
                  <a:pt x="265858" y="4860781"/>
                </a:cubicBezTo>
                <a:lnTo>
                  <a:pt x="12700" y="4797861"/>
                </a:lnTo>
                <a:cubicBezTo>
                  <a:pt x="8467" y="3283929"/>
                  <a:pt x="4233" y="1769997"/>
                  <a:pt x="0" y="256065"/>
                </a:cubicBezTo>
                <a:cubicBezTo>
                  <a:pt x="72372" y="-439224"/>
                  <a:pt x="-207523" y="505181"/>
                  <a:pt x="548532" y="473724"/>
                </a:cubicBezTo>
                <a:cubicBezTo>
                  <a:pt x="1304587" y="442267"/>
                  <a:pt x="2921315" y="-8876"/>
                  <a:pt x="4536332" y="67324"/>
                </a:cubicBezTo>
                <a:cubicBezTo>
                  <a:pt x="6151349" y="143524"/>
                  <a:pt x="6909115" y="482191"/>
                  <a:pt x="8460632" y="473724"/>
                </a:cubicBezTo>
                <a:cubicBezTo>
                  <a:pt x="9818209" y="466316"/>
                  <a:pt x="10378464" y="42420"/>
                  <a:pt x="11549473" y="570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pic>
        <p:nvPicPr>
          <p:cNvPr id="5" name="图片 4">
            <a:extLst>
              <a:ext uri="{FF2B5EF4-FFF2-40B4-BE49-F238E27FC236}">
                <a16:creationId xmlns:a16="http://schemas.microsoft.com/office/drawing/2014/main" id="{99DE03B0-8930-481A-B79F-D834DC513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4314" y="5631743"/>
            <a:ext cx="1536700" cy="1017682"/>
          </a:xfrm>
          <a:prstGeom prst="rect">
            <a:avLst/>
          </a:prstGeom>
        </p:spPr>
      </p:pic>
      <p:sp>
        <p:nvSpPr>
          <p:cNvPr id="6" name="Rectangle 5">
            <a:extLst>
              <a:ext uri="{FF2B5EF4-FFF2-40B4-BE49-F238E27FC236}">
                <a16:creationId xmlns:a16="http://schemas.microsoft.com/office/drawing/2014/main" id="{43771F30-E1FD-AD76-F9B4-7851ABFF940E}"/>
              </a:ext>
            </a:extLst>
          </p:cNvPr>
          <p:cNvSpPr/>
          <p:nvPr/>
        </p:nvSpPr>
        <p:spPr>
          <a:xfrm>
            <a:off x="2137179" y="208575"/>
            <a:ext cx="7707135" cy="1323439"/>
          </a:xfrm>
          <a:prstGeom prst="rect">
            <a:avLst/>
          </a:prstGeom>
          <a:solidFill>
            <a:schemeClr val="bg1"/>
          </a:solidFill>
          <a:ln w="38100">
            <a:solidFill>
              <a:schemeClr val="tx1"/>
            </a:solidFill>
            <a:prstDash val="dash"/>
          </a:ln>
        </p:spPr>
        <p:txBody>
          <a:bodyPr wrap="square">
            <a:spAutoFit/>
          </a:bodyPr>
          <a:lstStyle/>
          <a:p>
            <a:pPr algn="ctr"/>
            <a:r>
              <a:rPr lang="vi-VN" sz="4000" b="1" dirty="0">
                <a:solidFill>
                  <a:srgbClr val="FF6600"/>
                </a:solidFill>
                <a:latin typeface="Cambria" panose="02040503050406030204" pitchFamily="18" charset="0"/>
                <a:ea typeface="Cambria" panose="02040503050406030204" pitchFamily="18" charset="0"/>
                <a:cs typeface="Tahoma" panose="020B0604030504040204" pitchFamily="34" charset="0"/>
              </a:rPr>
              <a:t>Đặt câu với 1 nghĩa chuyển</a:t>
            </a:r>
          </a:p>
          <a:p>
            <a:pPr algn="ctr"/>
            <a:r>
              <a:rPr lang="vi-VN" sz="4000" b="1" dirty="0">
                <a:solidFill>
                  <a:srgbClr val="FF6600"/>
                </a:solidFill>
                <a:latin typeface="Cambria" panose="02040503050406030204" pitchFamily="18" charset="0"/>
                <a:ea typeface="Cambria" panose="02040503050406030204" pitchFamily="18" charset="0"/>
                <a:cs typeface="Tahoma" panose="020B0604030504040204" pitchFamily="34" charset="0"/>
              </a:rPr>
              <a:t> của mỗi từ ở bài tập 3.</a:t>
            </a:r>
          </a:p>
        </p:txBody>
      </p:sp>
      <p:pic>
        <p:nvPicPr>
          <p:cNvPr id="11" name="图片 8">
            <a:extLst>
              <a:ext uri="{FF2B5EF4-FFF2-40B4-BE49-F238E27FC236}">
                <a16:creationId xmlns:a16="http://schemas.microsoft.com/office/drawing/2014/main" id="{0BBEDDCD-C70F-4269-8CEA-5CC94BF1B21C}"/>
              </a:ext>
            </a:extLst>
          </p:cNvPr>
          <p:cNvPicPr>
            <a:picLocks noChangeAspect="1"/>
          </p:cNvPicPr>
          <p:nvPr/>
        </p:nvPicPr>
        <p:blipFill rotWithShape="1">
          <a:blip r:embed="rId4">
            <a:extLst>
              <a:ext uri="{28A0092B-C50C-407E-A947-70E740481C1C}">
                <a14:useLocalDpi xmlns:a14="http://schemas.microsoft.com/office/drawing/2010/main" val="0"/>
              </a:ext>
            </a:extLst>
          </a:blip>
          <a:srcRect l="47064" t="36668" r="34811" b="36248"/>
          <a:stretch/>
        </p:blipFill>
        <p:spPr>
          <a:xfrm>
            <a:off x="1795236" y="44794"/>
            <a:ext cx="1104900" cy="1651000"/>
          </a:xfrm>
          <a:prstGeom prst="rect">
            <a:avLst/>
          </a:prstGeom>
        </p:spPr>
      </p:pic>
      <p:pic>
        <p:nvPicPr>
          <p:cNvPr id="12" name="Picture 11">
            <a:extLst>
              <a:ext uri="{FF2B5EF4-FFF2-40B4-BE49-F238E27FC236}">
                <a16:creationId xmlns:a16="http://schemas.microsoft.com/office/drawing/2014/main" id="{615DD681-07F2-2761-6D26-9E09CAAD94BB}"/>
              </a:ext>
            </a:extLst>
          </p:cNvPr>
          <p:cNvPicPr>
            <a:picLocks noChangeAspect="1"/>
          </p:cNvPicPr>
          <p:nvPr/>
        </p:nvPicPr>
        <p:blipFill>
          <a:blip r:embed="rId5"/>
          <a:stretch>
            <a:fillRect/>
          </a:stretch>
        </p:blipFill>
        <p:spPr>
          <a:xfrm>
            <a:off x="1" y="2483098"/>
            <a:ext cx="5077838" cy="4656934"/>
          </a:xfrm>
          <a:prstGeom prst="rect">
            <a:avLst/>
          </a:prstGeom>
        </p:spPr>
      </p:pic>
      <p:sp>
        <p:nvSpPr>
          <p:cNvPr id="13" name="Rectangle: Rounded Corners 5">
            <a:extLst>
              <a:ext uri="{FF2B5EF4-FFF2-40B4-BE49-F238E27FC236}">
                <a16:creationId xmlns:a16="http://schemas.microsoft.com/office/drawing/2014/main" id="{7CC45D51-4776-A8B1-361A-A22B3BAA0276}"/>
              </a:ext>
            </a:extLst>
          </p:cNvPr>
          <p:cNvSpPr/>
          <p:nvPr/>
        </p:nvSpPr>
        <p:spPr>
          <a:xfrm>
            <a:off x="4497565" y="2038786"/>
            <a:ext cx="7707135" cy="1187014"/>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3000" b="1" i="0"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cs typeface="+mn-cs"/>
              </a:rPr>
              <a:t>Cả </a:t>
            </a: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lớp học tập tấm gương làm việc tốt của bạn An.</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1" name="Rectangle: Rounded Corners 5">
            <a:extLst>
              <a:ext uri="{FF2B5EF4-FFF2-40B4-BE49-F238E27FC236}">
                <a16:creationId xmlns:a16="http://schemas.microsoft.com/office/drawing/2014/main" id="{9BEEA992-18D4-6C35-F5B0-D686B57E4D07}"/>
              </a:ext>
            </a:extLst>
          </p:cNvPr>
          <p:cNvSpPr/>
          <p:nvPr/>
        </p:nvSpPr>
        <p:spPr>
          <a:xfrm>
            <a:off x="6345868" y="3648936"/>
            <a:ext cx="5418164" cy="1017682"/>
          </a:xfrm>
          <a:prstGeom prst="roundRect">
            <a:avLst>
              <a:gd name="adj" fmla="val 33027"/>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An tập trung học bài.</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4" name="Rectangle: Rounded Corners 5">
            <a:extLst>
              <a:ext uri="{FF2B5EF4-FFF2-40B4-BE49-F238E27FC236}">
                <a16:creationId xmlns:a16="http://schemas.microsoft.com/office/drawing/2014/main" id="{62B4ADFB-08A6-3563-24C5-B2E3A1A99978}"/>
              </a:ext>
            </a:extLst>
          </p:cNvPr>
          <p:cNvSpPr/>
          <p:nvPr/>
        </p:nvSpPr>
        <p:spPr>
          <a:xfrm>
            <a:off x="6839866" y="5444159"/>
            <a:ext cx="5418164" cy="1017682"/>
          </a:xfrm>
          <a:prstGeom prst="roundRect">
            <a:avLst>
              <a:gd name="adj" fmla="val 33027"/>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Bạn An đọc bài rất trôi chảy.</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35" name="Group 34">
            <a:extLst>
              <a:ext uri="{FF2B5EF4-FFF2-40B4-BE49-F238E27FC236}">
                <a16:creationId xmlns:a16="http://schemas.microsoft.com/office/drawing/2014/main" id="{7CBBF41C-269E-7FB4-63E3-03B6A7F12906}"/>
              </a:ext>
            </a:extLst>
          </p:cNvPr>
          <p:cNvGrpSpPr/>
          <p:nvPr/>
        </p:nvGrpSpPr>
        <p:grpSpPr>
          <a:xfrm>
            <a:off x="3016469" y="2154795"/>
            <a:ext cx="1730133" cy="634174"/>
            <a:chOff x="533400" y="2432597"/>
            <a:chExt cx="6781800" cy="3035345"/>
          </a:xfrm>
          <a:solidFill>
            <a:schemeClr val="accent6"/>
          </a:solidFill>
        </p:grpSpPr>
        <p:sp>
          <p:nvSpPr>
            <p:cNvPr id="36" name="Cloud 13">
              <a:extLst>
                <a:ext uri="{FF2B5EF4-FFF2-40B4-BE49-F238E27FC236}">
                  <a16:creationId xmlns:a16="http://schemas.microsoft.com/office/drawing/2014/main" id="{D1C28600-6C48-70A7-996A-9255ACAF1B24}"/>
                </a:ext>
              </a:extLst>
            </p:cNvPr>
            <p:cNvSpPr/>
            <p:nvPr/>
          </p:nvSpPr>
          <p:spPr>
            <a:xfrm>
              <a:off x="533400" y="2530254"/>
              <a:ext cx="6781800" cy="2937688"/>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37" name="TextBox 36">
              <a:extLst>
                <a:ext uri="{FF2B5EF4-FFF2-40B4-BE49-F238E27FC236}">
                  <a16:creationId xmlns:a16="http://schemas.microsoft.com/office/drawing/2014/main" id="{310DF51F-46A4-B29B-3617-CC694B3084D7}"/>
                </a:ext>
              </a:extLst>
            </p:cNvPr>
            <p:cNvSpPr txBox="1"/>
            <p:nvPr/>
          </p:nvSpPr>
          <p:spPr>
            <a:xfrm>
              <a:off x="1561044" y="2432597"/>
              <a:ext cx="4726524" cy="2362491"/>
            </a:xfrm>
            <a:prstGeom prst="roundRect">
              <a:avLst/>
            </a:prstGeom>
            <a:noFill/>
          </p:spPr>
          <p:txBody>
            <a:bodyPr wrap="none" rtlCol="0">
              <a:spAutoFit/>
            </a:bodyPr>
            <a:lstStyle/>
            <a:p>
              <a:pPr algn="ctr"/>
              <a:r>
                <a:rPr lang="vi-VN" sz="3000" b="1" dirty="0">
                  <a:solidFill>
                    <a:schemeClr val="bg1"/>
                  </a:solidFill>
                  <a:latin typeface="Cambria" panose="02040503050406030204" pitchFamily="18" charset="0"/>
                  <a:ea typeface="Cambria" panose="02040503050406030204" pitchFamily="18" charset="0"/>
                </a:rPr>
                <a:t>Học tập </a:t>
              </a:r>
              <a:endParaRPr lang="en-US" sz="3000" b="1" dirty="0">
                <a:solidFill>
                  <a:schemeClr val="bg1"/>
                </a:solidFill>
                <a:latin typeface="Cambria" panose="02040503050406030204" pitchFamily="18" charset="0"/>
                <a:ea typeface="Cambria" panose="02040503050406030204" pitchFamily="18" charset="0"/>
              </a:endParaRPr>
            </a:p>
          </p:txBody>
        </p:sp>
      </p:grpSp>
      <p:grpSp>
        <p:nvGrpSpPr>
          <p:cNvPr id="38" name="Group 37">
            <a:extLst>
              <a:ext uri="{FF2B5EF4-FFF2-40B4-BE49-F238E27FC236}">
                <a16:creationId xmlns:a16="http://schemas.microsoft.com/office/drawing/2014/main" id="{D0B17E54-D4C4-927F-BA9E-9DBDD19EB8A7}"/>
              </a:ext>
            </a:extLst>
          </p:cNvPr>
          <p:cNvGrpSpPr/>
          <p:nvPr/>
        </p:nvGrpSpPr>
        <p:grpSpPr>
          <a:xfrm>
            <a:off x="4387110" y="3741453"/>
            <a:ext cx="1987907" cy="721785"/>
            <a:chOff x="533400" y="2530254"/>
            <a:chExt cx="6781800" cy="2937688"/>
          </a:xfrm>
          <a:solidFill>
            <a:schemeClr val="accent6"/>
          </a:solidFill>
        </p:grpSpPr>
        <p:sp>
          <p:nvSpPr>
            <p:cNvPr id="39" name="Cloud 13">
              <a:extLst>
                <a:ext uri="{FF2B5EF4-FFF2-40B4-BE49-F238E27FC236}">
                  <a16:creationId xmlns:a16="http://schemas.microsoft.com/office/drawing/2014/main" id="{448081CA-2EDC-5B11-C2AF-56EE452A7815}"/>
                </a:ext>
              </a:extLst>
            </p:cNvPr>
            <p:cNvSpPr/>
            <p:nvPr/>
          </p:nvSpPr>
          <p:spPr>
            <a:xfrm>
              <a:off x="533400" y="2530254"/>
              <a:ext cx="6781800" cy="2937688"/>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40" name="TextBox 39">
              <a:extLst>
                <a:ext uri="{FF2B5EF4-FFF2-40B4-BE49-F238E27FC236}">
                  <a16:creationId xmlns:a16="http://schemas.microsoft.com/office/drawing/2014/main" id="{5F2A83A5-0324-D934-BD32-1C73BF1CB840}"/>
                </a:ext>
              </a:extLst>
            </p:cNvPr>
            <p:cNvSpPr txBox="1"/>
            <p:nvPr/>
          </p:nvSpPr>
          <p:spPr>
            <a:xfrm>
              <a:off x="1579570" y="2620929"/>
              <a:ext cx="4689457" cy="1955099"/>
            </a:xfrm>
            <a:prstGeom prst="roundRect">
              <a:avLst/>
            </a:prstGeom>
            <a:noFill/>
          </p:spPr>
          <p:txBody>
            <a:bodyPr wrap="none" rtlCol="0">
              <a:spAutoFit/>
            </a:bodyPr>
            <a:lstStyle/>
            <a:p>
              <a:pPr algn="ctr"/>
              <a:r>
                <a:rPr lang="vi-VN" sz="3000" b="1" dirty="0">
                  <a:solidFill>
                    <a:schemeClr val="bg1"/>
                  </a:solidFill>
                  <a:latin typeface="Cambria" panose="02040503050406030204" pitchFamily="18" charset="0"/>
                  <a:ea typeface="Cambria" panose="02040503050406030204" pitchFamily="18" charset="0"/>
                </a:rPr>
                <a:t>Tập trung</a:t>
              </a:r>
              <a:endParaRPr lang="en-US" sz="3000" b="1" dirty="0">
                <a:solidFill>
                  <a:schemeClr val="bg1"/>
                </a:solidFill>
                <a:latin typeface="Cambria" panose="02040503050406030204" pitchFamily="18" charset="0"/>
                <a:ea typeface="Cambria" panose="02040503050406030204" pitchFamily="18" charset="0"/>
              </a:endParaRPr>
            </a:p>
          </p:txBody>
        </p:sp>
      </p:grpSp>
      <p:grpSp>
        <p:nvGrpSpPr>
          <p:cNvPr id="41" name="Group 40">
            <a:extLst>
              <a:ext uri="{FF2B5EF4-FFF2-40B4-BE49-F238E27FC236}">
                <a16:creationId xmlns:a16="http://schemas.microsoft.com/office/drawing/2014/main" id="{19F97392-F343-C248-2D96-B7C6DD32BA07}"/>
              </a:ext>
            </a:extLst>
          </p:cNvPr>
          <p:cNvGrpSpPr/>
          <p:nvPr/>
        </p:nvGrpSpPr>
        <p:grpSpPr>
          <a:xfrm>
            <a:off x="5177664" y="5646780"/>
            <a:ext cx="1704784" cy="612440"/>
            <a:chOff x="533400" y="2530254"/>
            <a:chExt cx="5869844" cy="2300480"/>
          </a:xfrm>
          <a:solidFill>
            <a:schemeClr val="accent6"/>
          </a:solidFill>
        </p:grpSpPr>
        <p:sp>
          <p:nvSpPr>
            <p:cNvPr id="42" name="Cloud 13">
              <a:extLst>
                <a:ext uri="{FF2B5EF4-FFF2-40B4-BE49-F238E27FC236}">
                  <a16:creationId xmlns:a16="http://schemas.microsoft.com/office/drawing/2014/main" id="{F5F47143-2EF0-D8B6-2E88-B5659ACB41FF}"/>
                </a:ext>
              </a:extLst>
            </p:cNvPr>
            <p:cNvSpPr/>
            <p:nvPr/>
          </p:nvSpPr>
          <p:spPr>
            <a:xfrm>
              <a:off x="533400" y="2530254"/>
              <a:ext cx="5869844" cy="2300480"/>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43" name="TextBox 42">
              <a:extLst>
                <a:ext uri="{FF2B5EF4-FFF2-40B4-BE49-F238E27FC236}">
                  <a16:creationId xmlns:a16="http://schemas.microsoft.com/office/drawing/2014/main" id="{B4070E2A-4FD4-B554-19AC-7D272DC4BE8F}"/>
                </a:ext>
              </a:extLst>
            </p:cNvPr>
            <p:cNvSpPr txBox="1"/>
            <p:nvPr/>
          </p:nvSpPr>
          <p:spPr>
            <a:xfrm>
              <a:off x="1236176" y="2530254"/>
              <a:ext cx="4503910" cy="1804372"/>
            </a:xfrm>
            <a:prstGeom prst="roundRect">
              <a:avLst/>
            </a:prstGeom>
            <a:noFill/>
          </p:spPr>
          <p:txBody>
            <a:bodyPr wrap="none" rtlCol="0">
              <a:spAutoFit/>
            </a:bodyPr>
            <a:lstStyle/>
            <a:p>
              <a:pPr algn="ctr"/>
              <a:r>
                <a:rPr lang="vi-VN" sz="3000" b="1" dirty="0">
                  <a:solidFill>
                    <a:schemeClr val="bg1"/>
                  </a:solidFill>
                  <a:latin typeface="Cambria" panose="02040503050406030204" pitchFamily="18" charset="0"/>
                  <a:ea typeface="Cambria" panose="02040503050406030204" pitchFamily="18" charset="0"/>
                </a:rPr>
                <a:t>Trôi chảy</a:t>
              </a:r>
              <a:endParaRPr lang="en-US" sz="3000" b="1"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61151972"/>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1"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09CD019C-BC6D-4FF4-BDEB-3459D9EACD59}"/>
              </a:ext>
            </a:extLst>
          </p:cNvPr>
          <p:cNvGrpSpPr/>
          <p:nvPr/>
        </p:nvGrpSpPr>
        <p:grpSpPr>
          <a:xfrm>
            <a:off x="-1203734" y="457121"/>
            <a:ext cx="7791447" cy="6596743"/>
            <a:chOff x="-1203734" y="457121"/>
            <a:chExt cx="7791447" cy="6596743"/>
          </a:xfrm>
        </p:grpSpPr>
        <p:sp>
          <p:nvSpPr>
            <p:cNvPr id="2" name="Freeform 579">
              <a:extLst>
                <a:ext uri="{FF2B5EF4-FFF2-40B4-BE49-F238E27FC236}">
                  <a16:creationId xmlns:a16="http://schemas.microsoft.com/office/drawing/2014/main" id="{833D2C65-00A3-4E06-A223-3A70E753F42A}"/>
                </a:ext>
              </a:extLst>
            </p:cNvPr>
            <p:cNvSpPr>
              <a:spLocks/>
            </p:cNvSpPr>
            <p:nvPr/>
          </p:nvSpPr>
          <p:spPr bwMode="auto">
            <a:xfrm flipH="1">
              <a:off x="-14070" y="1567909"/>
              <a:ext cx="6601783" cy="5274163"/>
            </a:xfrm>
            <a:custGeom>
              <a:avLst/>
              <a:gdLst>
                <a:gd name="T0" fmla="*/ 3290 w 3332"/>
                <a:gd name="T1" fmla="*/ 2991 h 2992"/>
                <a:gd name="T2" fmla="*/ 3316 w 3332"/>
                <a:gd name="T3" fmla="*/ 2976 h 2992"/>
                <a:gd name="T4" fmla="*/ 3331 w 3332"/>
                <a:gd name="T5" fmla="*/ 2950 h 2992"/>
                <a:gd name="T6" fmla="*/ 3332 w 3332"/>
                <a:gd name="T7" fmla="*/ 0 h 2992"/>
                <a:gd name="T8" fmla="*/ 3313 w 3332"/>
                <a:gd name="T9" fmla="*/ 97 h 2992"/>
                <a:gd name="T10" fmla="*/ 3288 w 3332"/>
                <a:gd name="T11" fmla="*/ 183 h 2992"/>
                <a:gd name="T12" fmla="*/ 3259 w 3332"/>
                <a:gd name="T13" fmla="*/ 258 h 2992"/>
                <a:gd name="T14" fmla="*/ 3226 w 3332"/>
                <a:gd name="T15" fmla="*/ 323 h 2992"/>
                <a:gd name="T16" fmla="*/ 3188 w 3332"/>
                <a:gd name="T17" fmla="*/ 379 h 2992"/>
                <a:gd name="T18" fmla="*/ 3148 w 3332"/>
                <a:gd name="T19" fmla="*/ 427 h 2992"/>
                <a:gd name="T20" fmla="*/ 3103 w 3332"/>
                <a:gd name="T21" fmla="*/ 468 h 2992"/>
                <a:gd name="T22" fmla="*/ 3056 w 3332"/>
                <a:gd name="T23" fmla="*/ 504 h 2992"/>
                <a:gd name="T24" fmla="*/ 2953 w 3332"/>
                <a:gd name="T25" fmla="*/ 556 h 2992"/>
                <a:gd name="T26" fmla="*/ 2843 w 3332"/>
                <a:gd name="T27" fmla="*/ 591 h 2992"/>
                <a:gd name="T28" fmla="*/ 2686 w 3332"/>
                <a:gd name="T29" fmla="*/ 623 h 2992"/>
                <a:gd name="T30" fmla="*/ 2485 w 3332"/>
                <a:gd name="T31" fmla="*/ 661 h 2992"/>
                <a:gd name="T32" fmla="*/ 2367 w 3332"/>
                <a:gd name="T33" fmla="*/ 693 h 2992"/>
                <a:gd name="T34" fmla="*/ 2290 w 3332"/>
                <a:gd name="T35" fmla="*/ 722 h 2992"/>
                <a:gd name="T36" fmla="*/ 2182 w 3332"/>
                <a:gd name="T37" fmla="*/ 776 h 2992"/>
                <a:gd name="T38" fmla="*/ 2081 w 3332"/>
                <a:gd name="T39" fmla="*/ 836 h 2992"/>
                <a:gd name="T40" fmla="*/ 1990 w 3332"/>
                <a:gd name="T41" fmla="*/ 907 h 2992"/>
                <a:gd name="T42" fmla="*/ 1904 w 3332"/>
                <a:gd name="T43" fmla="*/ 988 h 2992"/>
                <a:gd name="T44" fmla="*/ 1821 w 3332"/>
                <a:gd name="T45" fmla="*/ 1083 h 2992"/>
                <a:gd name="T46" fmla="*/ 1743 w 3332"/>
                <a:gd name="T47" fmla="*/ 1192 h 2992"/>
                <a:gd name="T48" fmla="*/ 1667 w 3332"/>
                <a:gd name="T49" fmla="*/ 1316 h 2992"/>
                <a:gd name="T50" fmla="*/ 1589 w 3332"/>
                <a:gd name="T51" fmla="*/ 1459 h 2992"/>
                <a:gd name="T52" fmla="*/ 1483 w 3332"/>
                <a:gd name="T53" fmla="*/ 1679 h 2992"/>
                <a:gd name="T54" fmla="*/ 1370 w 3332"/>
                <a:gd name="T55" fmla="*/ 1936 h 2992"/>
                <a:gd name="T56" fmla="*/ 1327 w 3332"/>
                <a:gd name="T57" fmla="*/ 2024 h 2992"/>
                <a:gd name="T58" fmla="*/ 1293 w 3332"/>
                <a:gd name="T59" fmla="*/ 2076 h 2992"/>
                <a:gd name="T60" fmla="*/ 1258 w 3332"/>
                <a:gd name="T61" fmla="*/ 2119 h 2992"/>
                <a:gd name="T62" fmla="*/ 1220 w 3332"/>
                <a:gd name="T63" fmla="*/ 2154 h 2992"/>
                <a:gd name="T64" fmla="*/ 1183 w 3332"/>
                <a:gd name="T65" fmla="*/ 2181 h 2992"/>
                <a:gd name="T66" fmla="*/ 1130 w 3332"/>
                <a:gd name="T67" fmla="*/ 2205 h 2992"/>
                <a:gd name="T68" fmla="*/ 1046 w 3332"/>
                <a:gd name="T69" fmla="*/ 2224 h 2992"/>
                <a:gd name="T70" fmla="*/ 959 w 3332"/>
                <a:gd name="T71" fmla="*/ 2225 h 2992"/>
                <a:gd name="T72" fmla="*/ 839 w 3332"/>
                <a:gd name="T73" fmla="*/ 2213 h 2992"/>
                <a:gd name="T74" fmla="*/ 716 w 3332"/>
                <a:gd name="T75" fmla="*/ 2201 h 2992"/>
                <a:gd name="T76" fmla="*/ 624 w 3332"/>
                <a:gd name="T77" fmla="*/ 2201 h 2992"/>
                <a:gd name="T78" fmla="*/ 531 w 3332"/>
                <a:gd name="T79" fmla="*/ 2218 h 2992"/>
                <a:gd name="T80" fmla="*/ 471 w 3332"/>
                <a:gd name="T81" fmla="*/ 2240 h 2992"/>
                <a:gd name="T82" fmla="*/ 373 w 3332"/>
                <a:gd name="T83" fmla="*/ 2294 h 2992"/>
                <a:gd name="T84" fmla="*/ 289 w 3332"/>
                <a:gd name="T85" fmla="*/ 2355 h 2992"/>
                <a:gd name="T86" fmla="*/ 218 w 3332"/>
                <a:gd name="T87" fmla="*/ 2421 h 2992"/>
                <a:gd name="T88" fmla="*/ 160 w 3332"/>
                <a:gd name="T89" fmla="*/ 2491 h 2992"/>
                <a:gd name="T90" fmla="*/ 111 w 3332"/>
                <a:gd name="T91" fmla="*/ 2566 h 2992"/>
                <a:gd name="T92" fmla="*/ 74 w 3332"/>
                <a:gd name="T93" fmla="*/ 2643 h 2992"/>
                <a:gd name="T94" fmla="*/ 46 w 3332"/>
                <a:gd name="T95" fmla="*/ 2720 h 2992"/>
                <a:gd name="T96" fmla="*/ 24 w 3332"/>
                <a:gd name="T97" fmla="*/ 2797 h 2992"/>
                <a:gd name="T98" fmla="*/ 4 w 3332"/>
                <a:gd name="T99" fmla="*/ 2945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2" h="2992">
                  <a:moveTo>
                    <a:pt x="3279" y="2992"/>
                  </a:moveTo>
                  <a:lnTo>
                    <a:pt x="3279" y="2992"/>
                  </a:lnTo>
                  <a:lnTo>
                    <a:pt x="3290" y="2991"/>
                  </a:lnTo>
                  <a:lnTo>
                    <a:pt x="3299" y="2987"/>
                  </a:lnTo>
                  <a:lnTo>
                    <a:pt x="3309" y="2982"/>
                  </a:lnTo>
                  <a:lnTo>
                    <a:pt x="3316" y="2976"/>
                  </a:lnTo>
                  <a:lnTo>
                    <a:pt x="3324" y="2969"/>
                  </a:lnTo>
                  <a:lnTo>
                    <a:pt x="3328" y="2959"/>
                  </a:lnTo>
                  <a:lnTo>
                    <a:pt x="3331" y="2950"/>
                  </a:lnTo>
                  <a:lnTo>
                    <a:pt x="3332" y="2939"/>
                  </a:lnTo>
                  <a:lnTo>
                    <a:pt x="3332" y="0"/>
                  </a:lnTo>
                  <a:lnTo>
                    <a:pt x="3332" y="0"/>
                  </a:lnTo>
                  <a:lnTo>
                    <a:pt x="3326" y="34"/>
                  </a:lnTo>
                  <a:lnTo>
                    <a:pt x="3320" y="66"/>
                  </a:lnTo>
                  <a:lnTo>
                    <a:pt x="3313" y="97"/>
                  </a:lnTo>
                  <a:lnTo>
                    <a:pt x="3305" y="126"/>
                  </a:lnTo>
                  <a:lnTo>
                    <a:pt x="3297" y="155"/>
                  </a:lnTo>
                  <a:lnTo>
                    <a:pt x="3288" y="183"/>
                  </a:lnTo>
                  <a:lnTo>
                    <a:pt x="3279" y="208"/>
                  </a:lnTo>
                  <a:lnTo>
                    <a:pt x="3269" y="234"/>
                  </a:lnTo>
                  <a:lnTo>
                    <a:pt x="3259" y="258"/>
                  </a:lnTo>
                  <a:lnTo>
                    <a:pt x="3249" y="281"/>
                  </a:lnTo>
                  <a:lnTo>
                    <a:pt x="3238" y="303"/>
                  </a:lnTo>
                  <a:lnTo>
                    <a:pt x="3226" y="323"/>
                  </a:lnTo>
                  <a:lnTo>
                    <a:pt x="3213" y="343"/>
                  </a:lnTo>
                  <a:lnTo>
                    <a:pt x="3201" y="362"/>
                  </a:lnTo>
                  <a:lnTo>
                    <a:pt x="3188" y="379"/>
                  </a:lnTo>
                  <a:lnTo>
                    <a:pt x="3176" y="396"/>
                  </a:lnTo>
                  <a:lnTo>
                    <a:pt x="3161" y="413"/>
                  </a:lnTo>
                  <a:lnTo>
                    <a:pt x="3148" y="427"/>
                  </a:lnTo>
                  <a:lnTo>
                    <a:pt x="3134" y="442"/>
                  </a:lnTo>
                  <a:lnTo>
                    <a:pt x="3118" y="456"/>
                  </a:lnTo>
                  <a:lnTo>
                    <a:pt x="3103" y="468"/>
                  </a:lnTo>
                  <a:lnTo>
                    <a:pt x="3088" y="481"/>
                  </a:lnTo>
                  <a:lnTo>
                    <a:pt x="3072" y="493"/>
                  </a:lnTo>
                  <a:lnTo>
                    <a:pt x="3056" y="504"/>
                  </a:lnTo>
                  <a:lnTo>
                    <a:pt x="3024" y="523"/>
                  </a:lnTo>
                  <a:lnTo>
                    <a:pt x="2989" y="540"/>
                  </a:lnTo>
                  <a:lnTo>
                    <a:pt x="2953" y="556"/>
                  </a:lnTo>
                  <a:lnTo>
                    <a:pt x="2917" y="569"/>
                  </a:lnTo>
                  <a:lnTo>
                    <a:pt x="2881" y="581"/>
                  </a:lnTo>
                  <a:lnTo>
                    <a:pt x="2843" y="591"/>
                  </a:lnTo>
                  <a:lnTo>
                    <a:pt x="2805" y="600"/>
                  </a:lnTo>
                  <a:lnTo>
                    <a:pt x="2766" y="609"/>
                  </a:lnTo>
                  <a:lnTo>
                    <a:pt x="2686" y="623"/>
                  </a:lnTo>
                  <a:lnTo>
                    <a:pt x="2606" y="638"/>
                  </a:lnTo>
                  <a:lnTo>
                    <a:pt x="2525" y="652"/>
                  </a:lnTo>
                  <a:lnTo>
                    <a:pt x="2485" y="661"/>
                  </a:lnTo>
                  <a:lnTo>
                    <a:pt x="2446" y="670"/>
                  </a:lnTo>
                  <a:lnTo>
                    <a:pt x="2406" y="681"/>
                  </a:lnTo>
                  <a:lnTo>
                    <a:pt x="2367" y="693"/>
                  </a:lnTo>
                  <a:lnTo>
                    <a:pt x="2328" y="707"/>
                  </a:lnTo>
                  <a:lnTo>
                    <a:pt x="2290" y="722"/>
                  </a:lnTo>
                  <a:lnTo>
                    <a:pt x="2290" y="722"/>
                  </a:lnTo>
                  <a:lnTo>
                    <a:pt x="2253" y="739"/>
                  </a:lnTo>
                  <a:lnTo>
                    <a:pt x="2217" y="756"/>
                  </a:lnTo>
                  <a:lnTo>
                    <a:pt x="2182" y="776"/>
                  </a:lnTo>
                  <a:lnTo>
                    <a:pt x="2147" y="795"/>
                  </a:lnTo>
                  <a:lnTo>
                    <a:pt x="2114" y="815"/>
                  </a:lnTo>
                  <a:lnTo>
                    <a:pt x="2081" y="836"/>
                  </a:lnTo>
                  <a:lnTo>
                    <a:pt x="2050" y="859"/>
                  </a:lnTo>
                  <a:lnTo>
                    <a:pt x="2020" y="882"/>
                  </a:lnTo>
                  <a:lnTo>
                    <a:pt x="1990" y="907"/>
                  </a:lnTo>
                  <a:lnTo>
                    <a:pt x="1961" y="933"/>
                  </a:lnTo>
                  <a:lnTo>
                    <a:pt x="1932" y="961"/>
                  </a:lnTo>
                  <a:lnTo>
                    <a:pt x="1904" y="988"/>
                  </a:lnTo>
                  <a:lnTo>
                    <a:pt x="1876" y="1019"/>
                  </a:lnTo>
                  <a:lnTo>
                    <a:pt x="1849" y="1050"/>
                  </a:lnTo>
                  <a:lnTo>
                    <a:pt x="1821" y="1083"/>
                  </a:lnTo>
                  <a:lnTo>
                    <a:pt x="1796" y="1118"/>
                  </a:lnTo>
                  <a:lnTo>
                    <a:pt x="1769" y="1154"/>
                  </a:lnTo>
                  <a:lnTo>
                    <a:pt x="1743" y="1192"/>
                  </a:lnTo>
                  <a:lnTo>
                    <a:pt x="1717" y="1231"/>
                  </a:lnTo>
                  <a:lnTo>
                    <a:pt x="1692" y="1273"/>
                  </a:lnTo>
                  <a:lnTo>
                    <a:pt x="1667" y="1316"/>
                  </a:lnTo>
                  <a:lnTo>
                    <a:pt x="1640" y="1362"/>
                  </a:lnTo>
                  <a:lnTo>
                    <a:pt x="1615" y="1409"/>
                  </a:lnTo>
                  <a:lnTo>
                    <a:pt x="1589" y="1459"/>
                  </a:lnTo>
                  <a:lnTo>
                    <a:pt x="1563" y="1511"/>
                  </a:lnTo>
                  <a:lnTo>
                    <a:pt x="1536" y="1564"/>
                  </a:lnTo>
                  <a:lnTo>
                    <a:pt x="1483" y="1679"/>
                  </a:lnTo>
                  <a:lnTo>
                    <a:pt x="1427" y="1802"/>
                  </a:lnTo>
                  <a:lnTo>
                    <a:pt x="1370" y="1936"/>
                  </a:lnTo>
                  <a:lnTo>
                    <a:pt x="1370" y="1936"/>
                  </a:lnTo>
                  <a:lnTo>
                    <a:pt x="1349" y="1982"/>
                  </a:lnTo>
                  <a:lnTo>
                    <a:pt x="1338" y="2003"/>
                  </a:lnTo>
                  <a:lnTo>
                    <a:pt x="1327" y="2024"/>
                  </a:lnTo>
                  <a:lnTo>
                    <a:pt x="1316" y="2042"/>
                  </a:lnTo>
                  <a:lnTo>
                    <a:pt x="1305" y="2060"/>
                  </a:lnTo>
                  <a:lnTo>
                    <a:pt x="1293" y="2076"/>
                  </a:lnTo>
                  <a:lnTo>
                    <a:pt x="1282" y="2091"/>
                  </a:lnTo>
                  <a:lnTo>
                    <a:pt x="1270" y="2106"/>
                  </a:lnTo>
                  <a:lnTo>
                    <a:pt x="1258" y="2119"/>
                  </a:lnTo>
                  <a:lnTo>
                    <a:pt x="1246" y="2132"/>
                  </a:lnTo>
                  <a:lnTo>
                    <a:pt x="1234" y="2143"/>
                  </a:lnTo>
                  <a:lnTo>
                    <a:pt x="1220" y="2154"/>
                  </a:lnTo>
                  <a:lnTo>
                    <a:pt x="1208" y="2164"/>
                  </a:lnTo>
                  <a:lnTo>
                    <a:pt x="1195" y="2172"/>
                  </a:lnTo>
                  <a:lnTo>
                    <a:pt x="1183" y="2181"/>
                  </a:lnTo>
                  <a:lnTo>
                    <a:pt x="1170" y="2188"/>
                  </a:lnTo>
                  <a:lnTo>
                    <a:pt x="1156" y="2194"/>
                  </a:lnTo>
                  <a:lnTo>
                    <a:pt x="1130" y="2205"/>
                  </a:lnTo>
                  <a:lnTo>
                    <a:pt x="1102" y="2213"/>
                  </a:lnTo>
                  <a:lnTo>
                    <a:pt x="1074" y="2219"/>
                  </a:lnTo>
                  <a:lnTo>
                    <a:pt x="1046" y="2224"/>
                  </a:lnTo>
                  <a:lnTo>
                    <a:pt x="1017" y="2225"/>
                  </a:lnTo>
                  <a:lnTo>
                    <a:pt x="988" y="2227"/>
                  </a:lnTo>
                  <a:lnTo>
                    <a:pt x="959" y="2225"/>
                  </a:lnTo>
                  <a:lnTo>
                    <a:pt x="930" y="2223"/>
                  </a:lnTo>
                  <a:lnTo>
                    <a:pt x="900" y="2221"/>
                  </a:lnTo>
                  <a:lnTo>
                    <a:pt x="839" y="2213"/>
                  </a:lnTo>
                  <a:lnTo>
                    <a:pt x="778" y="2207"/>
                  </a:lnTo>
                  <a:lnTo>
                    <a:pt x="748" y="2204"/>
                  </a:lnTo>
                  <a:lnTo>
                    <a:pt x="716" y="2201"/>
                  </a:lnTo>
                  <a:lnTo>
                    <a:pt x="686" y="2200"/>
                  </a:lnTo>
                  <a:lnTo>
                    <a:pt x="654" y="2200"/>
                  </a:lnTo>
                  <a:lnTo>
                    <a:pt x="624" y="2201"/>
                  </a:lnTo>
                  <a:lnTo>
                    <a:pt x="593" y="2205"/>
                  </a:lnTo>
                  <a:lnTo>
                    <a:pt x="563" y="2210"/>
                  </a:lnTo>
                  <a:lnTo>
                    <a:pt x="531" y="2218"/>
                  </a:lnTo>
                  <a:lnTo>
                    <a:pt x="501" y="2228"/>
                  </a:lnTo>
                  <a:lnTo>
                    <a:pt x="471" y="2240"/>
                  </a:lnTo>
                  <a:lnTo>
                    <a:pt x="471" y="2240"/>
                  </a:lnTo>
                  <a:lnTo>
                    <a:pt x="437" y="2257"/>
                  </a:lnTo>
                  <a:lnTo>
                    <a:pt x="404" y="2275"/>
                  </a:lnTo>
                  <a:lnTo>
                    <a:pt x="373" y="2294"/>
                  </a:lnTo>
                  <a:lnTo>
                    <a:pt x="344" y="2314"/>
                  </a:lnTo>
                  <a:lnTo>
                    <a:pt x="316" y="2333"/>
                  </a:lnTo>
                  <a:lnTo>
                    <a:pt x="289" y="2355"/>
                  </a:lnTo>
                  <a:lnTo>
                    <a:pt x="264" y="2377"/>
                  </a:lnTo>
                  <a:lnTo>
                    <a:pt x="241" y="2398"/>
                  </a:lnTo>
                  <a:lnTo>
                    <a:pt x="218" y="2421"/>
                  </a:lnTo>
                  <a:lnTo>
                    <a:pt x="197" y="2444"/>
                  </a:lnTo>
                  <a:lnTo>
                    <a:pt x="178" y="2467"/>
                  </a:lnTo>
                  <a:lnTo>
                    <a:pt x="160" y="2491"/>
                  </a:lnTo>
                  <a:lnTo>
                    <a:pt x="143" y="2517"/>
                  </a:lnTo>
                  <a:lnTo>
                    <a:pt x="126" y="2541"/>
                  </a:lnTo>
                  <a:lnTo>
                    <a:pt x="111" y="2566"/>
                  </a:lnTo>
                  <a:lnTo>
                    <a:pt x="98" y="2592"/>
                  </a:lnTo>
                  <a:lnTo>
                    <a:pt x="86" y="2617"/>
                  </a:lnTo>
                  <a:lnTo>
                    <a:pt x="74" y="2643"/>
                  </a:lnTo>
                  <a:lnTo>
                    <a:pt x="64" y="2668"/>
                  </a:lnTo>
                  <a:lnTo>
                    <a:pt x="55" y="2695"/>
                  </a:lnTo>
                  <a:lnTo>
                    <a:pt x="46" y="2720"/>
                  </a:lnTo>
                  <a:lnTo>
                    <a:pt x="38" y="2745"/>
                  </a:lnTo>
                  <a:lnTo>
                    <a:pt x="32" y="2772"/>
                  </a:lnTo>
                  <a:lnTo>
                    <a:pt x="24" y="2797"/>
                  </a:lnTo>
                  <a:lnTo>
                    <a:pt x="15" y="2848"/>
                  </a:lnTo>
                  <a:lnTo>
                    <a:pt x="7" y="2898"/>
                  </a:lnTo>
                  <a:lnTo>
                    <a:pt x="4" y="2945"/>
                  </a:lnTo>
                  <a:lnTo>
                    <a:pt x="0" y="2992"/>
                  </a:lnTo>
                  <a:lnTo>
                    <a:pt x="3279" y="2992"/>
                  </a:lnTo>
                  <a:close/>
                </a:path>
              </a:pathLst>
            </a:cu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字魂157号-萌趣兔兔" panose="020F0502020204030204"/>
                <a:cs typeface="+mn-ea"/>
                <a:sym typeface="+mn-lt"/>
              </a:endParaRPr>
            </a:p>
          </p:txBody>
        </p:sp>
        <p:pic>
          <p:nvPicPr>
            <p:cNvPr id="9" name="图片 8">
              <a:extLst>
                <a:ext uri="{FF2B5EF4-FFF2-40B4-BE49-F238E27FC236}">
                  <a16:creationId xmlns:a16="http://schemas.microsoft.com/office/drawing/2014/main" id="{C8F01F3A-03A2-4D8D-A0CF-4320BC551C6A}"/>
                </a:ext>
              </a:extLst>
            </p:cNvPr>
            <p:cNvPicPr>
              <a:picLocks noChangeAspect="1"/>
            </p:cNvPicPr>
            <p:nvPr/>
          </p:nvPicPr>
          <p:blipFill>
            <a:blip r:embed="rId3">
              <a:extLst>
                <a:ext uri="{28A0092B-C50C-407E-A947-70E740481C1C}">
                  <a14:useLocalDpi xmlns:a14="http://schemas.microsoft.com/office/drawing/2010/main" val="0"/>
                </a:ext>
              </a:extLst>
            </a:blip>
            <a:srcRect t="4591" b="4591"/>
            <a:stretch/>
          </p:blipFill>
          <p:spPr>
            <a:xfrm>
              <a:off x="-1203734" y="457121"/>
              <a:ext cx="7263753" cy="6596743"/>
            </a:xfrm>
            <a:prstGeom prst="rect">
              <a:avLst/>
            </a:prstGeom>
          </p:spPr>
        </p:pic>
      </p:grpSp>
      <p:pic>
        <p:nvPicPr>
          <p:cNvPr id="5" name="Picture 4">
            <a:extLst>
              <a:ext uri="{FF2B5EF4-FFF2-40B4-BE49-F238E27FC236}">
                <a16:creationId xmlns:a16="http://schemas.microsoft.com/office/drawing/2014/main" id="{E4A3BDFA-67DE-C58C-0B4C-17ECC08F5DEE}"/>
              </a:ext>
            </a:extLst>
          </p:cNvPr>
          <p:cNvPicPr>
            <a:picLocks noChangeAspect="1"/>
          </p:cNvPicPr>
          <p:nvPr/>
        </p:nvPicPr>
        <p:blipFill>
          <a:blip r:embed="rId4"/>
          <a:stretch>
            <a:fillRect/>
          </a:stretch>
        </p:blipFill>
        <p:spPr>
          <a:xfrm>
            <a:off x="1538958" y="787400"/>
            <a:ext cx="13345312" cy="4996321"/>
          </a:xfrm>
          <a:prstGeom prst="rect">
            <a:avLst/>
          </a:prstGeom>
        </p:spPr>
      </p:pic>
    </p:spTree>
    <p:extLst>
      <p:ext uri="{BB962C8B-B14F-4D97-AF65-F5344CB8AC3E}">
        <p14:creationId xmlns:p14="http://schemas.microsoft.com/office/powerpoint/2010/main" val="324867618"/>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2" name="组合 71">
            <a:extLst>
              <a:ext uri="{FF2B5EF4-FFF2-40B4-BE49-F238E27FC236}">
                <a16:creationId xmlns:a16="http://schemas.microsoft.com/office/drawing/2014/main" id="{BEA3A5BC-D808-4FA8-B9BF-2943AF74639A}"/>
              </a:ext>
            </a:extLst>
          </p:cNvPr>
          <p:cNvGrpSpPr/>
          <p:nvPr/>
        </p:nvGrpSpPr>
        <p:grpSpPr>
          <a:xfrm>
            <a:off x="262758" y="26396"/>
            <a:ext cx="12192000" cy="9715500"/>
            <a:chOff x="0" y="0"/>
            <a:chExt cx="12192000" cy="9715500"/>
          </a:xfrm>
        </p:grpSpPr>
        <p:sp>
          <p:nvSpPr>
            <p:cNvPr id="71" name="任意多边形: 形状 70">
              <a:extLst>
                <a:ext uri="{FF2B5EF4-FFF2-40B4-BE49-F238E27FC236}">
                  <a16:creationId xmlns:a16="http://schemas.microsoft.com/office/drawing/2014/main" id="{03131457-F819-4908-B275-6C77998ABB45}"/>
                </a:ext>
              </a:extLst>
            </p:cNvPr>
            <p:cNvSpPr/>
            <p:nvPr/>
          </p:nvSpPr>
          <p:spPr>
            <a:xfrm>
              <a:off x="0" y="0"/>
              <a:ext cx="12192000" cy="6743042"/>
            </a:xfrm>
            <a:custGeom>
              <a:avLst/>
              <a:gdLst>
                <a:gd name="connsiteX0" fmla="*/ 21492 w 12192000"/>
                <a:gd name="connsiteY0" fmla="*/ 0 h 6743042"/>
                <a:gd name="connsiteX1" fmla="*/ 12192000 w 12192000"/>
                <a:gd name="connsiteY1" fmla="*/ 0 h 6743042"/>
                <a:gd name="connsiteX2" fmla="*/ 12192000 w 12192000"/>
                <a:gd name="connsiteY2" fmla="*/ 2586185 h 6743042"/>
                <a:gd name="connsiteX3" fmla="*/ 12155519 w 12192000"/>
                <a:gd name="connsiteY3" fmla="*/ 2631335 h 6743042"/>
                <a:gd name="connsiteX4" fmla="*/ 10602186 w 12192000"/>
                <a:gd name="connsiteY4" fmla="*/ 3843810 h 6743042"/>
                <a:gd name="connsiteX5" fmla="*/ 10307218 w 12192000"/>
                <a:gd name="connsiteY5" fmla="*/ 5023681 h 6743042"/>
                <a:gd name="connsiteX6" fmla="*/ 6354651 w 12192000"/>
                <a:gd name="connsiteY6" fmla="*/ 6646004 h 6743042"/>
                <a:gd name="connsiteX7" fmla="*/ 5676225 w 12192000"/>
                <a:gd name="connsiteY7" fmla="*/ 6351036 h 6743042"/>
                <a:gd name="connsiteX8" fmla="*/ 2107116 w 12192000"/>
                <a:gd name="connsiteY8" fmla="*/ 4640223 h 6743042"/>
                <a:gd name="connsiteX9" fmla="*/ 1664664 w 12192000"/>
                <a:gd name="connsiteY9" fmla="*/ 2575449 h 6743042"/>
                <a:gd name="connsiteX10" fmla="*/ 189824 w 12192000"/>
                <a:gd name="connsiteY10" fmla="*/ 1041616 h 6743042"/>
                <a:gd name="connsiteX11" fmla="*/ 3626 w 12192000"/>
                <a:gd name="connsiteY11" fmla="*/ 114312 h 674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743042">
                  <a:moveTo>
                    <a:pt x="21492" y="0"/>
                  </a:moveTo>
                  <a:lnTo>
                    <a:pt x="12192000" y="0"/>
                  </a:lnTo>
                  <a:lnTo>
                    <a:pt x="12192000" y="2586185"/>
                  </a:lnTo>
                  <a:lnTo>
                    <a:pt x="12155519" y="2631335"/>
                  </a:lnTo>
                  <a:cubicBezTo>
                    <a:pt x="11776007" y="3056557"/>
                    <a:pt x="10901763" y="3456665"/>
                    <a:pt x="10602186" y="3843810"/>
                  </a:cubicBezTo>
                  <a:cubicBezTo>
                    <a:pt x="10282638" y="4256765"/>
                    <a:pt x="11015141" y="4556649"/>
                    <a:pt x="10307218" y="5023681"/>
                  </a:cubicBezTo>
                  <a:cubicBezTo>
                    <a:pt x="9599295" y="5490713"/>
                    <a:pt x="7131400" y="6424778"/>
                    <a:pt x="6354651" y="6646004"/>
                  </a:cubicBezTo>
                  <a:cubicBezTo>
                    <a:pt x="5577903" y="6867230"/>
                    <a:pt x="6384148" y="6685333"/>
                    <a:pt x="5676225" y="6351036"/>
                  </a:cubicBezTo>
                  <a:cubicBezTo>
                    <a:pt x="4968304" y="6016739"/>
                    <a:pt x="2775709" y="5269487"/>
                    <a:pt x="2107116" y="4640223"/>
                  </a:cubicBezTo>
                  <a:cubicBezTo>
                    <a:pt x="1438522" y="4010959"/>
                    <a:pt x="1984212" y="3175217"/>
                    <a:pt x="1664664" y="2575449"/>
                  </a:cubicBezTo>
                  <a:cubicBezTo>
                    <a:pt x="1345115" y="1975681"/>
                    <a:pt x="317643" y="1646300"/>
                    <a:pt x="189824" y="1041616"/>
                  </a:cubicBezTo>
                  <a:cubicBezTo>
                    <a:pt x="125915" y="739274"/>
                    <a:pt x="-25256" y="446765"/>
                    <a:pt x="3626" y="114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65" name="图片 64">
              <a:extLst>
                <a:ext uri="{FF2B5EF4-FFF2-40B4-BE49-F238E27FC236}">
                  <a16:creationId xmlns:a16="http://schemas.microsoft.com/office/drawing/2014/main" id="{B68DD110-18E4-4F85-89F5-194B76DE3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24" y="2857500"/>
              <a:ext cx="10287000" cy="6858000"/>
            </a:xfrm>
            <a:prstGeom prst="rect">
              <a:avLst/>
            </a:prstGeom>
            <a:effectLst>
              <a:outerShdw blurRad="482600" dist="38100" dir="16200000" rotWithShape="0">
                <a:prstClr val="black">
                  <a:alpha val="40000"/>
                </a:prstClr>
              </a:outerShdw>
            </a:effectLst>
          </p:spPr>
        </p:pic>
      </p:grpSp>
      <p:grpSp>
        <p:nvGrpSpPr>
          <p:cNvPr id="2" name="组合 1">
            <a:extLst>
              <a:ext uri="{FF2B5EF4-FFF2-40B4-BE49-F238E27FC236}">
                <a16:creationId xmlns:a16="http://schemas.microsoft.com/office/drawing/2014/main" id="{D9B580E2-D209-75F9-03C4-C1FAFB2F6099}"/>
              </a:ext>
            </a:extLst>
          </p:cNvPr>
          <p:cNvGrpSpPr/>
          <p:nvPr/>
        </p:nvGrpSpPr>
        <p:grpSpPr>
          <a:xfrm>
            <a:off x="2909597" y="710300"/>
            <a:ext cx="8232868" cy="3746085"/>
            <a:chOff x="1625777" y="2234301"/>
            <a:chExt cx="6720110" cy="3312368"/>
          </a:xfrm>
        </p:grpSpPr>
        <p:sp>
          <p:nvSpPr>
            <p:cNvPr id="3" name="流程图: 文档 2">
              <a:extLst>
                <a:ext uri="{FF2B5EF4-FFF2-40B4-BE49-F238E27FC236}">
                  <a16:creationId xmlns:a16="http://schemas.microsoft.com/office/drawing/2014/main" id="{39F526DD-C20E-62A2-85EF-26E87DD7FB0C}"/>
                </a:ext>
              </a:extLst>
            </p:cNvPr>
            <p:cNvSpPr/>
            <p:nvPr/>
          </p:nvSpPr>
          <p:spPr>
            <a:xfrm>
              <a:off x="1625777" y="2234301"/>
              <a:ext cx="6720110" cy="3312368"/>
            </a:xfrm>
            <a:prstGeom prst="flowChartDocument">
              <a:avLst/>
            </a:prstGeom>
            <a:noFill/>
            <a:ln w="22225">
              <a:solidFill>
                <a:srgbClr val="355EB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5">
              <a:extLst>
                <a:ext uri="{FF2B5EF4-FFF2-40B4-BE49-F238E27FC236}">
                  <a16:creationId xmlns:a16="http://schemas.microsoft.com/office/drawing/2014/main" id="{03D5C832-A727-6CCD-6032-2CD5C57D3F84}"/>
                </a:ext>
              </a:extLst>
            </p:cNvPr>
            <p:cNvSpPr txBox="1"/>
            <p:nvPr/>
          </p:nvSpPr>
          <p:spPr>
            <a:xfrm>
              <a:off x="2004734" y="2466658"/>
              <a:ext cx="6317873" cy="2530926"/>
            </a:xfrm>
            <a:prstGeom prst="rect">
              <a:avLst/>
            </a:prstGeom>
            <a:noFill/>
          </p:spPr>
          <p:txBody>
            <a:bodyPr wrap="square" rtlCol="0">
              <a:spAutoFit/>
            </a:bodyPr>
            <a:lstStyle/>
            <a:p>
              <a:pPr algn="ctr">
                <a:spcBef>
                  <a:spcPts val="600"/>
                </a:spcBef>
              </a:pPr>
              <a:r>
                <a:rPr lang="vi-VN" altLang="zh-CN" sz="6000" b="1" dirty="0">
                  <a:latin typeface="Cambria" panose="02040503050406030204" pitchFamily="18" charset="0"/>
                  <a:ea typeface="Cambria" panose="02040503050406030204" pitchFamily="18" charset="0"/>
                  <a:cs typeface="+mn-ea"/>
                  <a:sym typeface="+mn-lt"/>
                </a:rPr>
                <a:t>Em hãy tra từ điển và cho biết nghĩa của từ “chăm chỉ”.</a:t>
              </a:r>
              <a:endParaRPr lang="zh-CN" altLang="en-US" sz="6000" b="1" dirty="0">
                <a:latin typeface="Cambria" panose="02040503050406030204" pitchFamily="18" charset="0"/>
                <a:cs typeface="+mn-ea"/>
                <a:sym typeface="+mn-lt"/>
              </a:endParaRPr>
            </a:p>
          </p:txBody>
        </p:sp>
      </p:grpSp>
      <p:pic>
        <p:nvPicPr>
          <p:cNvPr id="6" name="图片 21">
            <a:extLst>
              <a:ext uri="{FF2B5EF4-FFF2-40B4-BE49-F238E27FC236}">
                <a16:creationId xmlns:a16="http://schemas.microsoft.com/office/drawing/2014/main" id="{672A141B-D776-FD34-9F43-8D27B08AEF2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474611">
            <a:off x="1499369" y="18130"/>
            <a:ext cx="2874033" cy="2874033"/>
          </a:xfrm>
          <a:prstGeom prst="rect">
            <a:avLst/>
          </a:prstGeom>
        </p:spPr>
      </p:pic>
      <p:grpSp>
        <p:nvGrpSpPr>
          <p:cNvPr id="7" name="组合 9">
            <a:extLst>
              <a:ext uri="{FF2B5EF4-FFF2-40B4-BE49-F238E27FC236}">
                <a16:creationId xmlns:a16="http://schemas.microsoft.com/office/drawing/2014/main" id="{81A736FE-1863-9A9F-8976-AC57D1919CEA}"/>
              </a:ext>
            </a:extLst>
          </p:cNvPr>
          <p:cNvGrpSpPr/>
          <p:nvPr/>
        </p:nvGrpSpPr>
        <p:grpSpPr>
          <a:xfrm>
            <a:off x="-1006902" y="2462774"/>
            <a:ext cx="6804587" cy="4569446"/>
            <a:chOff x="-1203734" y="457121"/>
            <a:chExt cx="7791447" cy="6596743"/>
          </a:xfrm>
        </p:grpSpPr>
        <p:sp>
          <p:nvSpPr>
            <p:cNvPr id="8" name="Freeform 579">
              <a:extLst>
                <a:ext uri="{FF2B5EF4-FFF2-40B4-BE49-F238E27FC236}">
                  <a16:creationId xmlns:a16="http://schemas.microsoft.com/office/drawing/2014/main" id="{4720F72D-2D73-8330-3E90-79672C811C99}"/>
                </a:ext>
              </a:extLst>
            </p:cNvPr>
            <p:cNvSpPr>
              <a:spLocks/>
            </p:cNvSpPr>
            <p:nvPr/>
          </p:nvSpPr>
          <p:spPr bwMode="auto">
            <a:xfrm flipH="1">
              <a:off x="-14070" y="1567909"/>
              <a:ext cx="6601783" cy="5274163"/>
            </a:xfrm>
            <a:custGeom>
              <a:avLst/>
              <a:gdLst>
                <a:gd name="T0" fmla="*/ 3290 w 3332"/>
                <a:gd name="T1" fmla="*/ 2991 h 2992"/>
                <a:gd name="T2" fmla="*/ 3316 w 3332"/>
                <a:gd name="T3" fmla="*/ 2976 h 2992"/>
                <a:gd name="T4" fmla="*/ 3331 w 3332"/>
                <a:gd name="T5" fmla="*/ 2950 h 2992"/>
                <a:gd name="T6" fmla="*/ 3332 w 3332"/>
                <a:gd name="T7" fmla="*/ 0 h 2992"/>
                <a:gd name="T8" fmla="*/ 3313 w 3332"/>
                <a:gd name="T9" fmla="*/ 97 h 2992"/>
                <a:gd name="T10" fmla="*/ 3288 w 3332"/>
                <a:gd name="T11" fmla="*/ 183 h 2992"/>
                <a:gd name="T12" fmla="*/ 3259 w 3332"/>
                <a:gd name="T13" fmla="*/ 258 h 2992"/>
                <a:gd name="T14" fmla="*/ 3226 w 3332"/>
                <a:gd name="T15" fmla="*/ 323 h 2992"/>
                <a:gd name="T16" fmla="*/ 3188 w 3332"/>
                <a:gd name="T17" fmla="*/ 379 h 2992"/>
                <a:gd name="T18" fmla="*/ 3148 w 3332"/>
                <a:gd name="T19" fmla="*/ 427 h 2992"/>
                <a:gd name="T20" fmla="*/ 3103 w 3332"/>
                <a:gd name="T21" fmla="*/ 468 h 2992"/>
                <a:gd name="T22" fmla="*/ 3056 w 3332"/>
                <a:gd name="T23" fmla="*/ 504 h 2992"/>
                <a:gd name="T24" fmla="*/ 2953 w 3332"/>
                <a:gd name="T25" fmla="*/ 556 h 2992"/>
                <a:gd name="T26" fmla="*/ 2843 w 3332"/>
                <a:gd name="T27" fmla="*/ 591 h 2992"/>
                <a:gd name="T28" fmla="*/ 2686 w 3332"/>
                <a:gd name="T29" fmla="*/ 623 h 2992"/>
                <a:gd name="T30" fmla="*/ 2485 w 3332"/>
                <a:gd name="T31" fmla="*/ 661 h 2992"/>
                <a:gd name="T32" fmla="*/ 2367 w 3332"/>
                <a:gd name="T33" fmla="*/ 693 h 2992"/>
                <a:gd name="T34" fmla="*/ 2290 w 3332"/>
                <a:gd name="T35" fmla="*/ 722 h 2992"/>
                <a:gd name="T36" fmla="*/ 2182 w 3332"/>
                <a:gd name="T37" fmla="*/ 776 h 2992"/>
                <a:gd name="T38" fmla="*/ 2081 w 3332"/>
                <a:gd name="T39" fmla="*/ 836 h 2992"/>
                <a:gd name="T40" fmla="*/ 1990 w 3332"/>
                <a:gd name="T41" fmla="*/ 907 h 2992"/>
                <a:gd name="T42" fmla="*/ 1904 w 3332"/>
                <a:gd name="T43" fmla="*/ 988 h 2992"/>
                <a:gd name="T44" fmla="*/ 1821 w 3332"/>
                <a:gd name="T45" fmla="*/ 1083 h 2992"/>
                <a:gd name="T46" fmla="*/ 1743 w 3332"/>
                <a:gd name="T47" fmla="*/ 1192 h 2992"/>
                <a:gd name="T48" fmla="*/ 1667 w 3332"/>
                <a:gd name="T49" fmla="*/ 1316 h 2992"/>
                <a:gd name="T50" fmla="*/ 1589 w 3332"/>
                <a:gd name="T51" fmla="*/ 1459 h 2992"/>
                <a:gd name="T52" fmla="*/ 1483 w 3332"/>
                <a:gd name="T53" fmla="*/ 1679 h 2992"/>
                <a:gd name="T54" fmla="*/ 1370 w 3332"/>
                <a:gd name="T55" fmla="*/ 1936 h 2992"/>
                <a:gd name="T56" fmla="*/ 1327 w 3332"/>
                <a:gd name="T57" fmla="*/ 2024 h 2992"/>
                <a:gd name="T58" fmla="*/ 1293 w 3332"/>
                <a:gd name="T59" fmla="*/ 2076 h 2992"/>
                <a:gd name="T60" fmla="*/ 1258 w 3332"/>
                <a:gd name="T61" fmla="*/ 2119 h 2992"/>
                <a:gd name="T62" fmla="*/ 1220 w 3332"/>
                <a:gd name="T63" fmla="*/ 2154 h 2992"/>
                <a:gd name="T64" fmla="*/ 1183 w 3332"/>
                <a:gd name="T65" fmla="*/ 2181 h 2992"/>
                <a:gd name="T66" fmla="*/ 1130 w 3332"/>
                <a:gd name="T67" fmla="*/ 2205 h 2992"/>
                <a:gd name="T68" fmla="*/ 1046 w 3332"/>
                <a:gd name="T69" fmla="*/ 2224 h 2992"/>
                <a:gd name="T70" fmla="*/ 959 w 3332"/>
                <a:gd name="T71" fmla="*/ 2225 h 2992"/>
                <a:gd name="T72" fmla="*/ 839 w 3332"/>
                <a:gd name="T73" fmla="*/ 2213 h 2992"/>
                <a:gd name="T74" fmla="*/ 716 w 3332"/>
                <a:gd name="T75" fmla="*/ 2201 h 2992"/>
                <a:gd name="T76" fmla="*/ 624 w 3332"/>
                <a:gd name="T77" fmla="*/ 2201 h 2992"/>
                <a:gd name="T78" fmla="*/ 531 w 3332"/>
                <a:gd name="T79" fmla="*/ 2218 h 2992"/>
                <a:gd name="T80" fmla="*/ 471 w 3332"/>
                <a:gd name="T81" fmla="*/ 2240 h 2992"/>
                <a:gd name="T82" fmla="*/ 373 w 3332"/>
                <a:gd name="T83" fmla="*/ 2294 h 2992"/>
                <a:gd name="T84" fmla="*/ 289 w 3332"/>
                <a:gd name="T85" fmla="*/ 2355 h 2992"/>
                <a:gd name="T86" fmla="*/ 218 w 3332"/>
                <a:gd name="T87" fmla="*/ 2421 h 2992"/>
                <a:gd name="T88" fmla="*/ 160 w 3332"/>
                <a:gd name="T89" fmla="*/ 2491 h 2992"/>
                <a:gd name="T90" fmla="*/ 111 w 3332"/>
                <a:gd name="T91" fmla="*/ 2566 h 2992"/>
                <a:gd name="T92" fmla="*/ 74 w 3332"/>
                <a:gd name="T93" fmla="*/ 2643 h 2992"/>
                <a:gd name="T94" fmla="*/ 46 w 3332"/>
                <a:gd name="T95" fmla="*/ 2720 h 2992"/>
                <a:gd name="T96" fmla="*/ 24 w 3332"/>
                <a:gd name="T97" fmla="*/ 2797 h 2992"/>
                <a:gd name="T98" fmla="*/ 4 w 3332"/>
                <a:gd name="T99" fmla="*/ 2945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2" h="2992">
                  <a:moveTo>
                    <a:pt x="3279" y="2992"/>
                  </a:moveTo>
                  <a:lnTo>
                    <a:pt x="3279" y="2992"/>
                  </a:lnTo>
                  <a:lnTo>
                    <a:pt x="3290" y="2991"/>
                  </a:lnTo>
                  <a:lnTo>
                    <a:pt x="3299" y="2987"/>
                  </a:lnTo>
                  <a:lnTo>
                    <a:pt x="3309" y="2982"/>
                  </a:lnTo>
                  <a:lnTo>
                    <a:pt x="3316" y="2976"/>
                  </a:lnTo>
                  <a:lnTo>
                    <a:pt x="3324" y="2969"/>
                  </a:lnTo>
                  <a:lnTo>
                    <a:pt x="3328" y="2959"/>
                  </a:lnTo>
                  <a:lnTo>
                    <a:pt x="3331" y="2950"/>
                  </a:lnTo>
                  <a:lnTo>
                    <a:pt x="3332" y="2939"/>
                  </a:lnTo>
                  <a:lnTo>
                    <a:pt x="3332" y="0"/>
                  </a:lnTo>
                  <a:lnTo>
                    <a:pt x="3332" y="0"/>
                  </a:lnTo>
                  <a:lnTo>
                    <a:pt x="3326" y="34"/>
                  </a:lnTo>
                  <a:lnTo>
                    <a:pt x="3320" y="66"/>
                  </a:lnTo>
                  <a:lnTo>
                    <a:pt x="3313" y="97"/>
                  </a:lnTo>
                  <a:lnTo>
                    <a:pt x="3305" y="126"/>
                  </a:lnTo>
                  <a:lnTo>
                    <a:pt x="3297" y="155"/>
                  </a:lnTo>
                  <a:lnTo>
                    <a:pt x="3288" y="183"/>
                  </a:lnTo>
                  <a:lnTo>
                    <a:pt x="3279" y="208"/>
                  </a:lnTo>
                  <a:lnTo>
                    <a:pt x="3269" y="234"/>
                  </a:lnTo>
                  <a:lnTo>
                    <a:pt x="3259" y="258"/>
                  </a:lnTo>
                  <a:lnTo>
                    <a:pt x="3249" y="281"/>
                  </a:lnTo>
                  <a:lnTo>
                    <a:pt x="3238" y="303"/>
                  </a:lnTo>
                  <a:lnTo>
                    <a:pt x="3226" y="323"/>
                  </a:lnTo>
                  <a:lnTo>
                    <a:pt x="3213" y="343"/>
                  </a:lnTo>
                  <a:lnTo>
                    <a:pt x="3201" y="362"/>
                  </a:lnTo>
                  <a:lnTo>
                    <a:pt x="3188" y="379"/>
                  </a:lnTo>
                  <a:lnTo>
                    <a:pt x="3176" y="396"/>
                  </a:lnTo>
                  <a:lnTo>
                    <a:pt x="3161" y="413"/>
                  </a:lnTo>
                  <a:lnTo>
                    <a:pt x="3148" y="427"/>
                  </a:lnTo>
                  <a:lnTo>
                    <a:pt x="3134" y="442"/>
                  </a:lnTo>
                  <a:lnTo>
                    <a:pt x="3118" y="456"/>
                  </a:lnTo>
                  <a:lnTo>
                    <a:pt x="3103" y="468"/>
                  </a:lnTo>
                  <a:lnTo>
                    <a:pt x="3088" y="481"/>
                  </a:lnTo>
                  <a:lnTo>
                    <a:pt x="3072" y="493"/>
                  </a:lnTo>
                  <a:lnTo>
                    <a:pt x="3056" y="504"/>
                  </a:lnTo>
                  <a:lnTo>
                    <a:pt x="3024" y="523"/>
                  </a:lnTo>
                  <a:lnTo>
                    <a:pt x="2989" y="540"/>
                  </a:lnTo>
                  <a:lnTo>
                    <a:pt x="2953" y="556"/>
                  </a:lnTo>
                  <a:lnTo>
                    <a:pt x="2917" y="569"/>
                  </a:lnTo>
                  <a:lnTo>
                    <a:pt x="2881" y="581"/>
                  </a:lnTo>
                  <a:lnTo>
                    <a:pt x="2843" y="591"/>
                  </a:lnTo>
                  <a:lnTo>
                    <a:pt x="2805" y="600"/>
                  </a:lnTo>
                  <a:lnTo>
                    <a:pt x="2766" y="609"/>
                  </a:lnTo>
                  <a:lnTo>
                    <a:pt x="2686" y="623"/>
                  </a:lnTo>
                  <a:lnTo>
                    <a:pt x="2606" y="638"/>
                  </a:lnTo>
                  <a:lnTo>
                    <a:pt x="2525" y="652"/>
                  </a:lnTo>
                  <a:lnTo>
                    <a:pt x="2485" y="661"/>
                  </a:lnTo>
                  <a:lnTo>
                    <a:pt x="2446" y="670"/>
                  </a:lnTo>
                  <a:lnTo>
                    <a:pt x="2406" y="681"/>
                  </a:lnTo>
                  <a:lnTo>
                    <a:pt x="2367" y="693"/>
                  </a:lnTo>
                  <a:lnTo>
                    <a:pt x="2328" y="707"/>
                  </a:lnTo>
                  <a:lnTo>
                    <a:pt x="2290" y="722"/>
                  </a:lnTo>
                  <a:lnTo>
                    <a:pt x="2290" y="722"/>
                  </a:lnTo>
                  <a:lnTo>
                    <a:pt x="2253" y="739"/>
                  </a:lnTo>
                  <a:lnTo>
                    <a:pt x="2217" y="756"/>
                  </a:lnTo>
                  <a:lnTo>
                    <a:pt x="2182" y="776"/>
                  </a:lnTo>
                  <a:lnTo>
                    <a:pt x="2147" y="795"/>
                  </a:lnTo>
                  <a:lnTo>
                    <a:pt x="2114" y="815"/>
                  </a:lnTo>
                  <a:lnTo>
                    <a:pt x="2081" y="836"/>
                  </a:lnTo>
                  <a:lnTo>
                    <a:pt x="2050" y="859"/>
                  </a:lnTo>
                  <a:lnTo>
                    <a:pt x="2020" y="882"/>
                  </a:lnTo>
                  <a:lnTo>
                    <a:pt x="1990" y="907"/>
                  </a:lnTo>
                  <a:lnTo>
                    <a:pt x="1961" y="933"/>
                  </a:lnTo>
                  <a:lnTo>
                    <a:pt x="1932" y="961"/>
                  </a:lnTo>
                  <a:lnTo>
                    <a:pt x="1904" y="988"/>
                  </a:lnTo>
                  <a:lnTo>
                    <a:pt x="1876" y="1019"/>
                  </a:lnTo>
                  <a:lnTo>
                    <a:pt x="1849" y="1050"/>
                  </a:lnTo>
                  <a:lnTo>
                    <a:pt x="1821" y="1083"/>
                  </a:lnTo>
                  <a:lnTo>
                    <a:pt x="1796" y="1118"/>
                  </a:lnTo>
                  <a:lnTo>
                    <a:pt x="1769" y="1154"/>
                  </a:lnTo>
                  <a:lnTo>
                    <a:pt x="1743" y="1192"/>
                  </a:lnTo>
                  <a:lnTo>
                    <a:pt x="1717" y="1231"/>
                  </a:lnTo>
                  <a:lnTo>
                    <a:pt x="1692" y="1273"/>
                  </a:lnTo>
                  <a:lnTo>
                    <a:pt x="1667" y="1316"/>
                  </a:lnTo>
                  <a:lnTo>
                    <a:pt x="1640" y="1362"/>
                  </a:lnTo>
                  <a:lnTo>
                    <a:pt x="1615" y="1409"/>
                  </a:lnTo>
                  <a:lnTo>
                    <a:pt x="1589" y="1459"/>
                  </a:lnTo>
                  <a:lnTo>
                    <a:pt x="1563" y="1511"/>
                  </a:lnTo>
                  <a:lnTo>
                    <a:pt x="1536" y="1564"/>
                  </a:lnTo>
                  <a:lnTo>
                    <a:pt x="1483" y="1679"/>
                  </a:lnTo>
                  <a:lnTo>
                    <a:pt x="1427" y="1802"/>
                  </a:lnTo>
                  <a:lnTo>
                    <a:pt x="1370" y="1936"/>
                  </a:lnTo>
                  <a:lnTo>
                    <a:pt x="1370" y="1936"/>
                  </a:lnTo>
                  <a:lnTo>
                    <a:pt x="1349" y="1982"/>
                  </a:lnTo>
                  <a:lnTo>
                    <a:pt x="1338" y="2003"/>
                  </a:lnTo>
                  <a:lnTo>
                    <a:pt x="1327" y="2024"/>
                  </a:lnTo>
                  <a:lnTo>
                    <a:pt x="1316" y="2042"/>
                  </a:lnTo>
                  <a:lnTo>
                    <a:pt x="1305" y="2060"/>
                  </a:lnTo>
                  <a:lnTo>
                    <a:pt x="1293" y="2076"/>
                  </a:lnTo>
                  <a:lnTo>
                    <a:pt x="1282" y="2091"/>
                  </a:lnTo>
                  <a:lnTo>
                    <a:pt x="1270" y="2106"/>
                  </a:lnTo>
                  <a:lnTo>
                    <a:pt x="1258" y="2119"/>
                  </a:lnTo>
                  <a:lnTo>
                    <a:pt x="1246" y="2132"/>
                  </a:lnTo>
                  <a:lnTo>
                    <a:pt x="1234" y="2143"/>
                  </a:lnTo>
                  <a:lnTo>
                    <a:pt x="1220" y="2154"/>
                  </a:lnTo>
                  <a:lnTo>
                    <a:pt x="1208" y="2164"/>
                  </a:lnTo>
                  <a:lnTo>
                    <a:pt x="1195" y="2172"/>
                  </a:lnTo>
                  <a:lnTo>
                    <a:pt x="1183" y="2181"/>
                  </a:lnTo>
                  <a:lnTo>
                    <a:pt x="1170" y="2188"/>
                  </a:lnTo>
                  <a:lnTo>
                    <a:pt x="1156" y="2194"/>
                  </a:lnTo>
                  <a:lnTo>
                    <a:pt x="1130" y="2205"/>
                  </a:lnTo>
                  <a:lnTo>
                    <a:pt x="1102" y="2213"/>
                  </a:lnTo>
                  <a:lnTo>
                    <a:pt x="1074" y="2219"/>
                  </a:lnTo>
                  <a:lnTo>
                    <a:pt x="1046" y="2224"/>
                  </a:lnTo>
                  <a:lnTo>
                    <a:pt x="1017" y="2225"/>
                  </a:lnTo>
                  <a:lnTo>
                    <a:pt x="988" y="2227"/>
                  </a:lnTo>
                  <a:lnTo>
                    <a:pt x="959" y="2225"/>
                  </a:lnTo>
                  <a:lnTo>
                    <a:pt x="930" y="2223"/>
                  </a:lnTo>
                  <a:lnTo>
                    <a:pt x="900" y="2221"/>
                  </a:lnTo>
                  <a:lnTo>
                    <a:pt x="839" y="2213"/>
                  </a:lnTo>
                  <a:lnTo>
                    <a:pt x="778" y="2207"/>
                  </a:lnTo>
                  <a:lnTo>
                    <a:pt x="748" y="2204"/>
                  </a:lnTo>
                  <a:lnTo>
                    <a:pt x="716" y="2201"/>
                  </a:lnTo>
                  <a:lnTo>
                    <a:pt x="686" y="2200"/>
                  </a:lnTo>
                  <a:lnTo>
                    <a:pt x="654" y="2200"/>
                  </a:lnTo>
                  <a:lnTo>
                    <a:pt x="624" y="2201"/>
                  </a:lnTo>
                  <a:lnTo>
                    <a:pt x="593" y="2205"/>
                  </a:lnTo>
                  <a:lnTo>
                    <a:pt x="563" y="2210"/>
                  </a:lnTo>
                  <a:lnTo>
                    <a:pt x="531" y="2218"/>
                  </a:lnTo>
                  <a:lnTo>
                    <a:pt x="501" y="2228"/>
                  </a:lnTo>
                  <a:lnTo>
                    <a:pt x="471" y="2240"/>
                  </a:lnTo>
                  <a:lnTo>
                    <a:pt x="471" y="2240"/>
                  </a:lnTo>
                  <a:lnTo>
                    <a:pt x="437" y="2257"/>
                  </a:lnTo>
                  <a:lnTo>
                    <a:pt x="404" y="2275"/>
                  </a:lnTo>
                  <a:lnTo>
                    <a:pt x="373" y="2294"/>
                  </a:lnTo>
                  <a:lnTo>
                    <a:pt x="344" y="2314"/>
                  </a:lnTo>
                  <a:lnTo>
                    <a:pt x="316" y="2333"/>
                  </a:lnTo>
                  <a:lnTo>
                    <a:pt x="289" y="2355"/>
                  </a:lnTo>
                  <a:lnTo>
                    <a:pt x="264" y="2377"/>
                  </a:lnTo>
                  <a:lnTo>
                    <a:pt x="241" y="2398"/>
                  </a:lnTo>
                  <a:lnTo>
                    <a:pt x="218" y="2421"/>
                  </a:lnTo>
                  <a:lnTo>
                    <a:pt x="197" y="2444"/>
                  </a:lnTo>
                  <a:lnTo>
                    <a:pt x="178" y="2467"/>
                  </a:lnTo>
                  <a:lnTo>
                    <a:pt x="160" y="2491"/>
                  </a:lnTo>
                  <a:lnTo>
                    <a:pt x="143" y="2517"/>
                  </a:lnTo>
                  <a:lnTo>
                    <a:pt x="126" y="2541"/>
                  </a:lnTo>
                  <a:lnTo>
                    <a:pt x="111" y="2566"/>
                  </a:lnTo>
                  <a:lnTo>
                    <a:pt x="98" y="2592"/>
                  </a:lnTo>
                  <a:lnTo>
                    <a:pt x="86" y="2617"/>
                  </a:lnTo>
                  <a:lnTo>
                    <a:pt x="74" y="2643"/>
                  </a:lnTo>
                  <a:lnTo>
                    <a:pt x="64" y="2668"/>
                  </a:lnTo>
                  <a:lnTo>
                    <a:pt x="55" y="2695"/>
                  </a:lnTo>
                  <a:lnTo>
                    <a:pt x="46" y="2720"/>
                  </a:lnTo>
                  <a:lnTo>
                    <a:pt x="38" y="2745"/>
                  </a:lnTo>
                  <a:lnTo>
                    <a:pt x="32" y="2772"/>
                  </a:lnTo>
                  <a:lnTo>
                    <a:pt x="24" y="2797"/>
                  </a:lnTo>
                  <a:lnTo>
                    <a:pt x="15" y="2848"/>
                  </a:lnTo>
                  <a:lnTo>
                    <a:pt x="7" y="2898"/>
                  </a:lnTo>
                  <a:lnTo>
                    <a:pt x="4" y="2945"/>
                  </a:lnTo>
                  <a:lnTo>
                    <a:pt x="0" y="2992"/>
                  </a:lnTo>
                  <a:lnTo>
                    <a:pt x="3279" y="2992"/>
                  </a:lnTo>
                  <a:close/>
                </a:path>
              </a:pathLst>
            </a:cu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字魂157号-萌趣兔兔" panose="020F0502020204030204"/>
                <a:cs typeface="+mn-ea"/>
                <a:sym typeface="+mn-lt"/>
              </a:endParaRPr>
            </a:p>
          </p:txBody>
        </p:sp>
        <p:pic>
          <p:nvPicPr>
            <p:cNvPr id="9" name="图片 8">
              <a:extLst>
                <a:ext uri="{FF2B5EF4-FFF2-40B4-BE49-F238E27FC236}">
                  <a16:creationId xmlns:a16="http://schemas.microsoft.com/office/drawing/2014/main" id="{53DF7EEE-A55B-2C18-FA50-C38382EA9519}"/>
                </a:ext>
              </a:extLst>
            </p:cNvPr>
            <p:cNvPicPr>
              <a:picLocks noChangeAspect="1"/>
            </p:cNvPicPr>
            <p:nvPr/>
          </p:nvPicPr>
          <p:blipFill>
            <a:blip r:embed="rId4">
              <a:extLst>
                <a:ext uri="{28A0092B-C50C-407E-A947-70E740481C1C}">
                  <a14:useLocalDpi xmlns:a14="http://schemas.microsoft.com/office/drawing/2010/main" val="0"/>
                </a:ext>
              </a:extLst>
            </a:blip>
            <a:srcRect t="4591" b="4591"/>
            <a:stretch/>
          </p:blipFill>
          <p:spPr>
            <a:xfrm>
              <a:off x="-1203734" y="457121"/>
              <a:ext cx="7263753" cy="6596743"/>
            </a:xfrm>
            <a:prstGeom prst="rect">
              <a:avLst/>
            </a:prstGeom>
          </p:spPr>
        </p:pic>
      </p:grpSp>
    </p:spTree>
    <p:extLst>
      <p:ext uri="{BB962C8B-B14F-4D97-AF65-F5344CB8AC3E}">
        <p14:creationId xmlns:p14="http://schemas.microsoft.com/office/powerpoint/2010/main" val="3093239906"/>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169AEB4-2CBB-4DF8-8F0F-0CCB2F98959A}"/>
              </a:ext>
            </a:extLst>
          </p:cNvPr>
          <p:cNvPicPr>
            <a:picLocks noChangeAspect="1"/>
          </p:cNvPicPr>
          <p:nvPr/>
        </p:nvPicPr>
        <p:blipFill rotWithShape="1">
          <a:blip r:embed="rId2">
            <a:extLst>
              <a:ext uri="{28A0092B-C50C-407E-A947-70E740481C1C}">
                <a14:useLocalDpi xmlns:a14="http://schemas.microsoft.com/office/drawing/2010/main" val="0"/>
              </a:ext>
            </a:extLst>
          </a:blip>
          <a:srcRect l="5213"/>
          <a:stretch/>
        </p:blipFill>
        <p:spPr>
          <a:xfrm>
            <a:off x="0" y="-19761"/>
            <a:ext cx="12192000" cy="6858000"/>
          </a:xfrm>
          <a:prstGeom prst="rect">
            <a:avLst/>
          </a:prstGeom>
        </p:spPr>
      </p:pic>
      <p:pic>
        <p:nvPicPr>
          <p:cNvPr id="36" name="图片 35">
            <a:extLst>
              <a:ext uri="{FF2B5EF4-FFF2-40B4-BE49-F238E27FC236}">
                <a16:creationId xmlns:a16="http://schemas.microsoft.com/office/drawing/2014/main" id="{26DF25F1-0310-445E-8D72-BF60D4EF4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0615" y="5151877"/>
            <a:ext cx="1536700" cy="1017682"/>
          </a:xfrm>
          <a:prstGeom prst="rect">
            <a:avLst/>
          </a:prstGeom>
        </p:spPr>
      </p:pic>
      <p:pic>
        <p:nvPicPr>
          <p:cNvPr id="38" name="图片 37">
            <a:extLst>
              <a:ext uri="{FF2B5EF4-FFF2-40B4-BE49-F238E27FC236}">
                <a16:creationId xmlns:a16="http://schemas.microsoft.com/office/drawing/2014/main" id="{79A8BE49-4595-424F-869D-D2A6F85E011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9267442">
            <a:off x="10271813" y="3874057"/>
            <a:ext cx="1904216" cy="395926"/>
          </a:xfrm>
          <a:prstGeom prst="rect">
            <a:avLst/>
          </a:prstGeom>
        </p:spPr>
      </p:pic>
      <p:pic>
        <p:nvPicPr>
          <p:cNvPr id="42" name="图片 41">
            <a:extLst>
              <a:ext uri="{FF2B5EF4-FFF2-40B4-BE49-F238E27FC236}">
                <a16:creationId xmlns:a16="http://schemas.microsoft.com/office/drawing/2014/main" id="{629AE943-C5A7-43C7-A27F-D297DF5BE11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1894" y="5729690"/>
            <a:ext cx="884056" cy="957943"/>
          </a:xfrm>
          <a:prstGeom prst="rect">
            <a:avLst/>
          </a:prstGeom>
        </p:spPr>
      </p:pic>
      <p:pic>
        <p:nvPicPr>
          <p:cNvPr id="5" name="Picture 4">
            <a:extLst>
              <a:ext uri="{FF2B5EF4-FFF2-40B4-BE49-F238E27FC236}">
                <a16:creationId xmlns:a16="http://schemas.microsoft.com/office/drawing/2014/main" id="{A2B1A28E-1242-E91D-9465-FCF769DC3B2E}"/>
              </a:ext>
            </a:extLst>
          </p:cNvPr>
          <p:cNvPicPr>
            <a:picLocks noChangeAspect="1"/>
          </p:cNvPicPr>
          <p:nvPr/>
        </p:nvPicPr>
        <p:blipFill>
          <a:blip r:embed="rId6"/>
          <a:stretch>
            <a:fillRect/>
          </a:stretch>
        </p:blipFill>
        <p:spPr>
          <a:xfrm>
            <a:off x="-930178" y="2336801"/>
            <a:ext cx="10488892" cy="2967830"/>
          </a:xfrm>
          <a:prstGeom prst="rect">
            <a:avLst/>
          </a:prstGeom>
        </p:spPr>
      </p:pic>
    </p:spTree>
    <p:extLst>
      <p:ext uri="{BB962C8B-B14F-4D97-AF65-F5344CB8AC3E}">
        <p14:creationId xmlns:p14="http://schemas.microsoft.com/office/powerpoint/2010/main" val="2431692381"/>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09CD019C-BC6D-4FF4-BDEB-3459D9EACD59}"/>
              </a:ext>
            </a:extLst>
          </p:cNvPr>
          <p:cNvGrpSpPr/>
          <p:nvPr/>
        </p:nvGrpSpPr>
        <p:grpSpPr>
          <a:xfrm>
            <a:off x="-1203734" y="457121"/>
            <a:ext cx="7791447" cy="6596743"/>
            <a:chOff x="-1203734" y="457121"/>
            <a:chExt cx="7791447" cy="6596743"/>
          </a:xfrm>
        </p:grpSpPr>
        <p:sp>
          <p:nvSpPr>
            <p:cNvPr id="2" name="Freeform 579">
              <a:extLst>
                <a:ext uri="{FF2B5EF4-FFF2-40B4-BE49-F238E27FC236}">
                  <a16:creationId xmlns:a16="http://schemas.microsoft.com/office/drawing/2014/main" id="{833D2C65-00A3-4E06-A223-3A70E753F42A}"/>
                </a:ext>
              </a:extLst>
            </p:cNvPr>
            <p:cNvSpPr>
              <a:spLocks/>
            </p:cNvSpPr>
            <p:nvPr/>
          </p:nvSpPr>
          <p:spPr bwMode="auto">
            <a:xfrm flipH="1">
              <a:off x="-14070" y="1567909"/>
              <a:ext cx="6601783" cy="5274163"/>
            </a:xfrm>
            <a:custGeom>
              <a:avLst/>
              <a:gdLst>
                <a:gd name="T0" fmla="*/ 3290 w 3332"/>
                <a:gd name="T1" fmla="*/ 2991 h 2992"/>
                <a:gd name="T2" fmla="*/ 3316 w 3332"/>
                <a:gd name="T3" fmla="*/ 2976 h 2992"/>
                <a:gd name="T4" fmla="*/ 3331 w 3332"/>
                <a:gd name="T5" fmla="*/ 2950 h 2992"/>
                <a:gd name="T6" fmla="*/ 3332 w 3332"/>
                <a:gd name="T7" fmla="*/ 0 h 2992"/>
                <a:gd name="T8" fmla="*/ 3313 w 3332"/>
                <a:gd name="T9" fmla="*/ 97 h 2992"/>
                <a:gd name="T10" fmla="*/ 3288 w 3332"/>
                <a:gd name="T11" fmla="*/ 183 h 2992"/>
                <a:gd name="T12" fmla="*/ 3259 w 3332"/>
                <a:gd name="T13" fmla="*/ 258 h 2992"/>
                <a:gd name="T14" fmla="*/ 3226 w 3332"/>
                <a:gd name="T15" fmla="*/ 323 h 2992"/>
                <a:gd name="T16" fmla="*/ 3188 w 3332"/>
                <a:gd name="T17" fmla="*/ 379 h 2992"/>
                <a:gd name="T18" fmla="*/ 3148 w 3332"/>
                <a:gd name="T19" fmla="*/ 427 h 2992"/>
                <a:gd name="T20" fmla="*/ 3103 w 3332"/>
                <a:gd name="T21" fmla="*/ 468 h 2992"/>
                <a:gd name="T22" fmla="*/ 3056 w 3332"/>
                <a:gd name="T23" fmla="*/ 504 h 2992"/>
                <a:gd name="T24" fmla="*/ 2953 w 3332"/>
                <a:gd name="T25" fmla="*/ 556 h 2992"/>
                <a:gd name="T26" fmla="*/ 2843 w 3332"/>
                <a:gd name="T27" fmla="*/ 591 h 2992"/>
                <a:gd name="T28" fmla="*/ 2686 w 3332"/>
                <a:gd name="T29" fmla="*/ 623 h 2992"/>
                <a:gd name="T30" fmla="*/ 2485 w 3332"/>
                <a:gd name="T31" fmla="*/ 661 h 2992"/>
                <a:gd name="T32" fmla="*/ 2367 w 3332"/>
                <a:gd name="T33" fmla="*/ 693 h 2992"/>
                <a:gd name="T34" fmla="*/ 2290 w 3332"/>
                <a:gd name="T35" fmla="*/ 722 h 2992"/>
                <a:gd name="T36" fmla="*/ 2182 w 3332"/>
                <a:gd name="T37" fmla="*/ 776 h 2992"/>
                <a:gd name="T38" fmla="*/ 2081 w 3332"/>
                <a:gd name="T39" fmla="*/ 836 h 2992"/>
                <a:gd name="T40" fmla="*/ 1990 w 3332"/>
                <a:gd name="T41" fmla="*/ 907 h 2992"/>
                <a:gd name="T42" fmla="*/ 1904 w 3332"/>
                <a:gd name="T43" fmla="*/ 988 h 2992"/>
                <a:gd name="T44" fmla="*/ 1821 w 3332"/>
                <a:gd name="T45" fmla="*/ 1083 h 2992"/>
                <a:gd name="T46" fmla="*/ 1743 w 3332"/>
                <a:gd name="T47" fmla="*/ 1192 h 2992"/>
                <a:gd name="T48" fmla="*/ 1667 w 3332"/>
                <a:gd name="T49" fmla="*/ 1316 h 2992"/>
                <a:gd name="T50" fmla="*/ 1589 w 3332"/>
                <a:gd name="T51" fmla="*/ 1459 h 2992"/>
                <a:gd name="T52" fmla="*/ 1483 w 3332"/>
                <a:gd name="T53" fmla="*/ 1679 h 2992"/>
                <a:gd name="T54" fmla="*/ 1370 w 3332"/>
                <a:gd name="T55" fmla="*/ 1936 h 2992"/>
                <a:gd name="T56" fmla="*/ 1327 w 3332"/>
                <a:gd name="T57" fmla="*/ 2024 h 2992"/>
                <a:gd name="T58" fmla="*/ 1293 w 3332"/>
                <a:gd name="T59" fmla="*/ 2076 h 2992"/>
                <a:gd name="T60" fmla="*/ 1258 w 3332"/>
                <a:gd name="T61" fmla="*/ 2119 h 2992"/>
                <a:gd name="T62" fmla="*/ 1220 w 3332"/>
                <a:gd name="T63" fmla="*/ 2154 h 2992"/>
                <a:gd name="T64" fmla="*/ 1183 w 3332"/>
                <a:gd name="T65" fmla="*/ 2181 h 2992"/>
                <a:gd name="T66" fmla="*/ 1130 w 3332"/>
                <a:gd name="T67" fmla="*/ 2205 h 2992"/>
                <a:gd name="T68" fmla="*/ 1046 w 3332"/>
                <a:gd name="T69" fmla="*/ 2224 h 2992"/>
                <a:gd name="T70" fmla="*/ 959 w 3332"/>
                <a:gd name="T71" fmla="*/ 2225 h 2992"/>
                <a:gd name="T72" fmla="*/ 839 w 3332"/>
                <a:gd name="T73" fmla="*/ 2213 h 2992"/>
                <a:gd name="T74" fmla="*/ 716 w 3332"/>
                <a:gd name="T75" fmla="*/ 2201 h 2992"/>
                <a:gd name="T76" fmla="*/ 624 w 3332"/>
                <a:gd name="T77" fmla="*/ 2201 h 2992"/>
                <a:gd name="T78" fmla="*/ 531 w 3332"/>
                <a:gd name="T79" fmla="*/ 2218 h 2992"/>
                <a:gd name="T80" fmla="*/ 471 w 3332"/>
                <a:gd name="T81" fmla="*/ 2240 h 2992"/>
                <a:gd name="T82" fmla="*/ 373 w 3332"/>
                <a:gd name="T83" fmla="*/ 2294 h 2992"/>
                <a:gd name="T84" fmla="*/ 289 w 3332"/>
                <a:gd name="T85" fmla="*/ 2355 h 2992"/>
                <a:gd name="T86" fmla="*/ 218 w 3332"/>
                <a:gd name="T87" fmla="*/ 2421 h 2992"/>
                <a:gd name="T88" fmla="*/ 160 w 3332"/>
                <a:gd name="T89" fmla="*/ 2491 h 2992"/>
                <a:gd name="T90" fmla="*/ 111 w 3332"/>
                <a:gd name="T91" fmla="*/ 2566 h 2992"/>
                <a:gd name="T92" fmla="*/ 74 w 3332"/>
                <a:gd name="T93" fmla="*/ 2643 h 2992"/>
                <a:gd name="T94" fmla="*/ 46 w 3332"/>
                <a:gd name="T95" fmla="*/ 2720 h 2992"/>
                <a:gd name="T96" fmla="*/ 24 w 3332"/>
                <a:gd name="T97" fmla="*/ 2797 h 2992"/>
                <a:gd name="T98" fmla="*/ 4 w 3332"/>
                <a:gd name="T99" fmla="*/ 2945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2" h="2992">
                  <a:moveTo>
                    <a:pt x="3279" y="2992"/>
                  </a:moveTo>
                  <a:lnTo>
                    <a:pt x="3279" y="2992"/>
                  </a:lnTo>
                  <a:lnTo>
                    <a:pt x="3290" y="2991"/>
                  </a:lnTo>
                  <a:lnTo>
                    <a:pt x="3299" y="2987"/>
                  </a:lnTo>
                  <a:lnTo>
                    <a:pt x="3309" y="2982"/>
                  </a:lnTo>
                  <a:lnTo>
                    <a:pt x="3316" y="2976"/>
                  </a:lnTo>
                  <a:lnTo>
                    <a:pt x="3324" y="2969"/>
                  </a:lnTo>
                  <a:lnTo>
                    <a:pt x="3328" y="2959"/>
                  </a:lnTo>
                  <a:lnTo>
                    <a:pt x="3331" y="2950"/>
                  </a:lnTo>
                  <a:lnTo>
                    <a:pt x="3332" y="2939"/>
                  </a:lnTo>
                  <a:lnTo>
                    <a:pt x="3332" y="0"/>
                  </a:lnTo>
                  <a:lnTo>
                    <a:pt x="3332" y="0"/>
                  </a:lnTo>
                  <a:lnTo>
                    <a:pt x="3326" y="34"/>
                  </a:lnTo>
                  <a:lnTo>
                    <a:pt x="3320" y="66"/>
                  </a:lnTo>
                  <a:lnTo>
                    <a:pt x="3313" y="97"/>
                  </a:lnTo>
                  <a:lnTo>
                    <a:pt x="3305" y="126"/>
                  </a:lnTo>
                  <a:lnTo>
                    <a:pt x="3297" y="155"/>
                  </a:lnTo>
                  <a:lnTo>
                    <a:pt x="3288" y="183"/>
                  </a:lnTo>
                  <a:lnTo>
                    <a:pt x="3279" y="208"/>
                  </a:lnTo>
                  <a:lnTo>
                    <a:pt x="3269" y="234"/>
                  </a:lnTo>
                  <a:lnTo>
                    <a:pt x="3259" y="258"/>
                  </a:lnTo>
                  <a:lnTo>
                    <a:pt x="3249" y="281"/>
                  </a:lnTo>
                  <a:lnTo>
                    <a:pt x="3238" y="303"/>
                  </a:lnTo>
                  <a:lnTo>
                    <a:pt x="3226" y="323"/>
                  </a:lnTo>
                  <a:lnTo>
                    <a:pt x="3213" y="343"/>
                  </a:lnTo>
                  <a:lnTo>
                    <a:pt x="3201" y="362"/>
                  </a:lnTo>
                  <a:lnTo>
                    <a:pt x="3188" y="379"/>
                  </a:lnTo>
                  <a:lnTo>
                    <a:pt x="3176" y="396"/>
                  </a:lnTo>
                  <a:lnTo>
                    <a:pt x="3161" y="413"/>
                  </a:lnTo>
                  <a:lnTo>
                    <a:pt x="3148" y="427"/>
                  </a:lnTo>
                  <a:lnTo>
                    <a:pt x="3134" y="442"/>
                  </a:lnTo>
                  <a:lnTo>
                    <a:pt x="3118" y="456"/>
                  </a:lnTo>
                  <a:lnTo>
                    <a:pt x="3103" y="468"/>
                  </a:lnTo>
                  <a:lnTo>
                    <a:pt x="3088" y="481"/>
                  </a:lnTo>
                  <a:lnTo>
                    <a:pt x="3072" y="493"/>
                  </a:lnTo>
                  <a:lnTo>
                    <a:pt x="3056" y="504"/>
                  </a:lnTo>
                  <a:lnTo>
                    <a:pt x="3024" y="523"/>
                  </a:lnTo>
                  <a:lnTo>
                    <a:pt x="2989" y="540"/>
                  </a:lnTo>
                  <a:lnTo>
                    <a:pt x="2953" y="556"/>
                  </a:lnTo>
                  <a:lnTo>
                    <a:pt x="2917" y="569"/>
                  </a:lnTo>
                  <a:lnTo>
                    <a:pt x="2881" y="581"/>
                  </a:lnTo>
                  <a:lnTo>
                    <a:pt x="2843" y="591"/>
                  </a:lnTo>
                  <a:lnTo>
                    <a:pt x="2805" y="600"/>
                  </a:lnTo>
                  <a:lnTo>
                    <a:pt x="2766" y="609"/>
                  </a:lnTo>
                  <a:lnTo>
                    <a:pt x="2686" y="623"/>
                  </a:lnTo>
                  <a:lnTo>
                    <a:pt x="2606" y="638"/>
                  </a:lnTo>
                  <a:lnTo>
                    <a:pt x="2525" y="652"/>
                  </a:lnTo>
                  <a:lnTo>
                    <a:pt x="2485" y="661"/>
                  </a:lnTo>
                  <a:lnTo>
                    <a:pt x="2446" y="670"/>
                  </a:lnTo>
                  <a:lnTo>
                    <a:pt x="2406" y="681"/>
                  </a:lnTo>
                  <a:lnTo>
                    <a:pt x="2367" y="693"/>
                  </a:lnTo>
                  <a:lnTo>
                    <a:pt x="2328" y="707"/>
                  </a:lnTo>
                  <a:lnTo>
                    <a:pt x="2290" y="722"/>
                  </a:lnTo>
                  <a:lnTo>
                    <a:pt x="2290" y="722"/>
                  </a:lnTo>
                  <a:lnTo>
                    <a:pt x="2253" y="739"/>
                  </a:lnTo>
                  <a:lnTo>
                    <a:pt x="2217" y="756"/>
                  </a:lnTo>
                  <a:lnTo>
                    <a:pt x="2182" y="776"/>
                  </a:lnTo>
                  <a:lnTo>
                    <a:pt x="2147" y="795"/>
                  </a:lnTo>
                  <a:lnTo>
                    <a:pt x="2114" y="815"/>
                  </a:lnTo>
                  <a:lnTo>
                    <a:pt x="2081" y="836"/>
                  </a:lnTo>
                  <a:lnTo>
                    <a:pt x="2050" y="859"/>
                  </a:lnTo>
                  <a:lnTo>
                    <a:pt x="2020" y="882"/>
                  </a:lnTo>
                  <a:lnTo>
                    <a:pt x="1990" y="907"/>
                  </a:lnTo>
                  <a:lnTo>
                    <a:pt x="1961" y="933"/>
                  </a:lnTo>
                  <a:lnTo>
                    <a:pt x="1932" y="961"/>
                  </a:lnTo>
                  <a:lnTo>
                    <a:pt x="1904" y="988"/>
                  </a:lnTo>
                  <a:lnTo>
                    <a:pt x="1876" y="1019"/>
                  </a:lnTo>
                  <a:lnTo>
                    <a:pt x="1849" y="1050"/>
                  </a:lnTo>
                  <a:lnTo>
                    <a:pt x="1821" y="1083"/>
                  </a:lnTo>
                  <a:lnTo>
                    <a:pt x="1796" y="1118"/>
                  </a:lnTo>
                  <a:lnTo>
                    <a:pt x="1769" y="1154"/>
                  </a:lnTo>
                  <a:lnTo>
                    <a:pt x="1743" y="1192"/>
                  </a:lnTo>
                  <a:lnTo>
                    <a:pt x="1717" y="1231"/>
                  </a:lnTo>
                  <a:lnTo>
                    <a:pt x="1692" y="1273"/>
                  </a:lnTo>
                  <a:lnTo>
                    <a:pt x="1667" y="1316"/>
                  </a:lnTo>
                  <a:lnTo>
                    <a:pt x="1640" y="1362"/>
                  </a:lnTo>
                  <a:lnTo>
                    <a:pt x="1615" y="1409"/>
                  </a:lnTo>
                  <a:lnTo>
                    <a:pt x="1589" y="1459"/>
                  </a:lnTo>
                  <a:lnTo>
                    <a:pt x="1563" y="1511"/>
                  </a:lnTo>
                  <a:lnTo>
                    <a:pt x="1536" y="1564"/>
                  </a:lnTo>
                  <a:lnTo>
                    <a:pt x="1483" y="1679"/>
                  </a:lnTo>
                  <a:lnTo>
                    <a:pt x="1427" y="1802"/>
                  </a:lnTo>
                  <a:lnTo>
                    <a:pt x="1370" y="1936"/>
                  </a:lnTo>
                  <a:lnTo>
                    <a:pt x="1370" y="1936"/>
                  </a:lnTo>
                  <a:lnTo>
                    <a:pt x="1349" y="1982"/>
                  </a:lnTo>
                  <a:lnTo>
                    <a:pt x="1338" y="2003"/>
                  </a:lnTo>
                  <a:lnTo>
                    <a:pt x="1327" y="2024"/>
                  </a:lnTo>
                  <a:lnTo>
                    <a:pt x="1316" y="2042"/>
                  </a:lnTo>
                  <a:lnTo>
                    <a:pt x="1305" y="2060"/>
                  </a:lnTo>
                  <a:lnTo>
                    <a:pt x="1293" y="2076"/>
                  </a:lnTo>
                  <a:lnTo>
                    <a:pt x="1282" y="2091"/>
                  </a:lnTo>
                  <a:lnTo>
                    <a:pt x="1270" y="2106"/>
                  </a:lnTo>
                  <a:lnTo>
                    <a:pt x="1258" y="2119"/>
                  </a:lnTo>
                  <a:lnTo>
                    <a:pt x="1246" y="2132"/>
                  </a:lnTo>
                  <a:lnTo>
                    <a:pt x="1234" y="2143"/>
                  </a:lnTo>
                  <a:lnTo>
                    <a:pt x="1220" y="2154"/>
                  </a:lnTo>
                  <a:lnTo>
                    <a:pt x="1208" y="2164"/>
                  </a:lnTo>
                  <a:lnTo>
                    <a:pt x="1195" y="2172"/>
                  </a:lnTo>
                  <a:lnTo>
                    <a:pt x="1183" y="2181"/>
                  </a:lnTo>
                  <a:lnTo>
                    <a:pt x="1170" y="2188"/>
                  </a:lnTo>
                  <a:lnTo>
                    <a:pt x="1156" y="2194"/>
                  </a:lnTo>
                  <a:lnTo>
                    <a:pt x="1130" y="2205"/>
                  </a:lnTo>
                  <a:lnTo>
                    <a:pt x="1102" y="2213"/>
                  </a:lnTo>
                  <a:lnTo>
                    <a:pt x="1074" y="2219"/>
                  </a:lnTo>
                  <a:lnTo>
                    <a:pt x="1046" y="2224"/>
                  </a:lnTo>
                  <a:lnTo>
                    <a:pt x="1017" y="2225"/>
                  </a:lnTo>
                  <a:lnTo>
                    <a:pt x="988" y="2227"/>
                  </a:lnTo>
                  <a:lnTo>
                    <a:pt x="959" y="2225"/>
                  </a:lnTo>
                  <a:lnTo>
                    <a:pt x="930" y="2223"/>
                  </a:lnTo>
                  <a:lnTo>
                    <a:pt x="900" y="2221"/>
                  </a:lnTo>
                  <a:lnTo>
                    <a:pt x="839" y="2213"/>
                  </a:lnTo>
                  <a:lnTo>
                    <a:pt x="778" y="2207"/>
                  </a:lnTo>
                  <a:lnTo>
                    <a:pt x="748" y="2204"/>
                  </a:lnTo>
                  <a:lnTo>
                    <a:pt x="716" y="2201"/>
                  </a:lnTo>
                  <a:lnTo>
                    <a:pt x="686" y="2200"/>
                  </a:lnTo>
                  <a:lnTo>
                    <a:pt x="654" y="2200"/>
                  </a:lnTo>
                  <a:lnTo>
                    <a:pt x="624" y="2201"/>
                  </a:lnTo>
                  <a:lnTo>
                    <a:pt x="593" y="2205"/>
                  </a:lnTo>
                  <a:lnTo>
                    <a:pt x="563" y="2210"/>
                  </a:lnTo>
                  <a:lnTo>
                    <a:pt x="531" y="2218"/>
                  </a:lnTo>
                  <a:lnTo>
                    <a:pt x="501" y="2228"/>
                  </a:lnTo>
                  <a:lnTo>
                    <a:pt x="471" y="2240"/>
                  </a:lnTo>
                  <a:lnTo>
                    <a:pt x="471" y="2240"/>
                  </a:lnTo>
                  <a:lnTo>
                    <a:pt x="437" y="2257"/>
                  </a:lnTo>
                  <a:lnTo>
                    <a:pt x="404" y="2275"/>
                  </a:lnTo>
                  <a:lnTo>
                    <a:pt x="373" y="2294"/>
                  </a:lnTo>
                  <a:lnTo>
                    <a:pt x="344" y="2314"/>
                  </a:lnTo>
                  <a:lnTo>
                    <a:pt x="316" y="2333"/>
                  </a:lnTo>
                  <a:lnTo>
                    <a:pt x="289" y="2355"/>
                  </a:lnTo>
                  <a:lnTo>
                    <a:pt x="264" y="2377"/>
                  </a:lnTo>
                  <a:lnTo>
                    <a:pt x="241" y="2398"/>
                  </a:lnTo>
                  <a:lnTo>
                    <a:pt x="218" y="2421"/>
                  </a:lnTo>
                  <a:lnTo>
                    <a:pt x="197" y="2444"/>
                  </a:lnTo>
                  <a:lnTo>
                    <a:pt x="178" y="2467"/>
                  </a:lnTo>
                  <a:lnTo>
                    <a:pt x="160" y="2491"/>
                  </a:lnTo>
                  <a:lnTo>
                    <a:pt x="143" y="2517"/>
                  </a:lnTo>
                  <a:lnTo>
                    <a:pt x="126" y="2541"/>
                  </a:lnTo>
                  <a:lnTo>
                    <a:pt x="111" y="2566"/>
                  </a:lnTo>
                  <a:lnTo>
                    <a:pt x="98" y="2592"/>
                  </a:lnTo>
                  <a:lnTo>
                    <a:pt x="86" y="2617"/>
                  </a:lnTo>
                  <a:lnTo>
                    <a:pt x="74" y="2643"/>
                  </a:lnTo>
                  <a:lnTo>
                    <a:pt x="64" y="2668"/>
                  </a:lnTo>
                  <a:lnTo>
                    <a:pt x="55" y="2695"/>
                  </a:lnTo>
                  <a:lnTo>
                    <a:pt x="46" y="2720"/>
                  </a:lnTo>
                  <a:lnTo>
                    <a:pt x="38" y="2745"/>
                  </a:lnTo>
                  <a:lnTo>
                    <a:pt x="32" y="2772"/>
                  </a:lnTo>
                  <a:lnTo>
                    <a:pt x="24" y="2797"/>
                  </a:lnTo>
                  <a:lnTo>
                    <a:pt x="15" y="2848"/>
                  </a:lnTo>
                  <a:lnTo>
                    <a:pt x="7" y="2898"/>
                  </a:lnTo>
                  <a:lnTo>
                    <a:pt x="4" y="2945"/>
                  </a:lnTo>
                  <a:lnTo>
                    <a:pt x="0" y="2992"/>
                  </a:lnTo>
                  <a:lnTo>
                    <a:pt x="3279" y="2992"/>
                  </a:lnTo>
                  <a:close/>
                </a:path>
              </a:pathLst>
            </a:cu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字魂157号-萌趣兔兔" panose="020F0502020204030204"/>
                <a:cs typeface="+mn-ea"/>
                <a:sym typeface="+mn-lt"/>
              </a:endParaRPr>
            </a:p>
          </p:txBody>
        </p:sp>
        <p:pic>
          <p:nvPicPr>
            <p:cNvPr id="9" name="图片 8">
              <a:extLst>
                <a:ext uri="{FF2B5EF4-FFF2-40B4-BE49-F238E27FC236}">
                  <a16:creationId xmlns:a16="http://schemas.microsoft.com/office/drawing/2014/main" id="{C8F01F3A-03A2-4D8D-A0CF-4320BC551C6A}"/>
                </a:ext>
              </a:extLst>
            </p:cNvPr>
            <p:cNvPicPr>
              <a:picLocks noChangeAspect="1"/>
            </p:cNvPicPr>
            <p:nvPr/>
          </p:nvPicPr>
          <p:blipFill>
            <a:blip r:embed="rId3">
              <a:extLst>
                <a:ext uri="{28A0092B-C50C-407E-A947-70E740481C1C}">
                  <a14:useLocalDpi xmlns:a14="http://schemas.microsoft.com/office/drawing/2010/main" val="0"/>
                </a:ext>
              </a:extLst>
            </a:blip>
            <a:srcRect t="4591" b="4591"/>
            <a:stretch/>
          </p:blipFill>
          <p:spPr>
            <a:xfrm>
              <a:off x="-1203734" y="457121"/>
              <a:ext cx="7263753" cy="6596743"/>
            </a:xfrm>
            <a:prstGeom prst="rect">
              <a:avLst/>
            </a:prstGeom>
          </p:spPr>
        </p:pic>
      </p:grpSp>
      <p:pic>
        <p:nvPicPr>
          <p:cNvPr id="20" name="Picture 19">
            <a:extLst>
              <a:ext uri="{FF2B5EF4-FFF2-40B4-BE49-F238E27FC236}">
                <a16:creationId xmlns:a16="http://schemas.microsoft.com/office/drawing/2014/main" id="{5666456F-4C56-F2B5-6FD2-6651E25DBB83}"/>
              </a:ext>
            </a:extLst>
          </p:cNvPr>
          <p:cNvPicPr>
            <a:picLocks noChangeAspect="1"/>
          </p:cNvPicPr>
          <p:nvPr/>
        </p:nvPicPr>
        <p:blipFill>
          <a:blip r:embed="rId4"/>
          <a:stretch>
            <a:fillRect/>
          </a:stretch>
        </p:blipFill>
        <p:spPr>
          <a:xfrm>
            <a:off x="2005472" y="990601"/>
            <a:ext cx="11543810" cy="4394564"/>
          </a:xfrm>
          <a:prstGeom prst="rect">
            <a:avLst/>
          </a:prstGeom>
        </p:spPr>
      </p:pic>
    </p:spTree>
    <p:extLst>
      <p:ext uri="{BB962C8B-B14F-4D97-AF65-F5344CB8AC3E}">
        <p14:creationId xmlns:p14="http://schemas.microsoft.com/office/powerpoint/2010/main" val="971906219"/>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2" name="组合 71">
            <a:extLst>
              <a:ext uri="{FF2B5EF4-FFF2-40B4-BE49-F238E27FC236}">
                <a16:creationId xmlns:a16="http://schemas.microsoft.com/office/drawing/2014/main" id="{BEA3A5BC-D808-4FA8-B9BF-2943AF74639A}"/>
              </a:ext>
            </a:extLst>
          </p:cNvPr>
          <p:cNvGrpSpPr/>
          <p:nvPr/>
        </p:nvGrpSpPr>
        <p:grpSpPr>
          <a:xfrm>
            <a:off x="262758" y="26396"/>
            <a:ext cx="12192000" cy="9715500"/>
            <a:chOff x="0" y="0"/>
            <a:chExt cx="12192000" cy="9715500"/>
          </a:xfrm>
        </p:grpSpPr>
        <p:sp>
          <p:nvSpPr>
            <p:cNvPr id="71" name="任意多边形: 形状 70">
              <a:extLst>
                <a:ext uri="{FF2B5EF4-FFF2-40B4-BE49-F238E27FC236}">
                  <a16:creationId xmlns:a16="http://schemas.microsoft.com/office/drawing/2014/main" id="{03131457-F819-4908-B275-6C77998ABB45}"/>
                </a:ext>
              </a:extLst>
            </p:cNvPr>
            <p:cNvSpPr/>
            <p:nvPr/>
          </p:nvSpPr>
          <p:spPr>
            <a:xfrm>
              <a:off x="0" y="0"/>
              <a:ext cx="12192000" cy="6743042"/>
            </a:xfrm>
            <a:custGeom>
              <a:avLst/>
              <a:gdLst>
                <a:gd name="connsiteX0" fmla="*/ 21492 w 12192000"/>
                <a:gd name="connsiteY0" fmla="*/ 0 h 6743042"/>
                <a:gd name="connsiteX1" fmla="*/ 12192000 w 12192000"/>
                <a:gd name="connsiteY1" fmla="*/ 0 h 6743042"/>
                <a:gd name="connsiteX2" fmla="*/ 12192000 w 12192000"/>
                <a:gd name="connsiteY2" fmla="*/ 2586185 h 6743042"/>
                <a:gd name="connsiteX3" fmla="*/ 12155519 w 12192000"/>
                <a:gd name="connsiteY3" fmla="*/ 2631335 h 6743042"/>
                <a:gd name="connsiteX4" fmla="*/ 10602186 w 12192000"/>
                <a:gd name="connsiteY4" fmla="*/ 3843810 h 6743042"/>
                <a:gd name="connsiteX5" fmla="*/ 10307218 w 12192000"/>
                <a:gd name="connsiteY5" fmla="*/ 5023681 h 6743042"/>
                <a:gd name="connsiteX6" fmla="*/ 6354651 w 12192000"/>
                <a:gd name="connsiteY6" fmla="*/ 6646004 h 6743042"/>
                <a:gd name="connsiteX7" fmla="*/ 5676225 w 12192000"/>
                <a:gd name="connsiteY7" fmla="*/ 6351036 h 6743042"/>
                <a:gd name="connsiteX8" fmla="*/ 2107116 w 12192000"/>
                <a:gd name="connsiteY8" fmla="*/ 4640223 h 6743042"/>
                <a:gd name="connsiteX9" fmla="*/ 1664664 w 12192000"/>
                <a:gd name="connsiteY9" fmla="*/ 2575449 h 6743042"/>
                <a:gd name="connsiteX10" fmla="*/ 189824 w 12192000"/>
                <a:gd name="connsiteY10" fmla="*/ 1041616 h 6743042"/>
                <a:gd name="connsiteX11" fmla="*/ 3626 w 12192000"/>
                <a:gd name="connsiteY11" fmla="*/ 114312 h 674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743042">
                  <a:moveTo>
                    <a:pt x="21492" y="0"/>
                  </a:moveTo>
                  <a:lnTo>
                    <a:pt x="12192000" y="0"/>
                  </a:lnTo>
                  <a:lnTo>
                    <a:pt x="12192000" y="2586185"/>
                  </a:lnTo>
                  <a:lnTo>
                    <a:pt x="12155519" y="2631335"/>
                  </a:lnTo>
                  <a:cubicBezTo>
                    <a:pt x="11776007" y="3056557"/>
                    <a:pt x="10901763" y="3456665"/>
                    <a:pt x="10602186" y="3843810"/>
                  </a:cubicBezTo>
                  <a:cubicBezTo>
                    <a:pt x="10282638" y="4256765"/>
                    <a:pt x="11015141" y="4556649"/>
                    <a:pt x="10307218" y="5023681"/>
                  </a:cubicBezTo>
                  <a:cubicBezTo>
                    <a:pt x="9599295" y="5490713"/>
                    <a:pt x="7131400" y="6424778"/>
                    <a:pt x="6354651" y="6646004"/>
                  </a:cubicBezTo>
                  <a:cubicBezTo>
                    <a:pt x="5577903" y="6867230"/>
                    <a:pt x="6384148" y="6685333"/>
                    <a:pt x="5676225" y="6351036"/>
                  </a:cubicBezTo>
                  <a:cubicBezTo>
                    <a:pt x="4968304" y="6016739"/>
                    <a:pt x="2775709" y="5269487"/>
                    <a:pt x="2107116" y="4640223"/>
                  </a:cubicBezTo>
                  <a:cubicBezTo>
                    <a:pt x="1438522" y="4010959"/>
                    <a:pt x="1984212" y="3175217"/>
                    <a:pt x="1664664" y="2575449"/>
                  </a:cubicBezTo>
                  <a:cubicBezTo>
                    <a:pt x="1345115" y="1975681"/>
                    <a:pt x="317643" y="1646300"/>
                    <a:pt x="189824" y="1041616"/>
                  </a:cubicBezTo>
                  <a:cubicBezTo>
                    <a:pt x="125915" y="739274"/>
                    <a:pt x="-25256" y="446765"/>
                    <a:pt x="3626" y="114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pic>
          <p:nvPicPr>
            <p:cNvPr id="65" name="图片 64">
              <a:extLst>
                <a:ext uri="{FF2B5EF4-FFF2-40B4-BE49-F238E27FC236}">
                  <a16:creationId xmlns:a16="http://schemas.microsoft.com/office/drawing/2014/main" id="{B68DD110-18E4-4F85-89F5-194B76DE3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24" y="2857500"/>
              <a:ext cx="10287000" cy="6858000"/>
            </a:xfrm>
            <a:prstGeom prst="rect">
              <a:avLst/>
            </a:prstGeom>
            <a:effectLst>
              <a:outerShdw blurRad="482600" dist="38100" dir="16200000" rotWithShape="0">
                <a:prstClr val="black">
                  <a:alpha val="40000"/>
                </a:prstClr>
              </a:outerShdw>
            </a:effectLst>
          </p:spPr>
        </p:pic>
      </p:grpSp>
      <p:grpSp>
        <p:nvGrpSpPr>
          <p:cNvPr id="2" name="组合 1">
            <a:extLst>
              <a:ext uri="{FF2B5EF4-FFF2-40B4-BE49-F238E27FC236}">
                <a16:creationId xmlns:a16="http://schemas.microsoft.com/office/drawing/2014/main" id="{D9B580E2-D209-75F9-03C4-C1FAFB2F6099}"/>
              </a:ext>
            </a:extLst>
          </p:cNvPr>
          <p:cNvGrpSpPr/>
          <p:nvPr/>
        </p:nvGrpSpPr>
        <p:grpSpPr>
          <a:xfrm>
            <a:off x="2164963" y="710300"/>
            <a:ext cx="8977502" cy="3746085"/>
            <a:chOff x="1017967" y="2234301"/>
            <a:chExt cx="7327920" cy="3312368"/>
          </a:xfrm>
        </p:grpSpPr>
        <p:sp>
          <p:nvSpPr>
            <p:cNvPr id="3" name="流程图: 文档 2">
              <a:extLst>
                <a:ext uri="{FF2B5EF4-FFF2-40B4-BE49-F238E27FC236}">
                  <a16:creationId xmlns:a16="http://schemas.microsoft.com/office/drawing/2014/main" id="{39F526DD-C20E-62A2-85EF-26E87DD7FB0C}"/>
                </a:ext>
              </a:extLst>
            </p:cNvPr>
            <p:cNvSpPr/>
            <p:nvPr/>
          </p:nvSpPr>
          <p:spPr>
            <a:xfrm>
              <a:off x="1625777" y="2234301"/>
              <a:ext cx="6720110" cy="3312368"/>
            </a:xfrm>
            <a:prstGeom prst="flowChartDocument">
              <a:avLst/>
            </a:prstGeom>
            <a:noFill/>
            <a:ln w="22225">
              <a:solidFill>
                <a:srgbClr val="355EB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sp>
          <p:nvSpPr>
            <p:cNvPr id="5" name="文本框 5">
              <a:extLst>
                <a:ext uri="{FF2B5EF4-FFF2-40B4-BE49-F238E27FC236}">
                  <a16:creationId xmlns:a16="http://schemas.microsoft.com/office/drawing/2014/main" id="{03D5C832-A727-6CCD-6032-2CD5C57D3F84}"/>
                </a:ext>
              </a:extLst>
            </p:cNvPr>
            <p:cNvSpPr txBox="1"/>
            <p:nvPr/>
          </p:nvSpPr>
          <p:spPr>
            <a:xfrm>
              <a:off x="1017967" y="2282782"/>
              <a:ext cx="6317873" cy="8980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altLang="zh-CN" sz="6000" b="1" i="0" u="none" strike="noStrike" kern="1200" cap="none" spc="0" normalizeH="0" baseline="0" noProof="0" dirty="0">
                  <a:ln>
                    <a:noFill/>
                  </a:ln>
                  <a:solidFill>
                    <a:srgbClr val="FF0000"/>
                  </a:solidFill>
                  <a:effectLst/>
                  <a:uLnTx/>
                  <a:uFillTx/>
                  <a:latin typeface="Cambria" panose="02040503050406030204" pitchFamily="18" charset="0"/>
                  <a:cs typeface="+mn-ea"/>
                  <a:sym typeface="+mn-lt"/>
                </a:rPr>
                <a:t>ĐỐ BẠN!</a:t>
              </a:r>
              <a:endParaRPr kumimoji="0" lang="zh-CN" altLang="en-US" sz="6000" b="1" i="0" u="none" strike="noStrike" kern="1200" cap="none" spc="0" normalizeH="0" baseline="0" noProof="0" dirty="0">
                <a:ln>
                  <a:noFill/>
                </a:ln>
                <a:solidFill>
                  <a:srgbClr val="FF0000"/>
                </a:solidFill>
                <a:effectLst/>
                <a:uLnTx/>
                <a:uFillTx/>
                <a:latin typeface="Cambria" panose="02040503050406030204" pitchFamily="18" charset="0"/>
                <a:cs typeface="+mn-ea"/>
                <a:sym typeface="+mn-lt"/>
              </a:endParaRPr>
            </a:p>
          </p:txBody>
        </p:sp>
      </p:grpSp>
      <p:pic>
        <p:nvPicPr>
          <p:cNvPr id="4" name="Picture 3">
            <a:extLst>
              <a:ext uri="{FF2B5EF4-FFF2-40B4-BE49-F238E27FC236}">
                <a16:creationId xmlns:a16="http://schemas.microsoft.com/office/drawing/2014/main" id="{9E2A3C94-8E85-63F3-1506-C9287A643C0A}"/>
              </a:ext>
            </a:extLst>
          </p:cNvPr>
          <p:cNvPicPr>
            <a:picLocks noChangeAspect="1"/>
          </p:cNvPicPr>
          <p:nvPr/>
        </p:nvPicPr>
        <p:blipFill>
          <a:blip r:embed="rId3"/>
          <a:stretch>
            <a:fillRect/>
          </a:stretch>
        </p:blipFill>
        <p:spPr>
          <a:xfrm rot="20133288">
            <a:off x="8535195" y="551529"/>
            <a:ext cx="3402604" cy="3402604"/>
          </a:xfrm>
          <a:prstGeom prst="rect">
            <a:avLst/>
          </a:prstGeom>
        </p:spPr>
      </p:pic>
      <p:sp>
        <p:nvSpPr>
          <p:cNvPr id="11" name="TextBox 10">
            <a:extLst>
              <a:ext uri="{FF2B5EF4-FFF2-40B4-BE49-F238E27FC236}">
                <a16:creationId xmlns:a16="http://schemas.microsoft.com/office/drawing/2014/main" id="{D74D6C93-DD2C-94C2-FB4B-BA29508B2431}"/>
              </a:ext>
            </a:extLst>
          </p:cNvPr>
          <p:cNvSpPr txBox="1"/>
          <p:nvPr/>
        </p:nvSpPr>
        <p:spPr>
          <a:xfrm>
            <a:off x="2875027" y="1719253"/>
            <a:ext cx="6654800" cy="1938992"/>
          </a:xfrm>
          <a:prstGeom prst="rect">
            <a:avLst/>
          </a:prstGeom>
          <a:noFill/>
        </p:spPr>
        <p:txBody>
          <a:bodyPr wrap="square" rtlCol="0">
            <a:spAutoFit/>
          </a:bodyPr>
          <a:lstStyle/>
          <a:p>
            <a:pPr algn="ctr"/>
            <a:r>
              <a:rPr lang="vi-VN" sz="6000" b="1" dirty="0">
                <a:solidFill>
                  <a:srgbClr val="002060"/>
                </a:solidFill>
                <a:latin typeface="Cambria" panose="02040503050406030204" pitchFamily="18" charset="0"/>
                <a:ea typeface="Cambria" panose="02040503050406030204" pitchFamily="18" charset="0"/>
              </a:rPr>
              <a:t>Từ điển</a:t>
            </a:r>
          </a:p>
          <a:p>
            <a:pPr algn="ctr"/>
            <a:r>
              <a:rPr lang="vi-VN" sz="6000" b="1" dirty="0">
                <a:solidFill>
                  <a:srgbClr val="002060"/>
                </a:solidFill>
                <a:latin typeface="Cambria" panose="02040503050406030204" pitchFamily="18" charset="0"/>
                <a:ea typeface="Cambria" panose="02040503050406030204" pitchFamily="18" charset="0"/>
              </a:rPr>
              <a:t> </a:t>
            </a:r>
            <a:r>
              <a:rPr lang="vi-VN" sz="5000" b="1" dirty="0">
                <a:solidFill>
                  <a:srgbClr val="002060"/>
                </a:solidFill>
                <a:latin typeface="Cambria" panose="02040503050406030204" pitchFamily="18" charset="0"/>
                <a:ea typeface="Cambria" panose="02040503050406030204" pitchFamily="18" charset="0"/>
              </a:rPr>
              <a:t>được dùng để làm gì?</a:t>
            </a:r>
            <a:endParaRPr lang="en-SG" sz="5000" b="1" dirty="0">
              <a:solidFill>
                <a:srgbClr val="002060"/>
              </a:solidFill>
              <a:latin typeface="Cambria" panose="02040503050406030204" pitchFamily="18" charset="0"/>
              <a:ea typeface="Cambria" panose="02040503050406030204" pitchFamily="18" charset="0"/>
            </a:endParaRPr>
          </a:p>
        </p:txBody>
      </p:sp>
      <p:grpSp>
        <p:nvGrpSpPr>
          <p:cNvPr id="12" name="组合 9">
            <a:extLst>
              <a:ext uri="{FF2B5EF4-FFF2-40B4-BE49-F238E27FC236}">
                <a16:creationId xmlns:a16="http://schemas.microsoft.com/office/drawing/2014/main" id="{81A736FE-1863-9A9F-8976-AC57D1919CEA}"/>
              </a:ext>
            </a:extLst>
          </p:cNvPr>
          <p:cNvGrpSpPr/>
          <p:nvPr/>
        </p:nvGrpSpPr>
        <p:grpSpPr>
          <a:xfrm>
            <a:off x="-1088591" y="2997200"/>
            <a:ext cx="5444692" cy="3925814"/>
            <a:chOff x="-1203734" y="457121"/>
            <a:chExt cx="7791447" cy="6596743"/>
          </a:xfrm>
        </p:grpSpPr>
        <p:sp>
          <p:nvSpPr>
            <p:cNvPr id="13" name="Freeform 579">
              <a:extLst>
                <a:ext uri="{FF2B5EF4-FFF2-40B4-BE49-F238E27FC236}">
                  <a16:creationId xmlns:a16="http://schemas.microsoft.com/office/drawing/2014/main" id="{4720F72D-2D73-8330-3E90-79672C811C99}"/>
                </a:ext>
              </a:extLst>
            </p:cNvPr>
            <p:cNvSpPr>
              <a:spLocks/>
            </p:cNvSpPr>
            <p:nvPr/>
          </p:nvSpPr>
          <p:spPr bwMode="auto">
            <a:xfrm flipH="1">
              <a:off x="-14070" y="1567909"/>
              <a:ext cx="6601783" cy="5274163"/>
            </a:xfrm>
            <a:custGeom>
              <a:avLst/>
              <a:gdLst>
                <a:gd name="T0" fmla="*/ 3290 w 3332"/>
                <a:gd name="T1" fmla="*/ 2991 h 2992"/>
                <a:gd name="T2" fmla="*/ 3316 w 3332"/>
                <a:gd name="T3" fmla="*/ 2976 h 2992"/>
                <a:gd name="T4" fmla="*/ 3331 w 3332"/>
                <a:gd name="T5" fmla="*/ 2950 h 2992"/>
                <a:gd name="T6" fmla="*/ 3332 w 3332"/>
                <a:gd name="T7" fmla="*/ 0 h 2992"/>
                <a:gd name="T8" fmla="*/ 3313 w 3332"/>
                <a:gd name="T9" fmla="*/ 97 h 2992"/>
                <a:gd name="T10" fmla="*/ 3288 w 3332"/>
                <a:gd name="T11" fmla="*/ 183 h 2992"/>
                <a:gd name="T12" fmla="*/ 3259 w 3332"/>
                <a:gd name="T13" fmla="*/ 258 h 2992"/>
                <a:gd name="T14" fmla="*/ 3226 w 3332"/>
                <a:gd name="T15" fmla="*/ 323 h 2992"/>
                <a:gd name="T16" fmla="*/ 3188 w 3332"/>
                <a:gd name="T17" fmla="*/ 379 h 2992"/>
                <a:gd name="T18" fmla="*/ 3148 w 3332"/>
                <a:gd name="T19" fmla="*/ 427 h 2992"/>
                <a:gd name="T20" fmla="*/ 3103 w 3332"/>
                <a:gd name="T21" fmla="*/ 468 h 2992"/>
                <a:gd name="T22" fmla="*/ 3056 w 3332"/>
                <a:gd name="T23" fmla="*/ 504 h 2992"/>
                <a:gd name="T24" fmla="*/ 2953 w 3332"/>
                <a:gd name="T25" fmla="*/ 556 h 2992"/>
                <a:gd name="T26" fmla="*/ 2843 w 3332"/>
                <a:gd name="T27" fmla="*/ 591 h 2992"/>
                <a:gd name="T28" fmla="*/ 2686 w 3332"/>
                <a:gd name="T29" fmla="*/ 623 h 2992"/>
                <a:gd name="T30" fmla="*/ 2485 w 3332"/>
                <a:gd name="T31" fmla="*/ 661 h 2992"/>
                <a:gd name="T32" fmla="*/ 2367 w 3332"/>
                <a:gd name="T33" fmla="*/ 693 h 2992"/>
                <a:gd name="T34" fmla="*/ 2290 w 3332"/>
                <a:gd name="T35" fmla="*/ 722 h 2992"/>
                <a:gd name="T36" fmla="*/ 2182 w 3332"/>
                <a:gd name="T37" fmla="*/ 776 h 2992"/>
                <a:gd name="T38" fmla="*/ 2081 w 3332"/>
                <a:gd name="T39" fmla="*/ 836 h 2992"/>
                <a:gd name="T40" fmla="*/ 1990 w 3332"/>
                <a:gd name="T41" fmla="*/ 907 h 2992"/>
                <a:gd name="T42" fmla="*/ 1904 w 3332"/>
                <a:gd name="T43" fmla="*/ 988 h 2992"/>
                <a:gd name="T44" fmla="*/ 1821 w 3332"/>
                <a:gd name="T45" fmla="*/ 1083 h 2992"/>
                <a:gd name="T46" fmla="*/ 1743 w 3332"/>
                <a:gd name="T47" fmla="*/ 1192 h 2992"/>
                <a:gd name="T48" fmla="*/ 1667 w 3332"/>
                <a:gd name="T49" fmla="*/ 1316 h 2992"/>
                <a:gd name="T50" fmla="*/ 1589 w 3332"/>
                <a:gd name="T51" fmla="*/ 1459 h 2992"/>
                <a:gd name="T52" fmla="*/ 1483 w 3332"/>
                <a:gd name="T53" fmla="*/ 1679 h 2992"/>
                <a:gd name="T54" fmla="*/ 1370 w 3332"/>
                <a:gd name="T55" fmla="*/ 1936 h 2992"/>
                <a:gd name="T56" fmla="*/ 1327 w 3332"/>
                <a:gd name="T57" fmla="*/ 2024 h 2992"/>
                <a:gd name="T58" fmla="*/ 1293 w 3332"/>
                <a:gd name="T59" fmla="*/ 2076 h 2992"/>
                <a:gd name="T60" fmla="*/ 1258 w 3332"/>
                <a:gd name="T61" fmla="*/ 2119 h 2992"/>
                <a:gd name="T62" fmla="*/ 1220 w 3332"/>
                <a:gd name="T63" fmla="*/ 2154 h 2992"/>
                <a:gd name="T64" fmla="*/ 1183 w 3332"/>
                <a:gd name="T65" fmla="*/ 2181 h 2992"/>
                <a:gd name="T66" fmla="*/ 1130 w 3332"/>
                <a:gd name="T67" fmla="*/ 2205 h 2992"/>
                <a:gd name="T68" fmla="*/ 1046 w 3332"/>
                <a:gd name="T69" fmla="*/ 2224 h 2992"/>
                <a:gd name="T70" fmla="*/ 959 w 3332"/>
                <a:gd name="T71" fmla="*/ 2225 h 2992"/>
                <a:gd name="T72" fmla="*/ 839 w 3332"/>
                <a:gd name="T73" fmla="*/ 2213 h 2992"/>
                <a:gd name="T74" fmla="*/ 716 w 3332"/>
                <a:gd name="T75" fmla="*/ 2201 h 2992"/>
                <a:gd name="T76" fmla="*/ 624 w 3332"/>
                <a:gd name="T77" fmla="*/ 2201 h 2992"/>
                <a:gd name="T78" fmla="*/ 531 w 3332"/>
                <a:gd name="T79" fmla="*/ 2218 h 2992"/>
                <a:gd name="T80" fmla="*/ 471 w 3332"/>
                <a:gd name="T81" fmla="*/ 2240 h 2992"/>
                <a:gd name="T82" fmla="*/ 373 w 3332"/>
                <a:gd name="T83" fmla="*/ 2294 h 2992"/>
                <a:gd name="T84" fmla="*/ 289 w 3332"/>
                <a:gd name="T85" fmla="*/ 2355 h 2992"/>
                <a:gd name="T86" fmla="*/ 218 w 3332"/>
                <a:gd name="T87" fmla="*/ 2421 h 2992"/>
                <a:gd name="T88" fmla="*/ 160 w 3332"/>
                <a:gd name="T89" fmla="*/ 2491 h 2992"/>
                <a:gd name="T90" fmla="*/ 111 w 3332"/>
                <a:gd name="T91" fmla="*/ 2566 h 2992"/>
                <a:gd name="T92" fmla="*/ 74 w 3332"/>
                <a:gd name="T93" fmla="*/ 2643 h 2992"/>
                <a:gd name="T94" fmla="*/ 46 w 3332"/>
                <a:gd name="T95" fmla="*/ 2720 h 2992"/>
                <a:gd name="T96" fmla="*/ 24 w 3332"/>
                <a:gd name="T97" fmla="*/ 2797 h 2992"/>
                <a:gd name="T98" fmla="*/ 4 w 3332"/>
                <a:gd name="T99" fmla="*/ 2945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2" h="2992">
                  <a:moveTo>
                    <a:pt x="3279" y="2992"/>
                  </a:moveTo>
                  <a:lnTo>
                    <a:pt x="3279" y="2992"/>
                  </a:lnTo>
                  <a:lnTo>
                    <a:pt x="3290" y="2991"/>
                  </a:lnTo>
                  <a:lnTo>
                    <a:pt x="3299" y="2987"/>
                  </a:lnTo>
                  <a:lnTo>
                    <a:pt x="3309" y="2982"/>
                  </a:lnTo>
                  <a:lnTo>
                    <a:pt x="3316" y="2976"/>
                  </a:lnTo>
                  <a:lnTo>
                    <a:pt x="3324" y="2969"/>
                  </a:lnTo>
                  <a:lnTo>
                    <a:pt x="3328" y="2959"/>
                  </a:lnTo>
                  <a:lnTo>
                    <a:pt x="3331" y="2950"/>
                  </a:lnTo>
                  <a:lnTo>
                    <a:pt x="3332" y="2939"/>
                  </a:lnTo>
                  <a:lnTo>
                    <a:pt x="3332" y="0"/>
                  </a:lnTo>
                  <a:lnTo>
                    <a:pt x="3332" y="0"/>
                  </a:lnTo>
                  <a:lnTo>
                    <a:pt x="3326" y="34"/>
                  </a:lnTo>
                  <a:lnTo>
                    <a:pt x="3320" y="66"/>
                  </a:lnTo>
                  <a:lnTo>
                    <a:pt x="3313" y="97"/>
                  </a:lnTo>
                  <a:lnTo>
                    <a:pt x="3305" y="126"/>
                  </a:lnTo>
                  <a:lnTo>
                    <a:pt x="3297" y="155"/>
                  </a:lnTo>
                  <a:lnTo>
                    <a:pt x="3288" y="183"/>
                  </a:lnTo>
                  <a:lnTo>
                    <a:pt x="3279" y="208"/>
                  </a:lnTo>
                  <a:lnTo>
                    <a:pt x="3269" y="234"/>
                  </a:lnTo>
                  <a:lnTo>
                    <a:pt x="3259" y="258"/>
                  </a:lnTo>
                  <a:lnTo>
                    <a:pt x="3249" y="281"/>
                  </a:lnTo>
                  <a:lnTo>
                    <a:pt x="3238" y="303"/>
                  </a:lnTo>
                  <a:lnTo>
                    <a:pt x="3226" y="323"/>
                  </a:lnTo>
                  <a:lnTo>
                    <a:pt x="3213" y="343"/>
                  </a:lnTo>
                  <a:lnTo>
                    <a:pt x="3201" y="362"/>
                  </a:lnTo>
                  <a:lnTo>
                    <a:pt x="3188" y="379"/>
                  </a:lnTo>
                  <a:lnTo>
                    <a:pt x="3176" y="396"/>
                  </a:lnTo>
                  <a:lnTo>
                    <a:pt x="3161" y="413"/>
                  </a:lnTo>
                  <a:lnTo>
                    <a:pt x="3148" y="427"/>
                  </a:lnTo>
                  <a:lnTo>
                    <a:pt x="3134" y="442"/>
                  </a:lnTo>
                  <a:lnTo>
                    <a:pt x="3118" y="456"/>
                  </a:lnTo>
                  <a:lnTo>
                    <a:pt x="3103" y="468"/>
                  </a:lnTo>
                  <a:lnTo>
                    <a:pt x="3088" y="481"/>
                  </a:lnTo>
                  <a:lnTo>
                    <a:pt x="3072" y="493"/>
                  </a:lnTo>
                  <a:lnTo>
                    <a:pt x="3056" y="504"/>
                  </a:lnTo>
                  <a:lnTo>
                    <a:pt x="3024" y="523"/>
                  </a:lnTo>
                  <a:lnTo>
                    <a:pt x="2989" y="540"/>
                  </a:lnTo>
                  <a:lnTo>
                    <a:pt x="2953" y="556"/>
                  </a:lnTo>
                  <a:lnTo>
                    <a:pt x="2917" y="569"/>
                  </a:lnTo>
                  <a:lnTo>
                    <a:pt x="2881" y="581"/>
                  </a:lnTo>
                  <a:lnTo>
                    <a:pt x="2843" y="591"/>
                  </a:lnTo>
                  <a:lnTo>
                    <a:pt x="2805" y="600"/>
                  </a:lnTo>
                  <a:lnTo>
                    <a:pt x="2766" y="609"/>
                  </a:lnTo>
                  <a:lnTo>
                    <a:pt x="2686" y="623"/>
                  </a:lnTo>
                  <a:lnTo>
                    <a:pt x="2606" y="638"/>
                  </a:lnTo>
                  <a:lnTo>
                    <a:pt x="2525" y="652"/>
                  </a:lnTo>
                  <a:lnTo>
                    <a:pt x="2485" y="661"/>
                  </a:lnTo>
                  <a:lnTo>
                    <a:pt x="2446" y="670"/>
                  </a:lnTo>
                  <a:lnTo>
                    <a:pt x="2406" y="681"/>
                  </a:lnTo>
                  <a:lnTo>
                    <a:pt x="2367" y="693"/>
                  </a:lnTo>
                  <a:lnTo>
                    <a:pt x="2328" y="707"/>
                  </a:lnTo>
                  <a:lnTo>
                    <a:pt x="2290" y="722"/>
                  </a:lnTo>
                  <a:lnTo>
                    <a:pt x="2290" y="722"/>
                  </a:lnTo>
                  <a:lnTo>
                    <a:pt x="2253" y="739"/>
                  </a:lnTo>
                  <a:lnTo>
                    <a:pt x="2217" y="756"/>
                  </a:lnTo>
                  <a:lnTo>
                    <a:pt x="2182" y="776"/>
                  </a:lnTo>
                  <a:lnTo>
                    <a:pt x="2147" y="795"/>
                  </a:lnTo>
                  <a:lnTo>
                    <a:pt x="2114" y="815"/>
                  </a:lnTo>
                  <a:lnTo>
                    <a:pt x="2081" y="836"/>
                  </a:lnTo>
                  <a:lnTo>
                    <a:pt x="2050" y="859"/>
                  </a:lnTo>
                  <a:lnTo>
                    <a:pt x="2020" y="882"/>
                  </a:lnTo>
                  <a:lnTo>
                    <a:pt x="1990" y="907"/>
                  </a:lnTo>
                  <a:lnTo>
                    <a:pt x="1961" y="933"/>
                  </a:lnTo>
                  <a:lnTo>
                    <a:pt x="1932" y="961"/>
                  </a:lnTo>
                  <a:lnTo>
                    <a:pt x="1904" y="988"/>
                  </a:lnTo>
                  <a:lnTo>
                    <a:pt x="1876" y="1019"/>
                  </a:lnTo>
                  <a:lnTo>
                    <a:pt x="1849" y="1050"/>
                  </a:lnTo>
                  <a:lnTo>
                    <a:pt x="1821" y="1083"/>
                  </a:lnTo>
                  <a:lnTo>
                    <a:pt x="1796" y="1118"/>
                  </a:lnTo>
                  <a:lnTo>
                    <a:pt x="1769" y="1154"/>
                  </a:lnTo>
                  <a:lnTo>
                    <a:pt x="1743" y="1192"/>
                  </a:lnTo>
                  <a:lnTo>
                    <a:pt x="1717" y="1231"/>
                  </a:lnTo>
                  <a:lnTo>
                    <a:pt x="1692" y="1273"/>
                  </a:lnTo>
                  <a:lnTo>
                    <a:pt x="1667" y="1316"/>
                  </a:lnTo>
                  <a:lnTo>
                    <a:pt x="1640" y="1362"/>
                  </a:lnTo>
                  <a:lnTo>
                    <a:pt x="1615" y="1409"/>
                  </a:lnTo>
                  <a:lnTo>
                    <a:pt x="1589" y="1459"/>
                  </a:lnTo>
                  <a:lnTo>
                    <a:pt x="1563" y="1511"/>
                  </a:lnTo>
                  <a:lnTo>
                    <a:pt x="1536" y="1564"/>
                  </a:lnTo>
                  <a:lnTo>
                    <a:pt x="1483" y="1679"/>
                  </a:lnTo>
                  <a:lnTo>
                    <a:pt x="1427" y="1802"/>
                  </a:lnTo>
                  <a:lnTo>
                    <a:pt x="1370" y="1936"/>
                  </a:lnTo>
                  <a:lnTo>
                    <a:pt x="1370" y="1936"/>
                  </a:lnTo>
                  <a:lnTo>
                    <a:pt x="1349" y="1982"/>
                  </a:lnTo>
                  <a:lnTo>
                    <a:pt x="1338" y="2003"/>
                  </a:lnTo>
                  <a:lnTo>
                    <a:pt x="1327" y="2024"/>
                  </a:lnTo>
                  <a:lnTo>
                    <a:pt x="1316" y="2042"/>
                  </a:lnTo>
                  <a:lnTo>
                    <a:pt x="1305" y="2060"/>
                  </a:lnTo>
                  <a:lnTo>
                    <a:pt x="1293" y="2076"/>
                  </a:lnTo>
                  <a:lnTo>
                    <a:pt x="1282" y="2091"/>
                  </a:lnTo>
                  <a:lnTo>
                    <a:pt x="1270" y="2106"/>
                  </a:lnTo>
                  <a:lnTo>
                    <a:pt x="1258" y="2119"/>
                  </a:lnTo>
                  <a:lnTo>
                    <a:pt x="1246" y="2132"/>
                  </a:lnTo>
                  <a:lnTo>
                    <a:pt x="1234" y="2143"/>
                  </a:lnTo>
                  <a:lnTo>
                    <a:pt x="1220" y="2154"/>
                  </a:lnTo>
                  <a:lnTo>
                    <a:pt x="1208" y="2164"/>
                  </a:lnTo>
                  <a:lnTo>
                    <a:pt x="1195" y="2172"/>
                  </a:lnTo>
                  <a:lnTo>
                    <a:pt x="1183" y="2181"/>
                  </a:lnTo>
                  <a:lnTo>
                    <a:pt x="1170" y="2188"/>
                  </a:lnTo>
                  <a:lnTo>
                    <a:pt x="1156" y="2194"/>
                  </a:lnTo>
                  <a:lnTo>
                    <a:pt x="1130" y="2205"/>
                  </a:lnTo>
                  <a:lnTo>
                    <a:pt x="1102" y="2213"/>
                  </a:lnTo>
                  <a:lnTo>
                    <a:pt x="1074" y="2219"/>
                  </a:lnTo>
                  <a:lnTo>
                    <a:pt x="1046" y="2224"/>
                  </a:lnTo>
                  <a:lnTo>
                    <a:pt x="1017" y="2225"/>
                  </a:lnTo>
                  <a:lnTo>
                    <a:pt x="988" y="2227"/>
                  </a:lnTo>
                  <a:lnTo>
                    <a:pt x="959" y="2225"/>
                  </a:lnTo>
                  <a:lnTo>
                    <a:pt x="930" y="2223"/>
                  </a:lnTo>
                  <a:lnTo>
                    <a:pt x="900" y="2221"/>
                  </a:lnTo>
                  <a:lnTo>
                    <a:pt x="839" y="2213"/>
                  </a:lnTo>
                  <a:lnTo>
                    <a:pt x="778" y="2207"/>
                  </a:lnTo>
                  <a:lnTo>
                    <a:pt x="748" y="2204"/>
                  </a:lnTo>
                  <a:lnTo>
                    <a:pt x="716" y="2201"/>
                  </a:lnTo>
                  <a:lnTo>
                    <a:pt x="686" y="2200"/>
                  </a:lnTo>
                  <a:lnTo>
                    <a:pt x="654" y="2200"/>
                  </a:lnTo>
                  <a:lnTo>
                    <a:pt x="624" y="2201"/>
                  </a:lnTo>
                  <a:lnTo>
                    <a:pt x="593" y="2205"/>
                  </a:lnTo>
                  <a:lnTo>
                    <a:pt x="563" y="2210"/>
                  </a:lnTo>
                  <a:lnTo>
                    <a:pt x="531" y="2218"/>
                  </a:lnTo>
                  <a:lnTo>
                    <a:pt x="501" y="2228"/>
                  </a:lnTo>
                  <a:lnTo>
                    <a:pt x="471" y="2240"/>
                  </a:lnTo>
                  <a:lnTo>
                    <a:pt x="471" y="2240"/>
                  </a:lnTo>
                  <a:lnTo>
                    <a:pt x="437" y="2257"/>
                  </a:lnTo>
                  <a:lnTo>
                    <a:pt x="404" y="2275"/>
                  </a:lnTo>
                  <a:lnTo>
                    <a:pt x="373" y="2294"/>
                  </a:lnTo>
                  <a:lnTo>
                    <a:pt x="344" y="2314"/>
                  </a:lnTo>
                  <a:lnTo>
                    <a:pt x="316" y="2333"/>
                  </a:lnTo>
                  <a:lnTo>
                    <a:pt x="289" y="2355"/>
                  </a:lnTo>
                  <a:lnTo>
                    <a:pt x="264" y="2377"/>
                  </a:lnTo>
                  <a:lnTo>
                    <a:pt x="241" y="2398"/>
                  </a:lnTo>
                  <a:lnTo>
                    <a:pt x="218" y="2421"/>
                  </a:lnTo>
                  <a:lnTo>
                    <a:pt x="197" y="2444"/>
                  </a:lnTo>
                  <a:lnTo>
                    <a:pt x="178" y="2467"/>
                  </a:lnTo>
                  <a:lnTo>
                    <a:pt x="160" y="2491"/>
                  </a:lnTo>
                  <a:lnTo>
                    <a:pt x="143" y="2517"/>
                  </a:lnTo>
                  <a:lnTo>
                    <a:pt x="126" y="2541"/>
                  </a:lnTo>
                  <a:lnTo>
                    <a:pt x="111" y="2566"/>
                  </a:lnTo>
                  <a:lnTo>
                    <a:pt x="98" y="2592"/>
                  </a:lnTo>
                  <a:lnTo>
                    <a:pt x="86" y="2617"/>
                  </a:lnTo>
                  <a:lnTo>
                    <a:pt x="74" y="2643"/>
                  </a:lnTo>
                  <a:lnTo>
                    <a:pt x="64" y="2668"/>
                  </a:lnTo>
                  <a:lnTo>
                    <a:pt x="55" y="2695"/>
                  </a:lnTo>
                  <a:lnTo>
                    <a:pt x="46" y="2720"/>
                  </a:lnTo>
                  <a:lnTo>
                    <a:pt x="38" y="2745"/>
                  </a:lnTo>
                  <a:lnTo>
                    <a:pt x="32" y="2772"/>
                  </a:lnTo>
                  <a:lnTo>
                    <a:pt x="24" y="2797"/>
                  </a:lnTo>
                  <a:lnTo>
                    <a:pt x="15" y="2848"/>
                  </a:lnTo>
                  <a:lnTo>
                    <a:pt x="7" y="2898"/>
                  </a:lnTo>
                  <a:lnTo>
                    <a:pt x="4" y="2945"/>
                  </a:lnTo>
                  <a:lnTo>
                    <a:pt x="0" y="2992"/>
                  </a:lnTo>
                  <a:lnTo>
                    <a:pt x="3279" y="2992"/>
                  </a:lnTo>
                  <a:close/>
                </a:path>
              </a:pathLst>
            </a:cu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字魂157号-萌趣兔兔" panose="020F0502020204030204"/>
                <a:cs typeface="+mn-ea"/>
                <a:sym typeface="+mn-lt"/>
              </a:endParaRPr>
            </a:p>
          </p:txBody>
        </p:sp>
        <p:pic>
          <p:nvPicPr>
            <p:cNvPr id="14" name="图片 8">
              <a:extLst>
                <a:ext uri="{FF2B5EF4-FFF2-40B4-BE49-F238E27FC236}">
                  <a16:creationId xmlns:a16="http://schemas.microsoft.com/office/drawing/2014/main" id="{53DF7EEE-A55B-2C18-FA50-C38382EA9519}"/>
                </a:ext>
              </a:extLst>
            </p:cNvPr>
            <p:cNvPicPr>
              <a:picLocks noChangeAspect="1"/>
            </p:cNvPicPr>
            <p:nvPr/>
          </p:nvPicPr>
          <p:blipFill>
            <a:blip r:embed="rId4" cstate="hqprint">
              <a:extLst>
                <a:ext uri="{28A0092B-C50C-407E-A947-70E740481C1C}">
                  <a14:useLocalDpi xmlns:a14="http://schemas.microsoft.com/office/drawing/2010/main" val="0"/>
                </a:ext>
              </a:extLst>
            </a:blip>
            <a:srcRect t="4591" b="4591"/>
            <a:stretch/>
          </p:blipFill>
          <p:spPr>
            <a:xfrm>
              <a:off x="-1203734" y="457121"/>
              <a:ext cx="7263753" cy="6596743"/>
            </a:xfrm>
            <a:prstGeom prst="rect">
              <a:avLst/>
            </a:prstGeom>
          </p:spPr>
        </p:pic>
      </p:grpSp>
    </p:spTree>
    <p:extLst>
      <p:ext uri="{BB962C8B-B14F-4D97-AF65-F5344CB8AC3E}">
        <p14:creationId xmlns:p14="http://schemas.microsoft.com/office/powerpoint/2010/main" val="4233341682"/>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09CD019C-BC6D-4FF4-BDEB-3459D9EACD59}"/>
              </a:ext>
            </a:extLst>
          </p:cNvPr>
          <p:cNvGrpSpPr/>
          <p:nvPr/>
        </p:nvGrpSpPr>
        <p:grpSpPr>
          <a:xfrm>
            <a:off x="-1203734" y="457121"/>
            <a:ext cx="7791447" cy="6596743"/>
            <a:chOff x="-1203734" y="457121"/>
            <a:chExt cx="7791447" cy="6596743"/>
          </a:xfrm>
        </p:grpSpPr>
        <p:sp>
          <p:nvSpPr>
            <p:cNvPr id="2" name="Freeform 579">
              <a:extLst>
                <a:ext uri="{FF2B5EF4-FFF2-40B4-BE49-F238E27FC236}">
                  <a16:creationId xmlns:a16="http://schemas.microsoft.com/office/drawing/2014/main" id="{833D2C65-00A3-4E06-A223-3A70E753F42A}"/>
                </a:ext>
              </a:extLst>
            </p:cNvPr>
            <p:cNvSpPr>
              <a:spLocks/>
            </p:cNvSpPr>
            <p:nvPr/>
          </p:nvSpPr>
          <p:spPr bwMode="auto">
            <a:xfrm flipH="1">
              <a:off x="-14070" y="1567909"/>
              <a:ext cx="6601783" cy="5274163"/>
            </a:xfrm>
            <a:custGeom>
              <a:avLst/>
              <a:gdLst>
                <a:gd name="T0" fmla="*/ 3290 w 3332"/>
                <a:gd name="T1" fmla="*/ 2991 h 2992"/>
                <a:gd name="T2" fmla="*/ 3316 w 3332"/>
                <a:gd name="T3" fmla="*/ 2976 h 2992"/>
                <a:gd name="T4" fmla="*/ 3331 w 3332"/>
                <a:gd name="T5" fmla="*/ 2950 h 2992"/>
                <a:gd name="T6" fmla="*/ 3332 w 3332"/>
                <a:gd name="T7" fmla="*/ 0 h 2992"/>
                <a:gd name="T8" fmla="*/ 3313 w 3332"/>
                <a:gd name="T9" fmla="*/ 97 h 2992"/>
                <a:gd name="T10" fmla="*/ 3288 w 3332"/>
                <a:gd name="T11" fmla="*/ 183 h 2992"/>
                <a:gd name="T12" fmla="*/ 3259 w 3332"/>
                <a:gd name="T13" fmla="*/ 258 h 2992"/>
                <a:gd name="T14" fmla="*/ 3226 w 3332"/>
                <a:gd name="T15" fmla="*/ 323 h 2992"/>
                <a:gd name="T16" fmla="*/ 3188 w 3332"/>
                <a:gd name="T17" fmla="*/ 379 h 2992"/>
                <a:gd name="T18" fmla="*/ 3148 w 3332"/>
                <a:gd name="T19" fmla="*/ 427 h 2992"/>
                <a:gd name="T20" fmla="*/ 3103 w 3332"/>
                <a:gd name="T21" fmla="*/ 468 h 2992"/>
                <a:gd name="T22" fmla="*/ 3056 w 3332"/>
                <a:gd name="T23" fmla="*/ 504 h 2992"/>
                <a:gd name="T24" fmla="*/ 2953 w 3332"/>
                <a:gd name="T25" fmla="*/ 556 h 2992"/>
                <a:gd name="T26" fmla="*/ 2843 w 3332"/>
                <a:gd name="T27" fmla="*/ 591 h 2992"/>
                <a:gd name="T28" fmla="*/ 2686 w 3332"/>
                <a:gd name="T29" fmla="*/ 623 h 2992"/>
                <a:gd name="T30" fmla="*/ 2485 w 3332"/>
                <a:gd name="T31" fmla="*/ 661 h 2992"/>
                <a:gd name="T32" fmla="*/ 2367 w 3332"/>
                <a:gd name="T33" fmla="*/ 693 h 2992"/>
                <a:gd name="T34" fmla="*/ 2290 w 3332"/>
                <a:gd name="T35" fmla="*/ 722 h 2992"/>
                <a:gd name="T36" fmla="*/ 2182 w 3332"/>
                <a:gd name="T37" fmla="*/ 776 h 2992"/>
                <a:gd name="T38" fmla="*/ 2081 w 3332"/>
                <a:gd name="T39" fmla="*/ 836 h 2992"/>
                <a:gd name="T40" fmla="*/ 1990 w 3332"/>
                <a:gd name="T41" fmla="*/ 907 h 2992"/>
                <a:gd name="T42" fmla="*/ 1904 w 3332"/>
                <a:gd name="T43" fmla="*/ 988 h 2992"/>
                <a:gd name="T44" fmla="*/ 1821 w 3332"/>
                <a:gd name="T45" fmla="*/ 1083 h 2992"/>
                <a:gd name="T46" fmla="*/ 1743 w 3332"/>
                <a:gd name="T47" fmla="*/ 1192 h 2992"/>
                <a:gd name="T48" fmla="*/ 1667 w 3332"/>
                <a:gd name="T49" fmla="*/ 1316 h 2992"/>
                <a:gd name="T50" fmla="*/ 1589 w 3332"/>
                <a:gd name="T51" fmla="*/ 1459 h 2992"/>
                <a:gd name="T52" fmla="*/ 1483 w 3332"/>
                <a:gd name="T53" fmla="*/ 1679 h 2992"/>
                <a:gd name="T54" fmla="*/ 1370 w 3332"/>
                <a:gd name="T55" fmla="*/ 1936 h 2992"/>
                <a:gd name="T56" fmla="*/ 1327 w 3332"/>
                <a:gd name="T57" fmla="*/ 2024 h 2992"/>
                <a:gd name="T58" fmla="*/ 1293 w 3332"/>
                <a:gd name="T59" fmla="*/ 2076 h 2992"/>
                <a:gd name="T60" fmla="*/ 1258 w 3332"/>
                <a:gd name="T61" fmla="*/ 2119 h 2992"/>
                <a:gd name="T62" fmla="*/ 1220 w 3332"/>
                <a:gd name="T63" fmla="*/ 2154 h 2992"/>
                <a:gd name="T64" fmla="*/ 1183 w 3332"/>
                <a:gd name="T65" fmla="*/ 2181 h 2992"/>
                <a:gd name="T66" fmla="*/ 1130 w 3332"/>
                <a:gd name="T67" fmla="*/ 2205 h 2992"/>
                <a:gd name="T68" fmla="*/ 1046 w 3332"/>
                <a:gd name="T69" fmla="*/ 2224 h 2992"/>
                <a:gd name="T70" fmla="*/ 959 w 3332"/>
                <a:gd name="T71" fmla="*/ 2225 h 2992"/>
                <a:gd name="T72" fmla="*/ 839 w 3332"/>
                <a:gd name="T73" fmla="*/ 2213 h 2992"/>
                <a:gd name="T74" fmla="*/ 716 w 3332"/>
                <a:gd name="T75" fmla="*/ 2201 h 2992"/>
                <a:gd name="T76" fmla="*/ 624 w 3332"/>
                <a:gd name="T77" fmla="*/ 2201 h 2992"/>
                <a:gd name="T78" fmla="*/ 531 w 3332"/>
                <a:gd name="T79" fmla="*/ 2218 h 2992"/>
                <a:gd name="T80" fmla="*/ 471 w 3332"/>
                <a:gd name="T81" fmla="*/ 2240 h 2992"/>
                <a:gd name="T82" fmla="*/ 373 w 3332"/>
                <a:gd name="T83" fmla="*/ 2294 h 2992"/>
                <a:gd name="T84" fmla="*/ 289 w 3332"/>
                <a:gd name="T85" fmla="*/ 2355 h 2992"/>
                <a:gd name="T86" fmla="*/ 218 w 3332"/>
                <a:gd name="T87" fmla="*/ 2421 h 2992"/>
                <a:gd name="T88" fmla="*/ 160 w 3332"/>
                <a:gd name="T89" fmla="*/ 2491 h 2992"/>
                <a:gd name="T90" fmla="*/ 111 w 3332"/>
                <a:gd name="T91" fmla="*/ 2566 h 2992"/>
                <a:gd name="T92" fmla="*/ 74 w 3332"/>
                <a:gd name="T93" fmla="*/ 2643 h 2992"/>
                <a:gd name="T94" fmla="*/ 46 w 3332"/>
                <a:gd name="T95" fmla="*/ 2720 h 2992"/>
                <a:gd name="T96" fmla="*/ 24 w 3332"/>
                <a:gd name="T97" fmla="*/ 2797 h 2992"/>
                <a:gd name="T98" fmla="*/ 4 w 3332"/>
                <a:gd name="T99" fmla="*/ 2945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2" h="2992">
                  <a:moveTo>
                    <a:pt x="3279" y="2992"/>
                  </a:moveTo>
                  <a:lnTo>
                    <a:pt x="3279" y="2992"/>
                  </a:lnTo>
                  <a:lnTo>
                    <a:pt x="3290" y="2991"/>
                  </a:lnTo>
                  <a:lnTo>
                    <a:pt x="3299" y="2987"/>
                  </a:lnTo>
                  <a:lnTo>
                    <a:pt x="3309" y="2982"/>
                  </a:lnTo>
                  <a:lnTo>
                    <a:pt x="3316" y="2976"/>
                  </a:lnTo>
                  <a:lnTo>
                    <a:pt x="3324" y="2969"/>
                  </a:lnTo>
                  <a:lnTo>
                    <a:pt x="3328" y="2959"/>
                  </a:lnTo>
                  <a:lnTo>
                    <a:pt x="3331" y="2950"/>
                  </a:lnTo>
                  <a:lnTo>
                    <a:pt x="3332" y="2939"/>
                  </a:lnTo>
                  <a:lnTo>
                    <a:pt x="3332" y="0"/>
                  </a:lnTo>
                  <a:lnTo>
                    <a:pt x="3332" y="0"/>
                  </a:lnTo>
                  <a:lnTo>
                    <a:pt x="3326" y="34"/>
                  </a:lnTo>
                  <a:lnTo>
                    <a:pt x="3320" y="66"/>
                  </a:lnTo>
                  <a:lnTo>
                    <a:pt x="3313" y="97"/>
                  </a:lnTo>
                  <a:lnTo>
                    <a:pt x="3305" y="126"/>
                  </a:lnTo>
                  <a:lnTo>
                    <a:pt x="3297" y="155"/>
                  </a:lnTo>
                  <a:lnTo>
                    <a:pt x="3288" y="183"/>
                  </a:lnTo>
                  <a:lnTo>
                    <a:pt x="3279" y="208"/>
                  </a:lnTo>
                  <a:lnTo>
                    <a:pt x="3269" y="234"/>
                  </a:lnTo>
                  <a:lnTo>
                    <a:pt x="3259" y="258"/>
                  </a:lnTo>
                  <a:lnTo>
                    <a:pt x="3249" y="281"/>
                  </a:lnTo>
                  <a:lnTo>
                    <a:pt x="3238" y="303"/>
                  </a:lnTo>
                  <a:lnTo>
                    <a:pt x="3226" y="323"/>
                  </a:lnTo>
                  <a:lnTo>
                    <a:pt x="3213" y="343"/>
                  </a:lnTo>
                  <a:lnTo>
                    <a:pt x="3201" y="362"/>
                  </a:lnTo>
                  <a:lnTo>
                    <a:pt x="3188" y="379"/>
                  </a:lnTo>
                  <a:lnTo>
                    <a:pt x="3176" y="396"/>
                  </a:lnTo>
                  <a:lnTo>
                    <a:pt x="3161" y="413"/>
                  </a:lnTo>
                  <a:lnTo>
                    <a:pt x="3148" y="427"/>
                  </a:lnTo>
                  <a:lnTo>
                    <a:pt x="3134" y="442"/>
                  </a:lnTo>
                  <a:lnTo>
                    <a:pt x="3118" y="456"/>
                  </a:lnTo>
                  <a:lnTo>
                    <a:pt x="3103" y="468"/>
                  </a:lnTo>
                  <a:lnTo>
                    <a:pt x="3088" y="481"/>
                  </a:lnTo>
                  <a:lnTo>
                    <a:pt x="3072" y="493"/>
                  </a:lnTo>
                  <a:lnTo>
                    <a:pt x="3056" y="504"/>
                  </a:lnTo>
                  <a:lnTo>
                    <a:pt x="3024" y="523"/>
                  </a:lnTo>
                  <a:lnTo>
                    <a:pt x="2989" y="540"/>
                  </a:lnTo>
                  <a:lnTo>
                    <a:pt x="2953" y="556"/>
                  </a:lnTo>
                  <a:lnTo>
                    <a:pt x="2917" y="569"/>
                  </a:lnTo>
                  <a:lnTo>
                    <a:pt x="2881" y="581"/>
                  </a:lnTo>
                  <a:lnTo>
                    <a:pt x="2843" y="591"/>
                  </a:lnTo>
                  <a:lnTo>
                    <a:pt x="2805" y="600"/>
                  </a:lnTo>
                  <a:lnTo>
                    <a:pt x="2766" y="609"/>
                  </a:lnTo>
                  <a:lnTo>
                    <a:pt x="2686" y="623"/>
                  </a:lnTo>
                  <a:lnTo>
                    <a:pt x="2606" y="638"/>
                  </a:lnTo>
                  <a:lnTo>
                    <a:pt x="2525" y="652"/>
                  </a:lnTo>
                  <a:lnTo>
                    <a:pt x="2485" y="661"/>
                  </a:lnTo>
                  <a:lnTo>
                    <a:pt x="2446" y="670"/>
                  </a:lnTo>
                  <a:lnTo>
                    <a:pt x="2406" y="681"/>
                  </a:lnTo>
                  <a:lnTo>
                    <a:pt x="2367" y="693"/>
                  </a:lnTo>
                  <a:lnTo>
                    <a:pt x="2328" y="707"/>
                  </a:lnTo>
                  <a:lnTo>
                    <a:pt x="2290" y="722"/>
                  </a:lnTo>
                  <a:lnTo>
                    <a:pt x="2290" y="722"/>
                  </a:lnTo>
                  <a:lnTo>
                    <a:pt x="2253" y="739"/>
                  </a:lnTo>
                  <a:lnTo>
                    <a:pt x="2217" y="756"/>
                  </a:lnTo>
                  <a:lnTo>
                    <a:pt x="2182" y="776"/>
                  </a:lnTo>
                  <a:lnTo>
                    <a:pt x="2147" y="795"/>
                  </a:lnTo>
                  <a:lnTo>
                    <a:pt x="2114" y="815"/>
                  </a:lnTo>
                  <a:lnTo>
                    <a:pt x="2081" y="836"/>
                  </a:lnTo>
                  <a:lnTo>
                    <a:pt x="2050" y="859"/>
                  </a:lnTo>
                  <a:lnTo>
                    <a:pt x="2020" y="882"/>
                  </a:lnTo>
                  <a:lnTo>
                    <a:pt x="1990" y="907"/>
                  </a:lnTo>
                  <a:lnTo>
                    <a:pt x="1961" y="933"/>
                  </a:lnTo>
                  <a:lnTo>
                    <a:pt x="1932" y="961"/>
                  </a:lnTo>
                  <a:lnTo>
                    <a:pt x="1904" y="988"/>
                  </a:lnTo>
                  <a:lnTo>
                    <a:pt x="1876" y="1019"/>
                  </a:lnTo>
                  <a:lnTo>
                    <a:pt x="1849" y="1050"/>
                  </a:lnTo>
                  <a:lnTo>
                    <a:pt x="1821" y="1083"/>
                  </a:lnTo>
                  <a:lnTo>
                    <a:pt x="1796" y="1118"/>
                  </a:lnTo>
                  <a:lnTo>
                    <a:pt x="1769" y="1154"/>
                  </a:lnTo>
                  <a:lnTo>
                    <a:pt x="1743" y="1192"/>
                  </a:lnTo>
                  <a:lnTo>
                    <a:pt x="1717" y="1231"/>
                  </a:lnTo>
                  <a:lnTo>
                    <a:pt x="1692" y="1273"/>
                  </a:lnTo>
                  <a:lnTo>
                    <a:pt x="1667" y="1316"/>
                  </a:lnTo>
                  <a:lnTo>
                    <a:pt x="1640" y="1362"/>
                  </a:lnTo>
                  <a:lnTo>
                    <a:pt x="1615" y="1409"/>
                  </a:lnTo>
                  <a:lnTo>
                    <a:pt x="1589" y="1459"/>
                  </a:lnTo>
                  <a:lnTo>
                    <a:pt x="1563" y="1511"/>
                  </a:lnTo>
                  <a:lnTo>
                    <a:pt x="1536" y="1564"/>
                  </a:lnTo>
                  <a:lnTo>
                    <a:pt x="1483" y="1679"/>
                  </a:lnTo>
                  <a:lnTo>
                    <a:pt x="1427" y="1802"/>
                  </a:lnTo>
                  <a:lnTo>
                    <a:pt x="1370" y="1936"/>
                  </a:lnTo>
                  <a:lnTo>
                    <a:pt x="1370" y="1936"/>
                  </a:lnTo>
                  <a:lnTo>
                    <a:pt x="1349" y="1982"/>
                  </a:lnTo>
                  <a:lnTo>
                    <a:pt x="1338" y="2003"/>
                  </a:lnTo>
                  <a:lnTo>
                    <a:pt x="1327" y="2024"/>
                  </a:lnTo>
                  <a:lnTo>
                    <a:pt x="1316" y="2042"/>
                  </a:lnTo>
                  <a:lnTo>
                    <a:pt x="1305" y="2060"/>
                  </a:lnTo>
                  <a:lnTo>
                    <a:pt x="1293" y="2076"/>
                  </a:lnTo>
                  <a:lnTo>
                    <a:pt x="1282" y="2091"/>
                  </a:lnTo>
                  <a:lnTo>
                    <a:pt x="1270" y="2106"/>
                  </a:lnTo>
                  <a:lnTo>
                    <a:pt x="1258" y="2119"/>
                  </a:lnTo>
                  <a:lnTo>
                    <a:pt x="1246" y="2132"/>
                  </a:lnTo>
                  <a:lnTo>
                    <a:pt x="1234" y="2143"/>
                  </a:lnTo>
                  <a:lnTo>
                    <a:pt x="1220" y="2154"/>
                  </a:lnTo>
                  <a:lnTo>
                    <a:pt x="1208" y="2164"/>
                  </a:lnTo>
                  <a:lnTo>
                    <a:pt x="1195" y="2172"/>
                  </a:lnTo>
                  <a:lnTo>
                    <a:pt x="1183" y="2181"/>
                  </a:lnTo>
                  <a:lnTo>
                    <a:pt x="1170" y="2188"/>
                  </a:lnTo>
                  <a:lnTo>
                    <a:pt x="1156" y="2194"/>
                  </a:lnTo>
                  <a:lnTo>
                    <a:pt x="1130" y="2205"/>
                  </a:lnTo>
                  <a:lnTo>
                    <a:pt x="1102" y="2213"/>
                  </a:lnTo>
                  <a:lnTo>
                    <a:pt x="1074" y="2219"/>
                  </a:lnTo>
                  <a:lnTo>
                    <a:pt x="1046" y="2224"/>
                  </a:lnTo>
                  <a:lnTo>
                    <a:pt x="1017" y="2225"/>
                  </a:lnTo>
                  <a:lnTo>
                    <a:pt x="988" y="2227"/>
                  </a:lnTo>
                  <a:lnTo>
                    <a:pt x="959" y="2225"/>
                  </a:lnTo>
                  <a:lnTo>
                    <a:pt x="930" y="2223"/>
                  </a:lnTo>
                  <a:lnTo>
                    <a:pt x="900" y="2221"/>
                  </a:lnTo>
                  <a:lnTo>
                    <a:pt x="839" y="2213"/>
                  </a:lnTo>
                  <a:lnTo>
                    <a:pt x="778" y="2207"/>
                  </a:lnTo>
                  <a:lnTo>
                    <a:pt x="748" y="2204"/>
                  </a:lnTo>
                  <a:lnTo>
                    <a:pt x="716" y="2201"/>
                  </a:lnTo>
                  <a:lnTo>
                    <a:pt x="686" y="2200"/>
                  </a:lnTo>
                  <a:lnTo>
                    <a:pt x="654" y="2200"/>
                  </a:lnTo>
                  <a:lnTo>
                    <a:pt x="624" y="2201"/>
                  </a:lnTo>
                  <a:lnTo>
                    <a:pt x="593" y="2205"/>
                  </a:lnTo>
                  <a:lnTo>
                    <a:pt x="563" y="2210"/>
                  </a:lnTo>
                  <a:lnTo>
                    <a:pt x="531" y="2218"/>
                  </a:lnTo>
                  <a:lnTo>
                    <a:pt x="501" y="2228"/>
                  </a:lnTo>
                  <a:lnTo>
                    <a:pt x="471" y="2240"/>
                  </a:lnTo>
                  <a:lnTo>
                    <a:pt x="471" y="2240"/>
                  </a:lnTo>
                  <a:lnTo>
                    <a:pt x="437" y="2257"/>
                  </a:lnTo>
                  <a:lnTo>
                    <a:pt x="404" y="2275"/>
                  </a:lnTo>
                  <a:lnTo>
                    <a:pt x="373" y="2294"/>
                  </a:lnTo>
                  <a:lnTo>
                    <a:pt x="344" y="2314"/>
                  </a:lnTo>
                  <a:lnTo>
                    <a:pt x="316" y="2333"/>
                  </a:lnTo>
                  <a:lnTo>
                    <a:pt x="289" y="2355"/>
                  </a:lnTo>
                  <a:lnTo>
                    <a:pt x="264" y="2377"/>
                  </a:lnTo>
                  <a:lnTo>
                    <a:pt x="241" y="2398"/>
                  </a:lnTo>
                  <a:lnTo>
                    <a:pt x="218" y="2421"/>
                  </a:lnTo>
                  <a:lnTo>
                    <a:pt x="197" y="2444"/>
                  </a:lnTo>
                  <a:lnTo>
                    <a:pt x="178" y="2467"/>
                  </a:lnTo>
                  <a:lnTo>
                    <a:pt x="160" y="2491"/>
                  </a:lnTo>
                  <a:lnTo>
                    <a:pt x="143" y="2517"/>
                  </a:lnTo>
                  <a:lnTo>
                    <a:pt x="126" y="2541"/>
                  </a:lnTo>
                  <a:lnTo>
                    <a:pt x="111" y="2566"/>
                  </a:lnTo>
                  <a:lnTo>
                    <a:pt x="98" y="2592"/>
                  </a:lnTo>
                  <a:lnTo>
                    <a:pt x="86" y="2617"/>
                  </a:lnTo>
                  <a:lnTo>
                    <a:pt x="74" y="2643"/>
                  </a:lnTo>
                  <a:lnTo>
                    <a:pt x="64" y="2668"/>
                  </a:lnTo>
                  <a:lnTo>
                    <a:pt x="55" y="2695"/>
                  </a:lnTo>
                  <a:lnTo>
                    <a:pt x="46" y="2720"/>
                  </a:lnTo>
                  <a:lnTo>
                    <a:pt x="38" y="2745"/>
                  </a:lnTo>
                  <a:lnTo>
                    <a:pt x="32" y="2772"/>
                  </a:lnTo>
                  <a:lnTo>
                    <a:pt x="24" y="2797"/>
                  </a:lnTo>
                  <a:lnTo>
                    <a:pt x="15" y="2848"/>
                  </a:lnTo>
                  <a:lnTo>
                    <a:pt x="7" y="2898"/>
                  </a:lnTo>
                  <a:lnTo>
                    <a:pt x="4" y="2945"/>
                  </a:lnTo>
                  <a:lnTo>
                    <a:pt x="0" y="2992"/>
                  </a:lnTo>
                  <a:lnTo>
                    <a:pt x="3279" y="2992"/>
                  </a:lnTo>
                  <a:close/>
                </a:path>
              </a:pathLst>
            </a:cu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字魂157号-萌趣兔兔" panose="020F0502020204030204"/>
                <a:cs typeface="+mn-ea"/>
                <a:sym typeface="+mn-lt"/>
              </a:endParaRPr>
            </a:p>
          </p:txBody>
        </p:sp>
        <p:pic>
          <p:nvPicPr>
            <p:cNvPr id="9" name="图片 8">
              <a:extLst>
                <a:ext uri="{FF2B5EF4-FFF2-40B4-BE49-F238E27FC236}">
                  <a16:creationId xmlns:a16="http://schemas.microsoft.com/office/drawing/2014/main" id="{C8F01F3A-03A2-4D8D-A0CF-4320BC551C6A}"/>
                </a:ext>
              </a:extLst>
            </p:cNvPr>
            <p:cNvPicPr>
              <a:picLocks noChangeAspect="1"/>
            </p:cNvPicPr>
            <p:nvPr/>
          </p:nvPicPr>
          <p:blipFill>
            <a:blip r:embed="rId3">
              <a:extLst>
                <a:ext uri="{28A0092B-C50C-407E-A947-70E740481C1C}">
                  <a14:useLocalDpi xmlns:a14="http://schemas.microsoft.com/office/drawing/2010/main" val="0"/>
                </a:ext>
              </a:extLst>
            </a:blip>
            <a:srcRect t="4591" b="4591"/>
            <a:stretch/>
          </p:blipFill>
          <p:spPr>
            <a:xfrm>
              <a:off x="-1203734" y="457121"/>
              <a:ext cx="7263753" cy="6596743"/>
            </a:xfrm>
            <a:prstGeom prst="rect">
              <a:avLst/>
            </a:prstGeom>
          </p:spPr>
        </p:pic>
      </p:grpSp>
      <p:pic>
        <p:nvPicPr>
          <p:cNvPr id="6" name="Picture 5">
            <a:extLst>
              <a:ext uri="{FF2B5EF4-FFF2-40B4-BE49-F238E27FC236}">
                <a16:creationId xmlns:a16="http://schemas.microsoft.com/office/drawing/2014/main" id="{058C5DA7-8CAA-8916-5DD8-E756390C4803}"/>
              </a:ext>
            </a:extLst>
          </p:cNvPr>
          <p:cNvPicPr>
            <a:picLocks noChangeAspect="1"/>
          </p:cNvPicPr>
          <p:nvPr/>
        </p:nvPicPr>
        <p:blipFill>
          <a:blip r:embed="rId4"/>
          <a:stretch>
            <a:fillRect/>
          </a:stretch>
        </p:blipFill>
        <p:spPr>
          <a:xfrm>
            <a:off x="1405030" y="914400"/>
            <a:ext cx="12744693" cy="4721249"/>
          </a:xfrm>
          <a:prstGeom prst="rect">
            <a:avLst/>
          </a:prstGeom>
        </p:spPr>
      </p:pic>
    </p:spTree>
    <p:extLst>
      <p:ext uri="{BB962C8B-B14F-4D97-AF65-F5344CB8AC3E}">
        <p14:creationId xmlns:p14="http://schemas.microsoft.com/office/powerpoint/2010/main" val="2248486176"/>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grpSp>
        <p:nvGrpSpPr>
          <p:cNvPr id="72" name="组合 71">
            <a:extLst>
              <a:ext uri="{FF2B5EF4-FFF2-40B4-BE49-F238E27FC236}">
                <a16:creationId xmlns:a16="http://schemas.microsoft.com/office/drawing/2014/main" id="{BEA3A5BC-D808-4FA8-B9BF-2943AF74639A}"/>
              </a:ext>
            </a:extLst>
          </p:cNvPr>
          <p:cNvGrpSpPr/>
          <p:nvPr/>
        </p:nvGrpSpPr>
        <p:grpSpPr>
          <a:xfrm>
            <a:off x="0" y="0"/>
            <a:ext cx="12192000" cy="9715500"/>
            <a:chOff x="0" y="0"/>
            <a:chExt cx="12192000" cy="9715500"/>
          </a:xfrm>
        </p:grpSpPr>
        <p:sp>
          <p:nvSpPr>
            <p:cNvPr id="71" name="任意多边形: 形状 70">
              <a:extLst>
                <a:ext uri="{FF2B5EF4-FFF2-40B4-BE49-F238E27FC236}">
                  <a16:creationId xmlns:a16="http://schemas.microsoft.com/office/drawing/2014/main" id="{03131457-F819-4908-B275-6C77998ABB45}"/>
                </a:ext>
              </a:extLst>
            </p:cNvPr>
            <p:cNvSpPr/>
            <p:nvPr/>
          </p:nvSpPr>
          <p:spPr>
            <a:xfrm>
              <a:off x="0" y="0"/>
              <a:ext cx="12192000" cy="6743042"/>
            </a:xfrm>
            <a:custGeom>
              <a:avLst/>
              <a:gdLst>
                <a:gd name="connsiteX0" fmla="*/ 21492 w 12192000"/>
                <a:gd name="connsiteY0" fmla="*/ 0 h 6743042"/>
                <a:gd name="connsiteX1" fmla="*/ 12192000 w 12192000"/>
                <a:gd name="connsiteY1" fmla="*/ 0 h 6743042"/>
                <a:gd name="connsiteX2" fmla="*/ 12192000 w 12192000"/>
                <a:gd name="connsiteY2" fmla="*/ 2586185 h 6743042"/>
                <a:gd name="connsiteX3" fmla="*/ 12155519 w 12192000"/>
                <a:gd name="connsiteY3" fmla="*/ 2631335 h 6743042"/>
                <a:gd name="connsiteX4" fmla="*/ 10602186 w 12192000"/>
                <a:gd name="connsiteY4" fmla="*/ 3843810 h 6743042"/>
                <a:gd name="connsiteX5" fmla="*/ 10307218 w 12192000"/>
                <a:gd name="connsiteY5" fmla="*/ 5023681 h 6743042"/>
                <a:gd name="connsiteX6" fmla="*/ 6354651 w 12192000"/>
                <a:gd name="connsiteY6" fmla="*/ 6646004 h 6743042"/>
                <a:gd name="connsiteX7" fmla="*/ 5676225 w 12192000"/>
                <a:gd name="connsiteY7" fmla="*/ 6351036 h 6743042"/>
                <a:gd name="connsiteX8" fmla="*/ 2107116 w 12192000"/>
                <a:gd name="connsiteY8" fmla="*/ 4640223 h 6743042"/>
                <a:gd name="connsiteX9" fmla="*/ 1664664 w 12192000"/>
                <a:gd name="connsiteY9" fmla="*/ 2575449 h 6743042"/>
                <a:gd name="connsiteX10" fmla="*/ 189824 w 12192000"/>
                <a:gd name="connsiteY10" fmla="*/ 1041616 h 6743042"/>
                <a:gd name="connsiteX11" fmla="*/ 3626 w 12192000"/>
                <a:gd name="connsiteY11" fmla="*/ 114312 h 674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743042">
                  <a:moveTo>
                    <a:pt x="21492" y="0"/>
                  </a:moveTo>
                  <a:lnTo>
                    <a:pt x="12192000" y="0"/>
                  </a:lnTo>
                  <a:lnTo>
                    <a:pt x="12192000" y="2586185"/>
                  </a:lnTo>
                  <a:lnTo>
                    <a:pt x="12155519" y="2631335"/>
                  </a:lnTo>
                  <a:cubicBezTo>
                    <a:pt x="11776007" y="3056557"/>
                    <a:pt x="10901763" y="3456665"/>
                    <a:pt x="10602186" y="3843810"/>
                  </a:cubicBezTo>
                  <a:cubicBezTo>
                    <a:pt x="10282638" y="4256765"/>
                    <a:pt x="11015141" y="4556649"/>
                    <a:pt x="10307218" y="5023681"/>
                  </a:cubicBezTo>
                  <a:cubicBezTo>
                    <a:pt x="9599295" y="5490713"/>
                    <a:pt x="7131400" y="6424778"/>
                    <a:pt x="6354651" y="6646004"/>
                  </a:cubicBezTo>
                  <a:cubicBezTo>
                    <a:pt x="5577903" y="6867230"/>
                    <a:pt x="6384148" y="6685333"/>
                    <a:pt x="5676225" y="6351036"/>
                  </a:cubicBezTo>
                  <a:cubicBezTo>
                    <a:pt x="4968304" y="6016739"/>
                    <a:pt x="2775709" y="5269487"/>
                    <a:pt x="2107116" y="4640223"/>
                  </a:cubicBezTo>
                  <a:cubicBezTo>
                    <a:pt x="1438522" y="4010959"/>
                    <a:pt x="1984212" y="3175217"/>
                    <a:pt x="1664664" y="2575449"/>
                  </a:cubicBezTo>
                  <a:cubicBezTo>
                    <a:pt x="1345115" y="1975681"/>
                    <a:pt x="317643" y="1646300"/>
                    <a:pt x="189824" y="1041616"/>
                  </a:cubicBezTo>
                  <a:cubicBezTo>
                    <a:pt x="125915" y="739274"/>
                    <a:pt x="-25256" y="446765"/>
                    <a:pt x="3626" y="114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65" name="图片 64">
              <a:extLst>
                <a:ext uri="{FF2B5EF4-FFF2-40B4-BE49-F238E27FC236}">
                  <a16:creationId xmlns:a16="http://schemas.microsoft.com/office/drawing/2014/main" id="{B68DD110-18E4-4F85-89F5-194B76DE3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24" y="2857500"/>
              <a:ext cx="10287000" cy="6858000"/>
            </a:xfrm>
            <a:prstGeom prst="rect">
              <a:avLst/>
            </a:prstGeom>
            <a:effectLst>
              <a:outerShdw blurRad="482600" dist="38100" dir="16200000" rotWithShape="0">
                <a:prstClr val="black">
                  <a:alpha val="40000"/>
                </a:prstClr>
              </a:outerShdw>
            </a:effectLst>
          </p:spPr>
        </p:pic>
      </p:grpSp>
      <p:pic>
        <p:nvPicPr>
          <p:cNvPr id="80" name="图片 79">
            <a:extLst>
              <a:ext uri="{FF2B5EF4-FFF2-40B4-BE49-F238E27FC236}">
                <a16:creationId xmlns:a16="http://schemas.microsoft.com/office/drawing/2014/main" id="{8AD1C5A4-0114-4484-BF30-24600184B3F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448078">
            <a:off x="231894" y="5683362"/>
            <a:ext cx="1074460" cy="1164261"/>
          </a:xfrm>
          <a:prstGeom prst="rect">
            <a:avLst/>
          </a:prstGeom>
        </p:spPr>
      </p:pic>
      <p:pic>
        <p:nvPicPr>
          <p:cNvPr id="6" name="图片 5">
            <a:extLst>
              <a:ext uri="{FF2B5EF4-FFF2-40B4-BE49-F238E27FC236}">
                <a16:creationId xmlns:a16="http://schemas.microsoft.com/office/drawing/2014/main" id="{71D8B2F6-0EA3-42AE-964C-89D4E3FCA33C}"/>
              </a:ext>
            </a:extLst>
          </p:cNvPr>
          <p:cNvPicPr>
            <a:picLocks noChangeAspect="1"/>
          </p:cNvPicPr>
          <p:nvPr/>
        </p:nvPicPr>
        <p:blipFill rotWithShape="1">
          <a:blip r:embed="rId5">
            <a:extLst>
              <a:ext uri="{28A0092B-C50C-407E-A947-70E740481C1C}">
                <a14:useLocalDpi xmlns:a14="http://schemas.microsoft.com/office/drawing/2010/main" val="0"/>
              </a:ext>
            </a:extLst>
          </a:blip>
          <a:srcRect t="37917" r="85625" b="35000"/>
          <a:stretch/>
        </p:blipFill>
        <p:spPr>
          <a:xfrm>
            <a:off x="1332584" y="-25071"/>
            <a:ext cx="876306" cy="1651000"/>
          </a:xfrm>
          <a:prstGeom prst="rect">
            <a:avLst/>
          </a:prstGeom>
        </p:spPr>
      </p:pic>
      <p:sp>
        <p:nvSpPr>
          <p:cNvPr id="3" name="Rounded Rectangle 2">
            <a:extLst>
              <a:ext uri="{FF2B5EF4-FFF2-40B4-BE49-F238E27FC236}">
                <a16:creationId xmlns:a16="http://schemas.microsoft.com/office/drawing/2014/main" id="{B15C9BC5-A16F-E340-E8A3-B615FD8CAD9D}"/>
              </a:ext>
            </a:extLst>
          </p:cNvPr>
          <p:cNvSpPr/>
          <p:nvPr/>
        </p:nvSpPr>
        <p:spPr>
          <a:xfrm>
            <a:off x="2208890" y="128152"/>
            <a:ext cx="8710982" cy="1409042"/>
          </a:xfrm>
          <a:prstGeom prst="roundRect">
            <a:avLst/>
          </a:prstGeom>
          <a:solidFill>
            <a:schemeClr val="accent6"/>
          </a:solidFill>
          <a:ln w="285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9ADE959-EC88-B35D-6EF4-78FEE935C3BC}"/>
              </a:ext>
            </a:extLst>
          </p:cNvPr>
          <p:cNvSpPr txBox="1"/>
          <p:nvPr/>
        </p:nvSpPr>
        <p:spPr>
          <a:xfrm>
            <a:off x="2208889" y="201731"/>
            <a:ext cx="8710983" cy="1261884"/>
          </a:xfrm>
          <a:prstGeom prst="rect">
            <a:avLst/>
          </a:prstGeom>
          <a:noFill/>
        </p:spPr>
        <p:txBody>
          <a:bodyPr wrap="square" rtlCol="0">
            <a:spAutoFit/>
          </a:bodyPr>
          <a:lstStyle/>
          <a:p>
            <a:pPr algn="ctr"/>
            <a:r>
              <a:rPr lang="vi-VN" sz="3800" b="1" dirty="0">
                <a:solidFill>
                  <a:schemeClr val="bg1"/>
                </a:solidFill>
                <a:latin typeface="Cambria" panose="02040503050406030204" pitchFamily="18" charset="0"/>
                <a:ea typeface="Cambria" panose="02040503050406030204" pitchFamily="18" charset="0"/>
              </a:rPr>
              <a:t>Sắp xếp các bước sau theo trình tự </a:t>
            </a:r>
          </a:p>
          <a:p>
            <a:pPr algn="ctr"/>
            <a:r>
              <a:rPr lang="vi-VN" sz="3800" b="1" dirty="0">
                <a:solidFill>
                  <a:schemeClr val="bg1"/>
                </a:solidFill>
                <a:latin typeface="Cambria" panose="02040503050406030204" pitchFamily="18" charset="0"/>
                <a:ea typeface="Cambria" panose="02040503050406030204" pitchFamily="18" charset="0"/>
              </a:rPr>
              <a:t>tra cứu nghĩa của từ đọc trong từ điển.</a:t>
            </a:r>
            <a:endParaRPr lang="en-SG" sz="3800" b="1" dirty="0">
              <a:solidFill>
                <a:schemeClr val="bg1"/>
              </a:solidFill>
              <a:latin typeface="Cambria" panose="02040503050406030204" pitchFamily="18" charset="0"/>
              <a:ea typeface="Cambria" panose="02040503050406030204" pitchFamily="18" charset="0"/>
            </a:endParaRPr>
          </a:p>
        </p:txBody>
      </p:sp>
      <p:sp>
        <p:nvSpPr>
          <p:cNvPr id="5" name="矩形 16">
            <a:extLst>
              <a:ext uri="{FF2B5EF4-FFF2-40B4-BE49-F238E27FC236}">
                <a16:creationId xmlns:a16="http://schemas.microsoft.com/office/drawing/2014/main" id="{CEC72533-5972-02F0-E1A5-B3F1254E59CC}"/>
              </a:ext>
            </a:extLst>
          </p:cNvPr>
          <p:cNvSpPr/>
          <p:nvPr/>
        </p:nvSpPr>
        <p:spPr>
          <a:xfrm>
            <a:off x="3647455" y="1598156"/>
            <a:ext cx="4447908"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SG" altLang="zh-CN" sz="4000" b="1" dirty="0">
                <a:solidFill>
                  <a:srgbClr val="002060"/>
                </a:solidFill>
                <a:latin typeface="Cambria" panose="02040503050406030204" pitchFamily="18" charset="0"/>
              </a:rPr>
              <a:t>a. </a:t>
            </a:r>
            <a:r>
              <a:rPr lang="en-SG" altLang="zh-CN" sz="4000" b="1" dirty="0" err="1">
                <a:solidFill>
                  <a:srgbClr val="002060"/>
                </a:solidFill>
                <a:latin typeface="Cambria" panose="02040503050406030204" pitchFamily="18" charset="0"/>
              </a:rPr>
              <a:t>Tìm</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từ</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đọc</a:t>
            </a:r>
            <a:r>
              <a:rPr lang="en-SG" altLang="zh-CN" sz="4000" b="1" dirty="0">
                <a:solidFill>
                  <a:srgbClr val="002060"/>
                </a:solidFill>
                <a:latin typeface="Cambria" panose="02040503050406030204" pitchFamily="18" charset="0"/>
              </a:rPr>
              <a:t>.</a:t>
            </a:r>
            <a:endParaRPr lang="zh-CN" altLang="en-US" sz="4000" b="1" dirty="0">
              <a:solidFill>
                <a:srgbClr val="002060"/>
              </a:solidFill>
              <a:latin typeface="Cambria" panose="02040503050406030204" pitchFamily="18" charset="0"/>
            </a:endParaRPr>
          </a:p>
        </p:txBody>
      </p:sp>
      <p:sp>
        <p:nvSpPr>
          <p:cNvPr id="7" name="矩形 16">
            <a:extLst>
              <a:ext uri="{FF2B5EF4-FFF2-40B4-BE49-F238E27FC236}">
                <a16:creationId xmlns:a16="http://schemas.microsoft.com/office/drawing/2014/main" id="{1754ABF8-145B-5375-400E-B300C8783500}"/>
              </a:ext>
            </a:extLst>
          </p:cNvPr>
          <p:cNvSpPr/>
          <p:nvPr/>
        </p:nvSpPr>
        <p:spPr>
          <a:xfrm>
            <a:off x="3647455" y="2495738"/>
            <a:ext cx="8544545"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rPr>
              <a:t>b. </a:t>
            </a:r>
            <a:r>
              <a:rPr lang="en-SG" altLang="zh-CN" sz="4000" b="1" dirty="0" err="1">
                <a:solidFill>
                  <a:srgbClr val="002060"/>
                </a:solidFill>
                <a:latin typeface="Cambria" panose="02040503050406030204" pitchFamily="18" charset="0"/>
              </a:rPr>
              <a:t>Tìm</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mục</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từ</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bắt</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đầu</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bằng</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chữ</a:t>
            </a:r>
            <a:r>
              <a:rPr lang="vi-VN" altLang="zh-CN" sz="4000" b="1" dirty="0">
                <a:solidFill>
                  <a:srgbClr val="002060"/>
                </a:solidFill>
                <a:latin typeface="Cambria" panose="02040503050406030204" pitchFamily="18" charset="0"/>
              </a:rPr>
              <a:t> </a:t>
            </a:r>
            <a:r>
              <a:rPr lang="en-SG" altLang="zh-CN" sz="4000" b="1" dirty="0">
                <a:solidFill>
                  <a:srgbClr val="002060"/>
                </a:solidFill>
                <a:latin typeface="Cambria" panose="02040503050406030204" pitchFamily="18" charset="0"/>
              </a:rPr>
              <a:t>Đ.</a:t>
            </a:r>
            <a:endParaRPr lang="vi-VN" altLang="zh-CN" sz="4000" b="1" dirty="0">
              <a:solidFill>
                <a:srgbClr val="002060"/>
              </a:solidFill>
              <a:latin typeface="Cambria" panose="02040503050406030204" pitchFamily="18" charset="0"/>
            </a:endParaRPr>
          </a:p>
        </p:txBody>
      </p:sp>
      <p:sp>
        <p:nvSpPr>
          <p:cNvPr id="8" name="矩形 16">
            <a:extLst>
              <a:ext uri="{FF2B5EF4-FFF2-40B4-BE49-F238E27FC236}">
                <a16:creationId xmlns:a16="http://schemas.microsoft.com/office/drawing/2014/main" id="{DAB266EA-D8B0-6E32-B183-FA5F3377CD28}"/>
              </a:ext>
            </a:extLst>
          </p:cNvPr>
          <p:cNvSpPr/>
          <p:nvPr/>
        </p:nvSpPr>
        <p:spPr>
          <a:xfrm>
            <a:off x="4704602" y="3352593"/>
            <a:ext cx="6351522"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rPr>
              <a:t>c. </a:t>
            </a:r>
            <a:r>
              <a:rPr lang="en-SG" altLang="zh-CN" sz="4000" b="1" dirty="0" err="1">
                <a:solidFill>
                  <a:srgbClr val="002060"/>
                </a:solidFill>
                <a:latin typeface="Cambria" panose="02040503050406030204" pitchFamily="18" charset="0"/>
              </a:rPr>
              <a:t>Chọn</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từ</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điển</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phù</a:t>
            </a:r>
            <a:r>
              <a:rPr lang="en-SG" altLang="zh-CN" sz="4000" b="1" dirty="0">
                <a:solidFill>
                  <a:srgbClr val="002060"/>
                </a:solidFill>
                <a:latin typeface="Cambria" panose="02040503050406030204" pitchFamily="18" charset="0"/>
              </a:rPr>
              <a:t> </a:t>
            </a:r>
            <a:r>
              <a:rPr lang="vi-VN" altLang="zh-CN" sz="4000" b="1" dirty="0">
                <a:solidFill>
                  <a:srgbClr val="002060"/>
                </a:solidFill>
                <a:latin typeface="Cambria" panose="02040503050406030204" pitchFamily="18" charset="0"/>
              </a:rPr>
              <a:t>hợp.</a:t>
            </a:r>
          </a:p>
        </p:txBody>
      </p:sp>
      <p:sp>
        <p:nvSpPr>
          <p:cNvPr id="9" name="矩形 16">
            <a:extLst>
              <a:ext uri="{FF2B5EF4-FFF2-40B4-BE49-F238E27FC236}">
                <a16:creationId xmlns:a16="http://schemas.microsoft.com/office/drawing/2014/main" id="{2C12207C-3B1D-A28D-F19B-FB1812993C5F}"/>
              </a:ext>
            </a:extLst>
          </p:cNvPr>
          <p:cNvSpPr/>
          <p:nvPr/>
        </p:nvSpPr>
        <p:spPr>
          <a:xfrm>
            <a:off x="4890954" y="4290418"/>
            <a:ext cx="7161574" cy="146423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ea typeface="Cambria" panose="02040503050406030204" pitchFamily="18" charset="0"/>
              </a:rPr>
              <a:t>d. Đọc ví dụ để hiểu thêm </a:t>
            </a:r>
          </a:p>
          <a:p>
            <a:pPr algn="ctr"/>
            <a:r>
              <a:rPr lang="vi-VN" altLang="zh-CN" sz="4000" b="1" dirty="0">
                <a:solidFill>
                  <a:srgbClr val="002060"/>
                </a:solidFill>
                <a:latin typeface="Cambria" panose="02040503050406030204" pitchFamily="18" charset="0"/>
                <a:ea typeface="Cambria" panose="02040503050406030204" pitchFamily="18" charset="0"/>
              </a:rPr>
              <a:t>ý nghĩa và cách dùng từ đọc.</a:t>
            </a:r>
            <a:endParaRPr lang="zh-CN" altLang="en-US" sz="4000" b="1" dirty="0">
              <a:solidFill>
                <a:srgbClr val="002060"/>
              </a:solidFill>
              <a:latin typeface="Cambria" panose="02040503050406030204" pitchFamily="18" charset="0"/>
            </a:endParaRPr>
          </a:p>
        </p:txBody>
      </p:sp>
      <p:pic>
        <p:nvPicPr>
          <p:cNvPr id="11" name="Picture 10" descr="A couple of kids sitting at desks&#10;&#10;Description automatically generated">
            <a:extLst>
              <a:ext uri="{FF2B5EF4-FFF2-40B4-BE49-F238E27FC236}">
                <a16:creationId xmlns:a16="http://schemas.microsoft.com/office/drawing/2014/main" id="{6DA8A8D1-3101-E312-9173-11D9DA2B5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768845"/>
            <a:ext cx="5065723" cy="3128829"/>
          </a:xfrm>
          <a:prstGeom prst="rect">
            <a:avLst/>
          </a:prstGeom>
        </p:spPr>
      </p:pic>
      <p:sp>
        <p:nvSpPr>
          <p:cNvPr id="12" name="矩形 16">
            <a:extLst>
              <a:ext uri="{FF2B5EF4-FFF2-40B4-BE49-F238E27FC236}">
                <a16:creationId xmlns:a16="http://schemas.microsoft.com/office/drawing/2014/main" id="{5F12B2DC-AAED-BEB9-6437-2D10F998086C}"/>
              </a:ext>
            </a:extLst>
          </p:cNvPr>
          <p:cNvSpPr/>
          <p:nvPr/>
        </p:nvSpPr>
        <p:spPr>
          <a:xfrm>
            <a:off x="5437734" y="5857505"/>
            <a:ext cx="6179432"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ea typeface="Cambria" panose="02040503050406030204" pitchFamily="18" charset="0"/>
              </a:rPr>
              <a:t>e. Đọc nghĩa của từ đọc.</a:t>
            </a:r>
            <a:endParaRPr lang="zh-CN" altLang="en-US" sz="40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1702921645"/>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grpSp>
        <p:nvGrpSpPr>
          <p:cNvPr id="72" name="组合 71">
            <a:extLst>
              <a:ext uri="{FF2B5EF4-FFF2-40B4-BE49-F238E27FC236}">
                <a16:creationId xmlns:a16="http://schemas.microsoft.com/office/drawing/2014/main" id="{BEA3A5BC-D808-4FA8-B9BF-2943AF74639A}"/>
              </a:ext>
            </a:extLst>
          </p:cNvPr>
          <p:cNvGrpSpPr/>
          <p:nvPr/>
        </p:nvGrpSpPr>
        <p:grpSpPr>
          <a:xfrm>
            <a:off x="0" y="0"/>
            <a:ext cx="12192000" cy="9715500"/>
            <a:chOff x="0" y="0"/>
            <a:chExt cx="12192000" cy="9715500"/>
          </a:xfrm>
        </p:grpSpPr>
        <p:sp>
          <p:nvSpPr>
            <p:cNvPr id="71" name="任意多边形: 形状 70">
              <a:extLst>
                <a:ext uri="{FF2B5EF4-FFF2-40B4-BE49-F238E27FC236}">
                  <a16:creationId xmlns:a16="http://schemas.microsoft.com/office/drawing/2014/main" id="{03131457-F819-4908-B275-6C77998ABB45}"/>
                </a:ext>
              </a:extLst>
            </p:cNvPr>
            <p:cNvSpPr/>
            <p:nvPr/>
          </p:nvSpPr>
          <p:spPr>
            <a:xfrm>
              <a:off x="0" y="0"/>
              <a:ext cx="12192000" cy="6743042"/>
            </a:xfrm>
            <a:custGeom>
              <a:avLst/>
              <a:gdLst>
                <a:gd name="connsiteX0" fmla="*/ 21492 w 12192000"/>
                <a:gd name="connsiteY0" fmla="*/ 0 h 6743042"/>
                <a:gd name="connsiteX1" fmla="*/ 12192000 w 12192000"/>
                <a:gd name="connsiteY1" fmla="*/ 0 h 6743042"/>
                <a:gd name="connsiteX2" fmla="*/ 12192000 w 12192000"/>
                <a:gd name="connsiteY2" fmla="*/ 2586185 h 6743042"/>
                <a:gd name="connsiteX3" fmla="*/ 12155519 w 12192000"/>
                <a:gd name="connsiteY3" fmla="*/ 2631335 h 6743042"/>
                <a:gd name="connsiteX4" fmla="*/ 10602186 w 12192000"/>
                <a:gd name="connsiteY4" fmla="*/ 3843810 h 6743042"/>
                <a:gd name="connsiteX5" fmla="*/ 10307218 w 12192000"/>
                <a:gd name="connsiteY5" fmla="*/ 5023681 h 6743042"/>
                <a:gd name="connsiteX6" fmla="*/ 6354651 w 12192000"/>
                <a:gd name="connsiteY6" fmla="*/ 6646004 h 6743042"/>
                <a:gd name="connsiteX7" fmla="*/ 5676225 w 12192000"/>
                <a:gd name="connsiteY7" fmla="*/ 6351036 h 6743042"/>
                <a:gd name="connsiteX8" fmla="*/ 2107116 w 12192000"/>
                <a:gd name="connsiteY8" fmla="*/ 4640223 h 6743042"/>
                <a:gd name="connsiteX9" fmla="*/ 1664664 w 12192000"/>
                <a:gd name="connsiteY9" fmla="*/ 2575449 h 6743042"/>
                <a:gd name="connsiteX10" fmla="*/ 189824 w 12192000"/>
                <a:gd name="connsiteY10" fmla="*/ 1041616 h 6743042"/>
                <a:gd name="connsiteX11" fmla="*/ 3626 w 12192000"/>
                <a:gd name="connsiteY11" fmla="*/ 114312 h 674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743042">
                  <a:moveTo>
                    <a:pt x="21492" y="0"/>
                  </a:moveTo>
                  <a:lnTo>
                    <a:pt x="12192000" y="0"/>
                  </a:lnTo>
                  <a:lnTo>
                    <a:pt x="12192000" y="2586185"/>
                  </a:lnTo>
                  <a:lnTo>
                    <a:pt x="12155519" y="2631335"/>
                  </a:lnTo>
                  <a:cubicBezTo>
                    <a:pt x="11776007" y="3056557"/>
                    <a:pt x="10901763" y="3456665"/>
                    <a:pt x="10602186" y="3843810"/>
                  </a:cubicBezTo>
                  <a:cubicBezTo>
                    <a:pt x="10282638" y="4256765"/>
                    <a:pt x="11015141" y="4556649"/>
                    <a:pt x="10307218" y="5023681"/>
                  </a:cubicBezTo>
                  <a:cubicBezTo>
                    <a:pt x="9599295" y="5490713"/>
                    <a:pt x="7131400" y="6424778"/>
                    <a:pt x="6354651" y="6646004"/>
                  </a:cubicBezTo>
                  <a:cubicBezTo>
                    <a:pt x="5577903" y="6867230"/>
                    <a:pt x="6384148" y="6685333"/>
                    <a:pt x="5676225" y="6351036"/>
                  </a:cubicBezTo>
                  <a:cubicBezTo>
                    <a:pt x="4968304" y="6016739"/>
                    <a:pt x="2775709" y="5269487"/>
                    <a:pt x="2107116" y="4640223"/>
                  </a:cubicBezTo>
                  <a:cubicBezTo>
                    <a:pt x="1438522" y="4010959"/>
                    <a:pt x="1984212" y="3175217"/>
                    <a:pt x="1664664" y="2575449"/>
                  </a:cubicBezTo>
                  <a:cubicBezTo>
                    <a:pt x="1345115" y="1975681"/>
                    <a:pt x="317643" y="1646300"/>
                    <a:pt x="189824" y="1041616"/>
                  </a:cubicBezTo>
                  <a:cubicBezTo>
                    <a:pt x="125915" y="739274"/>
                    <a:pt x="-25256" y="446765"/>
                    <a:pt x="3626" y="114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pic>
          <p:nvPicPr>
            <p:cNvPr id="65" name="图片 64">
              <a:extLst>
                <a:ext uri="{FF2B5EF4-FFF2-40B4-BE49-F238E27FC236}">
                  <a16:creationId xmlns:a16="http://schemas.microsoft.com/office/drawing/2014/main" id="{B68DD110-18E4-4F85-89F5-194B76DE3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124" y="2857500"/>
              <a:ext cx="10287000" cy="6858000"/>
            </a:xfrm>
            <a:prstGeom prst="rect">
              <a:avLst/>
            </a:prstGeom>
            <a:effectLst>
              <a:outerShdw blurRad="482600" dist="38100" dir="16200000" rotWithShape="0">
                <a:prstClr val="black">
                  <a:alpha val="40000"/>
                </a:prstClr>
              </a:outerShdw>
            </a:effectLst>
          </p:spPr>
        </p:pic>
      </p:grpSp>
      <p:pic>
        <p:nvPicPr>
          <p:cNvPr id="80" name="图片 79">
            <a:extLst>
              <a:ext uri="{FF2B5EF4-FFF2-40B4-BE49-F238E27FC236}">
                <a16:creationId xmlns:a16="http://schemas.microsoft.com/office/drawing/2014/main" id="{8AD1C5A4-0114-4484-BF30-24600184B3F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0448078">
            <a:off x="231894" y="5683362"/>
            <a:ext cx="1074460" cy="1164261"/>
          </a:xfrm>
          <a:prstGeom prst="rect">
            <a:avLst/>
          </a:prstGeom>
        </p:spPr>
      </p:pic>
      <p:pic>
        <p:nvPicPr>
          <p:cNvPr id="6" name="图片 5">
            <a:extLst>
              <a:ext uri="{FF2B5EF4-FFF2-40B4-BE49-F238E27FC236}">
                <a16:creationId xmlns:a16="http://schemas.microsoft.com/office/drawing/2014/main" id="{71D8B2F6-0EA3-42AE-964C-89D4E3FCA33C}"/>
              </a:ext>
            </a:extLst>
          </p:cNvPr>
          <p:cNvPicPr>
            <a:picLocks noChangeAspect="1"/>
          </p:cNvPicPr>
          <p:nvPr/>
        </p:nvPicPr>
        <p:blipFill rotWithShape="1">
          <a:blip r:embed="rId6">
            <a:extLst>
              <a:ext uri="{28A0092B-C50C-407E-A947-70E740481C1C}">
                <a14:useLocalDpi xmlns:a14="http://schemas.microsoft.com/office/drawing/2010/main" val="0"/>
              </a:ext>
            </a:extLst>
          </a:blip>
          <a:srcRect t="37917" r="85625" b="35000"/>
          <a:stretch/>
        </p:blipFill>
        <p:spPr>
          <a:xfrm>
            <a:off x="1332584" y="-25071"/>
            <a:ext cx="876306" cy="1651000"/>
          </a:xfrm>
          <a:prstGeom prst="rect">
            <a:avLst/>
          </a:prstGeom>
        </p:spPr>
      </p:pic>
      <p:sp>
        <p:nvSpPr>
          <p:cNvPr id="3" name="Rounded Rectangle 2">
            <a:extLst>
              <a:ext uri="{FF2B5EF4-FFF2-40B4-BE49-F238E27FC236}">
                <a16:creationId xmlns:a16="http://schemas.microsoft.com/office/drawing/2014/main" id="{B15C9BC5-A16F-E340-E8A3-B615FD8CAD9D}"/>
              </a:ext>
            </a:extLst>
          </p:cNvPr>
          <p:cNvSpPr/>
          <p:nvPr/>
        </p:nvSpPr>
        <p:spPr>
          <a:xfrm>
            <a:off x="2208890" y="128152"/>
            <a:ext cx="8710982" cy="1409042"/>
          </a:xfrm>
          <a:prstGeom prst="roundRect">
            <a:avLst/>
          </a:prstGeom>
          <a:solidFill>
            <a:schemeClr val="accent6"/>
          </a:solidFill>
          <a:ln w="285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57号-萌趣兔兔" panose="020F0502020204030204"/>
              <a:cs typeface="+mn-cs"/>
            </a:endParaRPr>
          </a:p>
        </p:txBody>
      </p:sp>
      <p:sp>
        <p:nvSpPr>
          <p:cNvPr id="4" name="TextBox 3">
            <a:extLst>
              <a:ext uri="{FF2B5EF4-FFF2-40B4-BE49-F238E27FC236}">
                <a16:creationId xmlns:a16="http://schemas.microsoft.com/office/drawing/2014/main" id="{59ADE959-EC88-B35D-6EF4-78FEE935C3BC}"/>
              </a:ext>
            </a:extLst>
          </p:cNvPr>
          <p:cNvSpPr txBox="1"/>
          <p:nvPr/>
        </p:nvSpPr>
        <p:spPr>
          <a:xfrm>
            <a:off x="2208889" y="201731"/>
            <a:ext cx="871098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Sắp xếp các bước sau theo trình tự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tra cứu nghĩa của từ </a:t>
            </a:r>
            <a:r>
              <a:rPr kumimoji="0" lang="vi-VN" sz="38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đọc</a:t>
            </a:r>
            <a:r>
              <a:rPr kumimoji="0" lang="vi-VN" sz="38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trong từ điển.</a:t>
            </a:r>
            <a:endParaRPr kumimoji="0" lang="en-SG" sz="38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pic>
        <p:nvPicPr>
          <p:cNvPr id="10" name="Picture 9" descr="A cartoon of a child raising his hand and holding a pencil and a book&#10;&#10;Description automatically generated">
            <a:extLst>
              <a:ext uri="{FF2B5EF4-FFF2-40B4-BE49-F238E27FC236}">
                <a16:creationId xmlns:a16="http://schemas.microsoft.com/office/drawing/2014/main" id="{70E456E3-414A-CFAC-D8FC-79000C53B2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160" y="2604838"/>
            <a:ext cx="4248800" cy="4332110"/>
          </a:xfrm>
          <a:prstGeom prst="rect">
            <a:avLst/>
          </a:prstGeom>
        </p:spPr>
      </p:pic>
      <p:sp>
        <p:nvSpPr>
          <p:cNvPr id="12" name="矩形 16">
            <a:extLst>
              <a:ext uri="{FF2B5EF4-FFF2-40B4-BE49-F238E27FC236}">
                <a16:creationId xmlns:a16="http://schemas.microsoft.com/office/drawing/2014/main" id="{4CBBB90C-30B3-2408-7858-381A857AFE17}"/>
              </a:ext>
            </a:extLst>
          </p:cNvPr>
          <p:cNvSpPr/>
          <p:nvPr/>
        </p:nvSpPr>
        <p:spPr>
          <a:xfrm>
            <a:off x="3858334" y="1661327"/>
            <a:ext cx="7001082"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rPr>
              <a:t>c. </a:t>
            </a:r>
            <a:r>
              <a:rPr lang="en-SG" altLang="zh-CN" sz="4000" b="1" dirty="0" err="1">
                <a:solidFill>
                  <a:srgbClr val="002060"/>
                </a:solidFill>
                <a:latin typeface="Cambria" panose="02040503050406030204" pitchFamily="18" charset="0"/>
              </a:rPr>
              <a:t>Chọn</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từ</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điển</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phù</a:t>
            </a:r>
            <a:r>
              <a:rPr lang="en-SG" altLang="zh-CN" sz="4000" b="1" dirty="0">
                <a:solidFill>
                  <a:srgbClr val="002060"/>
                </a:solidFill>
                <a:latin typeface="Cambria" panose="02040503050406030204" pitchFamily="18" charset="0"/>
              </a:rPr>
              <a:t> </a:t>
            </a:r>
            <a:r>
              <a:rPr lang="vi-VN" altLang="zh-CN" sz="4000" b="1" dirty="0">
                <a:solidFill>
                  <a:srgbClr val="002060"/>
                </a:solidFill>
                <a:latin typeface="Cambria" panose="02040503050406030204" pitchFamily="18" charset="0"/>
              </a:rPr>
              <a:t>hợp.</a:t>
            </a:r>
          </a:p>
        </p:txBody>
      </p:sp>
      <p:sp>
        <p:nvSpPr>
          <p:cNvPr id="13" name="矩形 16">
            <a:extLst>
              <a:ext uri="{FF2B5EF4-FFF2-40B4-BE49-F238E27FC236}">
                <a16:creationId xmlns:a16="http://schemas.microsoft.com/office/drawing/2014/main" id="{B6BC6CE6-523C-C9DA-AE54-BA7BC6080AFA}"/>
              </a:ext>
            </a:extLst>
          </p:cNvPr>
          <p:cNvSpPr/>
          <p:nvPr/>
        </p:nvSpPr>
        <p:spPr>
          <a:xfrm>
            <a:off x="3846096" y="2617273"/>
            <a:ext cx="8285448"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rPr>
              <a:t>b.</a:t>
            </a:r>
            <a:r>
              <a:rPr lang="en-SG" altLang="zh-CN" sz="4000" b="1" dirty="0" err="1">
                <a:solidFill>
                  <a:srgbClr val="002060"/>
                </a:solidFill>
                <a:latin typeface="Cambria" panose="02040503050406030204" pitchFamily="18" charset="0"/>
              </a:rPr>
              <a:t>Tìm</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mục</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từ</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bắt</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đầu</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bằng</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chữ</a:t>
            </a:r>
            <a:r>
              <a:rPr lang="vi-VN" altLang="zh-CN" sz="4000" b="1" dirty="0">
                <a:solidFill>
                  <a:srgbClr val="002060"/>
                </a:solidFill>
                <a:latin typeface="Cambria" panose="02040503050406030204" pitchFamily="18" charset="0"/>
              </a:rPr>
              <a:t> </a:t>
            </a:r>
            <a:r>
              <a:rPr lang="en-SG" altLang="zh-CN" sz="4000" b="1" dirty="0">
                <a:solidFill>
                  <a:srgbClr val="002060"/>
                </a:solidFill>
                <a:latin typeface="Cambria" panose="02040503050406030204" pitchFamily="18" charset="0"/>
              </a:rPr>
              <a:t>Đ.</a:t>
            </a:r>
            <a:endParaRPr lang="zh-CN" altLang="en-US" sz="4000" b="1" dirty="0">
              <a:solidFill>
                <a:srgbClr val="002060"/>
              </a:solidFill>
              <a:latin typeface="Cambria" panose="02040503050406030204" pitchFamily="18" charset="0"/>
            </a:endParaRPr>
          </a:p>
        </p:txBody>
      </p:sp>
      <p:sp>
        <p:nvSpPr>
          <p:cNvPr id="14" name="矩形 16">
            <a:extLst>
              <a:ext uri="{FF2B5EF4-FFF2-40B4-BE49-F238E27FC236}">
                <a16:creationId xmlns:a16="http://schemas.microsoft.com/office/drawing/2014/main" id="{18E96217-2B33-290F-6435-B1F8642ED4E0}"/>
              </a:ext>
            </a:extLst>
          </p:cNvPr>
          <p:cNvSpPr/>
          <p:nvPr/>
        </p:nvSpPr>
        <p:spPr>
          <a:xfrm>
            <a:off x="3914184" y="3573219"/>
            <a:ext cx="4524033"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SG" altLang="zh-CN" sz="4000" b="1" dirty="0">
                <a:solidFill>
                  <a:srgbClr val="002060"/>
                </a:solidFill>
                <a:latin typeface="Cambria" panose="02040503050406030204" pitchFamily="18" charset="0"/>
              </a:rPr>
              <a:t>a. </a:t>
            </a:r>
            <a:r>
              <a:rPr lang="en-SG" altLang="zh-CN" sz="4000" b="1" dirty="0" err="1">
                <a:solidFill>
                  <a:srgbClr val="002060"/>
                </a:solidFill>
                <a:latin typeface="Cambria" panose="02040503050406030204" pitchFamily="18" charset="0"/>
              </a:rPr>
              <a:t>Tìm</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từ</a:t>
            </a:r>
            <a:r>
              <a:rPr lang="en-SG" altLang="zh-CN" sz="4000" b="1" dirty="0">
                <a:solidFill>
                  <a:srgbClr val="002060"/>
                </a:solidFill>
                <a:latin typeface="Cambria" panose="02040503050406030204" pitchFamily="18" charset="0"/>
              </a:rPr>
              <a:t> </a:t>
            </a:r>
            <a:r>
              <a:rPr lang="en-SG" altLang="zh-CN" sz="4000" b="1" i="1" dirty="0" err="1">
                <a:solidFill>
                  <a:srgbClr val="C00000"/>
                </a:solidFill>
                <a:latin typeface="Cambria" panose="02040503050406030204" pitchFamily="18" charset="0"/>
              </a:rPr>
              <a:t>đọc</a:t>
            </a:r>
            <a:r>
              <a:rPr lang="en-SG" altLang="zh-CN" sz="4000" b="1" dirty="0">
                <a:solidFill>
                  <a:srgbClr val="002060"/>
                </a:solidFill>
                <a:latin typeface="Cambria" panose="02040503050406030204" pitchFamily="18" charset="0"/>
              </a:rPr>
              <a:t>.</a:t>
            </a:r>
            <a:endParaRPr lang="zh-CN" altLang="en-US" sz="4000" b="1" dirty="0">
              <a:solidFill>
                <a:srgbClr val="002060"/>
              </a:solidFill>
              <a:latin typeface="Cambria" panose="02040503050406030204" pitchFamily="18" charset="0"/>
            </a:endParaRPr>
          </a:p>
        </p:txBody>
      </p:sp>
      <p:sp>
        <p:nvSpPr>
          <p:cNvPr id="15" name="矩形 16">
            <a:extLst>
              <a:ext uri="{FF2B5EF4-FFF2-40B4-BE49-F238E27FC236}">
                <a16:creationId xmlns:a16="http://schemas.microsoft.com/office/drawing/2014/main" id="{2F61D58A-541A-F9DF-31C9-64632D17E5AC}"/>
              </a:ext>
            </a:extLst>
          </p:cNvPr>
          <p:cNvSpPr/>
          <p:nvPr/>
        </p:nvSpPr>
        <p:spPr>
          <a:xfrm>
            <a:off x="3846096" y="4516730"/>
            <a:ext cx="6370914"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ea typeface="Cambria" panose="02040503050406030204" pitchFamily="18" charset="0"/>
              </a:rPr>
              <a:t>d. Đọc nghĩa của từ </a:t>
            </a:r>
            <a:r>
              <a:rPr lang="vi-VN" altLang="zh-CN" sz="4000" b="1" i="1" dirty="0">
                <a:solidFill>
                  <a:srgbClr val="C00000"/>
                </a:solidFill>
                <a:latin typeface="Cambria" panose="02040503050406030204" pitchFamily="18" charset="0"/>
                <a:ea typeface="Cambria" panose="02040503050406030204" pitchFamily="18" charset="0"/>
              </a:rPr>
              <a:t>đọc</a:t>
            </a:r>
            <a:r>
              <a:rPr lang="vi-VN" altLang="zh-CN" sz="4000" b="1" dirty="0">
                <a:solidFill>
                  <a:srgbClr val="002060"/>
                </a:solidFill>
                <a:latin typeface="Cambria" panose="02040503050406030204" pitchFamily="18" charset="0"/>
                <a:ea typeface="Cambria" panose="02040503050406030204" pitchFamily="18" charset="0"/>
              </a:rPr>
              <a:t>.</a:t>
            </a:r>
            <a:endParaRPr lang="zh-CN" altLang="en-US" sz="4000" b="1" dirty="0">
              <a:solidFill>
                <a:srgbClr val="002060"/>
              </a:solidFill>
              <a:latin typeface="Cambria" panose="02040503050406030204" pitchFamily="18" charset="0"/>
            </a:endParaRPr>
          </a:p>
        </p:txBody>
      </p:sp>
      <p:sp>
        <p:nvSpPr>
          <p:cNvPr id="16" name="矩形 16">
            <a:extLst>
              <a:ext uri="{FF2B5EF4-FFF2-40B4-BE49-F238E27FC236}">
                <a16:creationId xmlns:a16="http://schemas.microsoft.com/office/drawing/2014/main" id="{619E2349-1772-6016-E2AD-F0D325F8C46C}"/>
              </a:ext>
            </a:extLst>
          </p:cNvPr>
          <p:cNvSpPr/>
          <p:nvPr/>
        </p:nvSpPr>
        <p:spPr>
          <a:xfrm>
            <a:off x="3937046" y="5402944"/>
            <a:ext cx="7485830" cy="146423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ea typeface="Cambria" panose="02040503050406030204" pitchFamily="18" charset="0"/>
              </a:rPr>
              <a:t>e. Đọc ví dụ để hiểu thêm </a:t>
            </a:r>
          </a:p>
          <a:p>
            <a:pPr algn="ctr"/>
            <a:r>
              <a:rPr lang="vi-VN" altLang="zh-CN" sz="4000" b="1" dirty="0">
                <a:solidFill>
                  <a:srgbClr val="002060"/>
                </a:solidFill>
                <a:latin typeface="Cambria" panose="02040503050406030204" pitchFamily="18" charset="0"/>
                <a:ea typeface="Cambria" panose="02040503050406030204" pitchFamily="18" charset="0"/>
              </a:rPr>
              <a:t>ý nghĩa và cách dùng từ </a:t>
            </a:r>
            <a:r>
              <a:rPr lang="vi-VN" altLang="zh-CN" sz="4000" b="1" i="1" dirty="0">
                <a:solidFill>
                  <a:srgbClr val="C00000"/>
                </a:solidFill>
                <a:latin typeface="Cambria" panose="02040503050406030204" pitchFamily="18" charset="0"/>
                <a:ea typeface="Cambria" panose="02040503050406030204" pitchFamily="18" charset="0"/>
              </a:rPr>
              <a:t>đọc</a:t>
            </a:r>
            <a:r>
              <a:rPr lang="vi-VN" altLang="zh-CN" sz="4000" b="1" dirty="0">
                <a:solidFill>
                  <a:srgbClr val="002060"/>
                </a:solidFill>
                <a:latin typeface="Cambria" panose="02040503050406030204" pitchFamily="18" charset="0"/>
                <a:ea typeface="Cambria" panose="02040503050406030204" pitchFamily="18" charset="0"/>
              </a:rPr>
              <a:t>.</a:t>
            </a:r>
            <a:endParaRPr lang="zh-CN" altLang="en-US" sz="40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16231151"/>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0A42F914-47B3-4F85-A5A8-2C6F28F33590}"/>
              </a:ext>
            </a:extLst>
          </p:cNvPr>
          <p:cNvSpPr/>
          <p:nvPr/>
        </p:nvSpPr>
        <p:spPr>
          <a:xfrm>
            <a:off x="0" y="1485612"/>
            <a:ext cx="12204700" cy="4519574"/>
          </a:xfrm>
          <a:custGeom>
            <a:avLst/>
            <a:gdLst>
              <a:gd name="connsiteX0" fmla="*/ 11536773 w 12192000"/>
              <a:gd name="connsiteY0" fmla="*/ 373 h 4909938"/>
              <a:gd name="connsiteX1" fmla="*/ 12080132 w 12192000"/>
              <a:gd name="connsiteY1" fmla="*/ 36005 h 4909938"/>
              <a:gd name="connsiteX2" fmla="*/ 12192000 w 12192000"/>
              <a:gd name="connsiteY2" fmla="*/ 46625 h 4909938"/>
              <a:gd name="connsiteX3" fmla="*/ 12192000 w 12192000"/>
              <a:gd name="connsiteY3" fmla="*/ 4842226 h 4909938"/>
              <a:gd name="connsiteX4" fmla="*/ 12156332 w 12192000"/>
              <a:gd name="connsiteY4" fmla="*/ 4836605 h 4909938"/>
              <a:gd name="connsiteX5" fmla="*/ 10314832 w 12192000"/>
              <a:gd name="connsiteY5" fmla="*/ 4493705 h 4909938"/>
              <a:gd name="connsiteX6" fmla="*/ 7076332 w 12192000"/>
              <a:gd name="connsiteY6" fmla="*/ 4887405 h 4909938"/>
              <a:gd name="connsiteX7" fmla="*/ 3926732 w 12192000"/>
              <a:gd name="connsiteY7" fmla="*/ 4582605 h 4909938"/>
              <a:gd name="connsiteX8" fmla="*/ 891432 w 12192000"/>
              <a:gd name="connsiteY8" fmla="*/ 4900105 h 4909938"/>
              <a:gd name="connsiteX9" fmla="*/ 253158 w 12192000"/>
              <a:gd name="connsiteY9" fmla="*/ 4804062 h 4909938"/>
              <a:gd name="connsiteX10" fmla="*/ 0 w 12192000"/>
              <a:gd name="connsiteY10" fmla="*/ 4741142 h 4909938"/>
              <a:gd name="connsiteX11" fmla="*/ 0 w 12192000"/>
              <a:gd name="connsiteY11" fmla="*/ 478746 h 4909938"/>
              <a:gd name="connsiteX12" fmla="*/ 106422 w 12192000"/>
              <a:gd name="connsiteY12" fmla="*/ 513881 h 4909938"/>
              <a:gd name="connsiteX13" fmla="*/ 434232 w 12192000"/>
              <a:gd name="connsiteY13" fmla="*/ 569405 h 4909938"/>
              <a:gd name="connsiteX14" fmla="*/ 4523632 w 12192000"/>
              <a:gd name="connsiteY14" fmla="*/ 10605 h 4909938"/>
              <a:gd name="connsiteX15" fmla="*/ 8447932 w 12192000"/>
              <a:gd name="connsiteY15" fmla="*/ 417005 h 4909938"/>
              <a:gd name="connsiteX16" fmla="*/ 11536773 w 12192000"/>
              <a:gd name="connsiteY16" fmla="*/ 373 h 4909938"/>
              <a:gd name="connsiteX0" fmla="*/ 11549473 w 12204700"/>
              <a:gd name="connsiteY0" fmla="*/ 373 h 4909938"/>
              <a:gd name="connsiteX1" fmla="*/ 12092832 w 12204700"/>
              <a:gd name="connsiteY1" fmla="*/ 36005 h 4909938"/>
              <a:gd name="connsiteX2" fmla="*/ 12204700 w 12204700"/>
              <a:gd name="connsiteY2" fmla="*/ 46625 h 4909938"/>
              <a:gd name="connsiteX3" fmla="*/ 12204700 w 12204700"/>
              <a:gd name="connsiteY3" fmla="*/ 4842226 h 4909938"/>
              <a:gd name="connsiteX4" fmla="*/ 12169032 w 12204700"/>
              <a:gd name="connsiteY4" fmla="*/ 4836605 h 4909938"/>
              <a:gd name="connsiteX5" fmla="*/ 10327532 w 12204700"/>
              <a:gd name="connsiteY5" fmla="*/ 4493705 h 4909938"/>
              <a:gd name="connsiteX6" fmla="*/ 7089032 w 12204700"/>
              <a:gd name="connsiteY6" fmla="*/ 4887405 h 4909938"/>
              <a:gd name="connsiteX7" fmla="*/ 3939432 w 12204700"/>
              <a:gd name="connsiteY7" fmla="*/ 4582605 h 4909938"/>
              <a:gd name="connsiteX8" fmla="*/ 904132 w 12204700"/>
              <a:gd name="connsiteY8" fmla="*/ 4900105 h 4909938"/>
              <a:gd name="connsiteX9" fmla="*/ 265858 w 12204700"/>
              <a:gd name="connsiteY9" fmla="*/ 4804062 h 4909938"/>
              <a:gd name="connsiteX10" fmla="*/ 12700 w 12204700"/>
              <a:gd name="connsiteY10" fmla="*/ 4741142 h 4909938"/>
              <a:gd name="connsiteX11" fmla="*/ 0 w 12204700"/>
              <a:gd name="connsiteY11" fmla="*/ 199346 h 4909938"/>
              <a:gd name="connsiteX12" fmla="*/ 119122 w 12204700"/>
              <a:gd name="connsiteY12" fmla="*/ 513881 h 4909938"/>
              <a:gd name="connsiteX13" fmla="*/ 446932 w 12204700"/>
              <a:gd name="connsiteY13" fmla="*/ 569405 h 4909938"/>
              <a:gd name="connsiteX14" fmla="*/ 4536332 w 12204700"/>
              <a:gd name="connsiteY14" fmla="*/ 10605 h 4909938"/>
              <a:gd name="connsiteX15" fmla="*/ 8460632 w 12204700"/>
              <a:gd name="connsiteY15" fmla="*/ 417005 h 4909938"/>
              <a:gd name="connsiteX16" fmla="*/ 11549473 w 12204700"/>
              <a:gd name="connsiteY16" fmla="*/ 373 h 4909938"/>
              <a:gd name="connsiteX0" fmla="*/ 11582999 w 12238226"/>
              <a:gd name="connsiteY0" fmla="*/ 32339 h 4941904"/>
              <a:gd name="connsiteX1" fmla="*/ 12126358 w 12238226"/>
              <a:gd name="connsiteY1" fmla="*/ 67971 h 4941904"/>
              <a:gd name="connsiteX2" fmla="*/ 12238226 w 12238226"/>
              <a:gd name="connsiteY2" fmla="*/ 78591 h 4941904"/>
              <a:gd name="connsiteX3" fmla="*/ 12238226 w 12238226"/>
              <a:gd name="connsiteY3" fmla="*/ 4874192 h 4941904"/>
              <a:gd name="connsiteX4" fmla="*/ 12202558 w 12238226"/>
              <a:gd name="connsiteY4" fmla="*/ 4868571 h 4941904"/>
              <a:gd name="connsiteX5" fmla="*/ 10361058 w 12238226"/>
              <a:gd name="connsiteY5" fmla="*/ 4525671 h 4941904"/>
              <a:gd name="connsiteX6" fmla="*/ 7122558 w 12238226"/>
              <a:gd name="connsiteY6" fmla="*/ 4919371 h 4941904"/>
              <a:gd name="connsiteX7" fmla="*/ 3972958 w 12238226"/>
              <a:gd name="connsiteY7" fmla="*/ 4614571 h 4941904"/>
              <a:gd name="connsiteX8" fmla="*/ 937658 w 12238226"/>
              <a:gd name="connsiteY8" fmla="*/ 4932071 h 4941904"/>
              <a:gd name="connsiteX9" fmla="*/ 299384 w 12238226"/>
              <a:gd name="connsiteY9" fmla="*/ 4836028 h 4941904"/>
              <a:gd name="connsiteX10" fmla="*/ 46226 w 12238226"/>
              <a:gd name="connsiteY10" fmla="*/ 4773108 h 4941904"/>
              <a:gd name="connsiteX11" fmla="*/ 33526 w 12238226"/>
              <a:gd name="connsiteY11" fmla="*/ 231312 h 4941904"/>
              <a:gd name="connsiteX12" fmla="*/ 480458 w 12238226"/>
              <a:gd name="connsiteY12" fmla="*/ 601371 h 4941904"/>
              <a:gd name="connsiteX13" fmla="*/ 4569858 w 12238226"/>
              <a:gd name="connsiteY13" fmla="*/ 42571 h 4941904"/>
              <a:gd name="connsiteX14" fmla="*/ 8494158 w 12238226"/>
              <a:gd name="connsiteY14" fmla="*/ 448971 h 4941904"/>
              <a:gd name="connsiteX15" fmla="*/ 11582999 w 12238226"/>
              <a:gd name="connsiteY15" fmla="*/ 32339 h 4941904"/>
              <a:gd name="connsiteX0" fmla="*/ 11549473 w 12204700"/>
              <a:gd name="connsiteY0" fmla="*/ 57092 h 4966657"/>
              <a:gd name="connsiteX1" fmla="*/ 12092832 w 12204700"/>
              <a:gd name="connsiteY1" fmla="*/ 92724 h 4966657"/>
              <a:gd name="connsiteX2" fmla="*/ 12204700 w 12204700"/>
              <a:gd name="connsiteY2" fmla="*/ 103344 h 4966657"/>
              <a:gd name="connsiteX3" fmla="*/ 12204700 w 12204700"/>
              <a:gd name="connsiteY3" fmla="*/ 4898945 h 4966657"/>
              <a:gd name="connsiteX4" fmla="*/ 12169032 w 12204700"/>
              <a:gd name="connsiteY4" fmla="*/ 4893324 h 4966657"/>
              <a:gd name="connsiteX5" fmla="*/ 10327532 w 12204700"/>
              <a:gd name="connsiteY5" fmla="*/ 4550424 h 4966657"/>
              <a:gd name="connsiteX6" fmla="*/ 7089032 w 12204700"/>
              <a:gd name="connsiteY6" fmla="*/ 4944124 h 4966657"/>
              <a:gd name="connsiteX7" fmla="*/ 3939432 w 12204700"/>
              <a:gd name="connsiteY7" fmla="*/ 4639324 h 4966657"/>
              <a:gd name="connsiteX8" fmla="*/ 904132 w 12204700"/>
              <a:gd name="connsiteY8" fmla="*/ 4956824 h 4966657"/>
              <a:gd name="connsiteX9" fmla="*/ 265858 w 12204700"/>
              <a:gd name="connsiteY9" fmla="*/ 4860781 h 4966657"/>
              <a:gd name="connsiteX10" fmla="*/ 12700 w 12204700"/>
              <a:gd name="connsiteY10" fmla="*/ 4797861 h 4966657"/>
              <a:gd name="connsiteX11" fmla="*/ 0 w 12204700"/>
              <a:gd name="connsiteY11" fmla="*/ 256065 h 4966657"/>
              <a:gd name="connsiteX12" fmla="*/ 548532 w 12204700"/>
              <a:gd name="connsiteY12" fmla="*/ 473724 h 4966657"/>
              <a:gd name="connsiteX13" fmla="*/ 4536332 w 12204700"/>
              <a:gd name="connsiteY13" fmla="*/ 67324 h 4966657"/>
              <a:gd name="connsiteX14" fmla="*/ 8460632 w 12204700"/>
              <a:gd name="connsiteY14" fmla="*/ 473724 h 4966657"/>
              <a:gd name="connsiteX15" fmla="*/ 11549473 w 12204700"/>
              <a:gd name="connsiteY15" fmla="*/ 57092 h 49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4700" h="4966657">
                <a:moveTo>
                  <a:pt x="11549473" y="57092"/>
                </a:moveTo>
                <a:cubicBezTo>
                  <a:pt x="11716760" y="59188"/>
                  <a:pt x="11896511" y="70235"/>
                  <a:pt x="12092832" y="92724"/>
                </a:cubicBezTo>
                <a:lnTo>
                  <a:pt x="12204700" y="103344"/>
                </a:lnTo>
                <a:lnTo>
                  <a:pt x="12204700" y="4898945"/>
                </a:lnTo>
                <a:lnTo>
                  <a:pt x="12169032" y="4893324"/>
                </a:lnTo>
                <a:cubicBezTo>
                  <a:pt x="11605999" y="4838291"/>
                  <a:pt x="11174199" y="4541957"/>
                  <a:pt x="10327532" y="4550424"/>
                </a:cubicBezTo>
                <a:cubicBezTo>
                  <a:pt x="9480865" y="4558891"/>
                  <a:pt x="8153715" y="4929307"/>
                  <a:pt x="7089032" y="4944124"/>
                </a:cubicBezTo>
                <a:cubicBezTo>
                  <a:pt x="6024349" y="4958941"/>
                  <a:pt x="4970249" y="4637207"/>
                  <a:pt x="3939432" y="4639324"/>
                </a:cubicBezTo>
                <a:cubicBezTo>
                  <a:pt x="2908615" y="4641441"/>
                  <a:pt x="1776199" y="5033024"/>
                  <a:pt x="904132" y="4956824"/>
                </a:cubicBezTo>
                <a:cubicBezTo>
                  <a:pt x="686115" y="4937774"/>
                  <a:pt x="472200" y="4905230"/>
                  <a:pt x="265858" y="4860781"/>
                </a:cubicBezTo>
                <a:lnTo>
                  <a:pt x="12700" y="4797861"/>
                </a:lnTo>
                <a:cubicBezTo>
                  <a:pt x="8467" y="3283929"/>
                  <a:pt x="4233" y="1769997"/>
                  <a:pt x="0" y="256065"/>
                </a:cubicBezTo>
                <a:cubicBezTo>
                  <a:pt x="72372" y="-439224"/>
                  <a:pt x="-207523" y="505181"/>
                  <a:pt x="548532" y="473724"/>
                </a:cubicBezTo>
                <a:cubicBezTo>
                  <a:pt x="1304587" y="442267"/>
                  <a:pt x="2921315" y="-8876"/>
                  <a:pt x="4536332" y="67324"/>
                </a:cubicBezTo>
                <a:cubicBezTo>
                  <a:pt x="6151349" y="143524"/>
                  <a:pt x="6909115" y="482191"/>
                  <a:pt x="8460632" y="473724"/>
                </a:cubicBezTo>
                <a:cubicBezTo>
                  <a:pt x="9818209" y="466316"/>
                  <a:pt x="10378464" y="42420"/>
                  <a:pt x="11549473" y="570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pic>
        <p:nvPicPr>
          <p:cNvPr id="4" name="图片 3">
            <a:extLst>
              <a:ext uri="{FF2B5EF4-FFF2-40B4-BE49-F238E27FC236}">
                <a16:creationId xmlns:a16="http://schemas.microsoft.com/office/drawing/2014/main" id="{119BAFD7-35DD-470F-A056-22F20D833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69" y="190797"/>
            <a:ext cx="1536700" cy="1017682"/>
          </a:xfrm>
          <a:prstGeom prst="rect">
            <a:avLst/>
          </a:prstGeom>
        </p:spPr>
      </p:pic>
      <p:pic>
        <p:nvPicPr>
          <p:cNvPr id="7" name="图片 6">
            <a:extLst>
              <a:ext uri="{FF2B5EF4-FFF2-40B4-BE49-F238E27FC236}">
                <a16:creationId xmlns:a16="http://schemas.microsoft.com/office/drawing/2014/main" id="{0C936D3C-8547-416C-92E1-6AAFFB51E9AE}"/>
              </a:ext>
            </a:extLst>
          </p:cNvPr>
          <p:cNvPicPr>
            <a:picLocks noChangeAspect="1"/>
          </p:cNvPicPr>
          <p:nvPr/>
        </p:nvPicPr>
        <p:blipFill rotWithShape="1">
          <a:blip r:embed="rId4">
            <a:extLst>
              <a:ext uri="{28A0092B-C50C-407E-A947-70E740481C1C}">
                <a14:useLocalDpi xmlns:a14="http://schemas.microsoft.com/office/drawing/2010/main" val="0"/>
              </a:ext>
            </a:extLst>
          </a:blip>
          <a:srcRect l="15548" t="36609" r="70077" b="36308"/>
          <a:stretch/>
        </p:blipFill>
        <p:spPr>
          <a:xfrm>
            <a:off x="1268317" y="-113806"/>
            <a:ext cx="876306" cy="1651000"/>
          </a:xfrm>
          <a:prstGeom prst="rect">
            <a:avLst/>
          </a:prstGeom>
        </p:spPr>
      </p:pic>
      <p:sp>
        <p:nvSpPr>
          <p:cNvPr id="6" name="Rounded Rectangle 2">
            <a:extLst>
              <a:ext uri="{FF2B5EF4-FFF2-40B4-BE49-F238E27FC236}">
                <a16:creationId xmlns:a16="http://schemas.microsoft.com/office/drawing/2014/main" id="{DC8FF68E-AFC5-14AF-D27C-BD40B3E10FF3}"/>
              </a:ext>
            </a:extLst>
          </p:cNvPr>
          <p:cNvSpPr/>
          <p:nvPr/>
        </p:nvSpPr>
        <p:spPr>
          <a:xfrm>
            <a:off x="2208890" y="128152"/>
            <a:ext cx="8710982" cy="1409042"/>
          </a:xfrm>
          <a:prstGeom prst="roundRect">
            <a:avLst/>
          </a:prstGeom>
          <a:solidFill>
            <a:schemeClr val="bg1"/>
          </a:solidFill>
          <a:ln w="285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57号-萌趣兔兔" panose="020F0502020204030204"/>
              <a:cs typeface="+mn-cs"/>
            </a:endParaRPr>
          </a:p>
        </p:txBody>
      </p:sp>
      <p:sp>
        <p:nvSpPr>
          <p:cNvPr id="11" name="TextBox 10">
            <a:extLst>
              <a:ext uri="{FF2B5EF4-FFF2-40B4-BE49-F238E27FC236}">
                <a16:creationId xmlns:a16="http://schemas.microsoft.com/office/drawing/2014/main" id="{2F99D2C9-4C01-DF92-3B37-42D57E77FC1E}"/>
              </a:ext>
            </a:extLst>
          </p:cNvPr>
          <p:cNvSpPr txBox="1"/>
          <p:nvPr/>
        </p:nvSpPr>
        <p:spPr>
          <a:xfrm>
            <a:off x="2208889" y="201731"/>
            <a:ext cx="871098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Đọc các thông tin về từ đọc trong từ điển dưới đây và trả lời câu hỏi.</a:t>
            </a:r>
            <a:endParaRPr kumimoji="0" lang="en-SG"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pic>
        <p:nvPicPr>
          <p:cNvPr id="13" name="Picture 12" descr="A close-up of a book&#10;&#10;Description automatically generated">
            <a:extLst>
              <a:ext uri="{FF2B5EF4-FFF2-40B4-BE49-F238E27FC236}">
                <a16:creationId xmlns:a16="http://schemas.microsoft.com/office/drawing/2014/main" id="{DEF5D7A2-6605-E005-AF31-F7DAD53577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1583" y="1665530"/>
            <a:ext cx="6206203" cy="3526940"/>
          </a:xfrm>
          <a:prstGeom prst="rect">
            <a:avLst/>
          </a:prstGeom>
        </p:spPr>
      </p:pic>
      <p:sp>
        <p:nvSpPr>
          <p:cNvPr id="31" name="Rectangle: Rounded Corners 5">
            <a:extLst>
              <a:ext uri="{FF2B5EF4-FFF2-40B4-BE49-F238E27FC236}">
                <a16:creationId xmlns:a16="http://schemas.microsoft.com/office/drawing/2014/main" id="{E0E133A8-3F56-7EA4-E485-FE58281FA9B5}"/>
              </a:ext>
            </a:extLst>
          </p:cNvPr>
          <p:cNvSpPr/>
          <p:nvPr/>
        </p:nvSpPr>
        <p:spPr>
          <a:xfrm>
            <a:off x="169770" y="1913227"/>
            <a:ext cx="5463776" cy="98142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002060"/>
                </a:solidFill>
                <a:latin typeface="Cambria" panose="02040503050406030204" pitchFamily="18" charset="0"/>
                <a:ea typeface="Cambria" panose="02040503050406030204" pitchFamily="18" charset="0"/>
              </a:rPr>
              <a:t>a. Từ đọc là danh từ, động từ hay tính từ?</a:t>
            </a:r>
            <a:endParaRPr lang="en-US" sz="3000" b="1" dirty="0">
              <a:solidFill>
                <a:srgbClr val="002060"/>
              </a:solidFill>
              <a:latin typeface="Cambria" panose="02040503050406030204" pitchFamily="18" charset="0"/>
              <a:ea typeface="Cambria" panose="02040503050406030204" pitchFamily="18" charset="0"/>
            </a:endParaRPr>
          </a:p>
        </p:txBody>
      </p:sp>
      <p:sp>
        <p:nvSpPr>
          <p:cNvPr id="36" name="Rectangle: Rounded Corners 5">
            <a:extLst>
              <a:ext uri="{FF2B5EF4-FFF2-40B4-BE49-F238E27FC236}">
                <a16:creationId xmlns:a16="http://schemas.microsoft.com/office/drawing/2014/main" id="{FB0775C7-6246-8E0F-CFBB-C8A5965E1C08}"/>
              </a:ext>
            </a:extLst>
          </p:cNvPr>
          <p:cNvSpPr/>
          <p:nvPr/>
        </p:nvSpPr>
        <p:spPr>
          <a:xfrm>
            <a:off x="169770" y="3063033"/>
            <a:ext cx="5463776" cy="79864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002060"/>
                </a:solidFill>
                <a:latin typeface="Cambria" panose="02040503050406030204" pitchFamily="18" charset="0"/>
                <a:ea typeface="Cambria" panose="02040503050406030204" pitchFamily="18" charset="0"/>
              </a:rPr>
              <a:t>b. Nghĩa gốc của từ đọc là gì?</a:t>
            </a:r>
            <a:endParaRPr lang="en-US" sz="3000" b="1" dirty="0">
              <a:solidFill>
                <a:srgbClr val="002060"/>
              </a:solidFill>
              <a:latin typeface="Cambria" panose="02040503050406030204" pitchFamily="18" charset="0"/>
              <a:ea typeface="Cambria" panose="02040503050406030204" pitchFamily="18" charset="0"/>
            </a:endParaRPr>
          </a:p>
        </p:txBody>
      </p:sp>
      <p:sp>
        <p:nvSpPr>
          <p:cNvPr id="37" name="Rectangle: Rounded Corners 5">
            <a:extLst>
              <a:ext uri="{FF2B5EF4-FFF2-40B4-BE49-F238E27FC236}">
                <a16:creationId xmlns:a16="http://schemas.microsoft.com/office/drawing/2014/main" id="{AE4C6256-61F7-3C4A-03F7-CBC7A850055D}"/>
              </a:ext>
            </a:extLst>
          </p:cNvPr>
          <p:cNvSpPr/>
          <p:nvPr/>
        </p:nvSpPr>
        <p:spPr>
          <a:xfrm>
            <a:off x="169770" y="4190395"/>
            <a:ext cx="5828728" cy="79864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002060"/>
                </a:solidFill>
                <a:latin typeface="Cambria" panose="02040503050406030204" pitchFamily="18" charset="0"/>
                <a:ea typeface="Cambria" panose="02040503050406030204" pitchFamily="18" charset="0"/>
              </a:rPr>
              <a:t>c. Từ đọc có mấy nghĩa chuyển?</a:t>
            </a:r>
            <a:endParaRPr lang="en-US" sz="3000" b="1" dirty="0">
              <a:solidFill>
                <a:srgbClr val="002060"/>
              </a:solidFill>
              <a:latin typeface="Cambria" panose="02040503050406030204" pitchFamily="18" charset="0"/>
              <a:ea typeface="Cambria" panose="02040503050406030204" pitchFamily="18" charset="0"/>
            </a:endParaRPr>
          </a:p>
        </p:txBody>
      </p:sp>
      <p:sp>
        <p:nvSpPr>
          <p:cNvPr id="38" name="Rectangle: Rounded Corners 5">
            <a:extLst>
              <a:ext uri="{FF2B5EF4-FFF2-40B4-BE49-F238E27FC236}">
                <a16:creationId xmlns:a16="http://schemas.microsoft.com/office/drawing/2014/main" id="{3515F4B7-4E22-0330-41D6-5498DB8F694E}"/>
              </a:ext>
            </a:extLst>
          </p:cNvPr>
          <p:cNvSpPr/>
          <p:nvPr/>
        </p:nvSpPr>
        <p:spPr>
          <a:xfrm>
            <a:off x="169770" y="5261033"/>
            <a:ext cx="6206202" cy="912532"/>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002060"/>
                </a:solidFill>
                <a:latin typeface="Cambria" panose="02040503050406030204" pitchFamily="18" charset="0"/>
                <a:ea typeface="Cambria" panose="02040503050406030204" pitchFamily="18" charset="0"/>
              </a:rPr>
              <a:t>d. Nghĩa gốc và nghĩa chuyển của từ được sắp xếp như thế nào?</a:t>
            </a:r>
            <a:endParaRPr lang="en-US" sz="3000" b="1" dirty="0">
              <a:solidFill>
                <a:srgbClr val="002060"/>
              </a:solidFill>
              <a:latin typeface="Cambria" panose="02040503050406030204" pitchFamily="18" charset="0"/>
              <a:ea typeface="Cambria" panose="02040503050406030204" pitchFamily="18" charset="0"/>
            </a:endParaRPr>
          </a:p>
        </p:txBody>
      </p:sp>
      <p:pic>
        <p:nvPicPr>
          <p:cNvPr id="40" name="Picture 39" descr="A group of kids sitting at a table&#10;&#10;Description automatically generated">
            <a:extLst>
              <a:ext uri="{FF2B5EF4-FFF2-40B4-BE49-F238E27FC236}">
                <a16:creationId xmlns:a16="http://schemas.microsoft.com/office/drawing/2014/main" id="{BD4ED257-7F80-82AA-B6DB-FD3D214AEC5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285187" y="5196759"/>
            <a:ext cx="2557790" cy="1745445"/>
          </a:xfrm>
          <a:prstGeom prst="rect">
            <a:avLst/>
          </a:prstGeom>
        </p:spPr>
      </p:pic>
    </p:spTree>
    <p:extLst>
      <p:ext uri="{BB962C8B-B14F-4D97-AF65-F5344CB8AC3E}">
        <p14:creationId xmlns:p14="http://schemas.microsoft.com/office/powerpoint/2010/main" val="1630896419"/>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75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ircle(in)">
                                      <p:cBhvr>
                                        <p:cTn id="12" dur="75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circle(in)">
                                      <p:cBhvr>
                                        <p:cTn id="17" dur="75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circle(in)">
                                      <p:cBhvr>
                                        <p:cTn id="22"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0A42F914-47B3-4F85-A5A8-2C6F28F33590}"/>
              </a:ext>
            </a:extLst>
          </p:cNvPr>
          <p:cNvSpPr/>
          <p:nvPr/>
        </p:nvSpPr>
        <p:spPr>
          <a:xfrm>
            <a:off x="0" y="1485612"/>
            <a:ext cx="12204700" cy="4519574"/>
          </a:xfrm>
          <a:custGeom>
            <a:avLst/>
            <a:gdLst>
              <a:gd name="connsiteX0" fmla="*/ 11536773 w 12192000"/>
              <a:gd name="connsiteY0" fmla="*/ 373 h 4909938"/>
              <a:gd name="connsiteX1" fmla="*/ 12080132 w 12192000"/>
              <a:gd name="connsiteY1" fmla="*/ 36005 h 4909938"/>
              <a:gd name="connsiteX2" fmla="*/ 12192000 w 12192000"/>
              <a:gd name="connsiteY2" fmla="*/ 46625 h 4909938"/>
              <a:gd name="connsiteX3" fmla="*/ 12192000 w 12192000"/>
              <a:gd name="connsiteY3" fmla="*/ 4842226 h 4909938"/>
              <a:gd name="connsiteX4" fmla="*/ 12156332 w 12192000"/>
              <a:gd name="connsiteY4" fmla="*/ 4836605 h 4909938"/>
              <a:gd name="connsiteX5" fmla="*/ 10314832 w 12192000"/>
              <a:gd name="connsiteY5" fmla="*/ 4493705 h 4909938"/>
              <a:gd name="connsiteX6" fmla="*/ 7076332 w 12192000"/>
              <a:gd name="connsiteY6" fmla="*/ 4887405 h 4909938"/>
              <a:gd name="connsiteX7" fmla="*/ 3926732 w 12192000"/>
              <a:gd name="connsiteY7" fmla="*/ 4582605 h 4909938"/>
              <a:gd name="connsiteX8" fmla="*/ 891432 w 12192000"/>
              <a:gd name="connsiteY8" fmla="*/ 4900105 h 4909938"/>
              <a:gd name="connsiteX9" fmla="*/ 253158 w 12192000"/>
              <a:gd name="connsiteY9" fmla="*/ 4804062 h 4909938"/>
              <a:gd name="connsiteX10" fmla="*/ 0 w 12192000"/>
              <a:gd name="connsiteY10" fmla="*/ 4741142 h 4909938"/>
              <a:gd name="connsiteX11" fmla="*/ 0 w 12192000"/>
              <a:gd name="connsiteY11" fmla="*/ 478746 h 4909938"/>
              <a:gd name="connsiteX12" fmla="*/ 106422 w 12192000"/>
              <a:gd name="connsiteY12" fmla="*/ 513881 h 4909938"/>
              <a:gd name="connsiteX13" fmla="*/ 434232 w 12192000"/>
              <a:gd name="connsiteY13" fmla="*/ 569405 h 4909938"/>
              <a:gd name="connsiteX14" fmla="*/ 4523632 w 12192000"/>
              <a:gd name="connsiteY14" fmla="*/ 10605 h 4909938"/>
              <a:gd name="connsiteX15" fmla="*/ 8447932 w 12192000"/>
              <a:gd name="connsiteY15" fmla="*/ 417005 h 4909938"/>
              <a:gd name="connsiteX16" fmla="*/ 11536773 w 12192000"/>
              <a:gd name="connsiteY16" fmla="*/ 373 h 4909938"/>
              <a:gd name="connsiteX0" fmla="*/ 11549473 w 12204700"/>
              <a:gd name="connsiteY0" fmla="*/ 373 h 4909938"/>
              <a:gd name="connsiteX1" fmla="*/ 12092832 w 12204700"/>
              <a:gd name="connsiteY1" fmla="*/ 36005 h 4909938"/>
              <a:gd name="connsiteX2" fmla="*/ 12204700 w 12204700"/>
              <a:gd name="connsiteY2" fmla="*/ 46625 h 4909938"/>
              <a:gd name="connsiteX3" fmla="*/ 12204700 w 12204700"/>
              <a:gd name="connsiteY3" fmla="*/ 4842226 h 4909938"/>
              <a:gd name="connsiteX4" fmla="*/ 12169032 w 12204700"/>
              <a:gd name="connsiteY4" fmla="*/ 4836605 h 4909938"/>
              <a:gd name="connsiteX5" fmla="*/ 10327532 w 12204700"/>
              <a:gd name="connsiteY5" fmla="*/ 4493705 h 4909938"/>
              <a:gd name="connsiteX6" fmla="*/ 7089032 w 12204700"/>
              <a:gd name="connsiteY6" fmla="*/ 4887405 h 4909938"/>
              <a:gd name="connsiteX7" fmla="*/ 3939432 w 12204700"/>
              <a:gd name="connsiteY7" fmla="*/ 4582605 h 4909938"/>
              <a:gd name="connsiteX8" fmla="*/ 904132 w 12204700"/>
              <a:gd name="connsiteY8" fmla="*/ 4900105 h 4909938"/>
              <a:gd name="connsiteX9" fmla="*/ 265858 w 12204700"/>
              <a:gd name="connsiteY9" fmla="*/ 4804062 h 4909938"/>
              <a:gd name="connsiteX10" fmla="*/ 12700 w 12204700"/>
              <a:gd name="connsiteY10" fmla="*/ 4741142 h 4909938"/>
              <a:gd name="connsiteX11" fmla="*/ 0 w 12204700"/>
              <a:gd name="connsiteY11" fmla="*/ 199346 h 4909938"/>
              <a:gd name="connsiteX12" fmla="*/ 119122 w 12204700"/>
              <a:gd name="connsiteY12" fmla="*/ 513881 h 4909938"/>
              <a:gd name="connsiteX13" fmla="*/ 446932 w 12204700"/>
              <a:gd name="connsiteY13" fmla="*/ 569405 h 4909938"/>
              <a:gd name="connsiteX14" fmla="*/ 4536332 w 12204700"/>
              <a:gd name="connsiteY14" fmla="*/ 10605 h 4909938"/>
              <a:gd name="connsiteX15" fmla="*/ 8460632 w 12204700"/>
              <a:gd name="connsiteY15" fmla="*/ 417005 h 4909938"/>
              <a:gd name="connsiteX16" fmla="*/ 11549473 w 12204700"/>
              <a:gd name="connsiteY16" fmla="*/ 373 h 4909938"/>
              <a:gd name="connsiteX0" fmla="*/ 11582999 w 12238226"/>
              <a:gd name="connsiteY0" fmla="*/ 32339 h 4941904"/>
              <a:gd name="connsiteX1" fmla="*/ 12126358 w 12238226"/>
              <a:gd name="connsiteY1" fmla="*/ 67971 h 4941904"/>
              <a:gd name="connsiteX2" fmla="*/ 12238226 w 12238226"/>
              <a:gd name="connsiteY2" fmla="*/ 78591 h 4941904"/>
              <a:gd name="connsiteX3" fmla="*/ 12238226 w 12238226"/>
              <a:gd name="connsiteY3" fmla="*/ 4874192 h 4941904"/>
              <a:gd name="connsiteX4" fmla="*/ 12202558 w 12238226"/>
              <a:gd name="connsiteY4" fmla="*/ 4868571 h 4941904"/>
              <a:gd name="connsiteX5" fmla="*/ 10361058 w 12238226"/>
              <a:gd name="connsiteY5" fmla="*/ 4525671 h 4941904"/>
              <a:gd name="connsiteX6" fmla="*/ 7122558 w 12238226"/>
              <a:gd name="connsiteY6" fmla="*/ 4919371 h 4941904"/>
              <a:gd name="connsiteX7" fmla="*/ 3972958 w 12238226"/>
              <a:gd name="connsiteY7" fmla="*/ 4614571 h 4941904"/>
              <a:gd name="connsiteX8" fmla="*/ 937658 w 12238226"/>
              <a:gd name="connsiteY8" fmla="*/ 4932071 h 4941904"/>
              <a:gd name="connsiteX9" fmla="*/ 299384 w 12238226"/>
              <a:gd name="connsiteY9" fmla="*/ 4836028 h 4941904"/>
              <a:gd name="connsiteX10" fmla="*/ 46226 w 12238226"/>
              <a:gd name="connsiteY10" fmla="*/ 4773108 h 4941904"/>
              <a:gd name="connsiteX11" fmla="*/ 33526 w 12238226"/>
              <a:gd name="connsiteY11" fmla="*/ 231312 h 4941904"/>
              <a:gd name="connsiteX12" fmla="*/ 480458 w 12238226"/>
              <a:gd name="connsiteY12" fmla="*/ 601371 h 4941904"/>
              <a:gd name="connsiteX13" fmla="*/ 4569858 w 12238226"/>
              <a:gd name="connsiteY13" fmla="*/ 42571 h 4941904"/>
              <a:gd name="connsiteX14" fmla="*/ 8494158 w 12238226"/>
              <a:gd name="connsiteY14" fmla="*/ 448971 h 4941904"/>
              <a:gd name="connsiteX15" fmla="*/ 11582999 w 12238226"/>
              <a:gd name="connsiteY15" fmla="*/ 32339 h 4941904"/>
              <a:gd name="connsiteX0" fmla="*/ 11549473 w 12204700"/>
              <a:gd name="connsiteY0" fmla="*/ 57092 h 4966657"/>
              <a:gd name="connsiteX1" fmla="*/ 12092832 w 12204700"/>
              <a:gd name="connsiteY1" fmla="*/ 92724 h 4966657"/>
              <a:gd name="connsiteX2" fmla="*/ 12204700 w 12204700"/>
              <a:gd name="connsiteY2" fmla="*/ 103344 h 4966657"/>
              <a:gd name="connsiteX3" fmla="*/ 12204700 w 12204700"/>
              <a:gd name="connsiteY3" fmla="*/ 4898945 h 4966657"/>
              <a:gd name="connsiteX4" fmla="*/ 12169032 w 12204700"/>
              <a:gd name="connsiteY4" fmla="*/ 4893324 h 4966657"/>
              <a:gd name="connsiteX5" fmla="*/ 10327532 w 12204700"/>
              <a:gd name="connsiteY5" fmla="*/ 4550424 h 4966657"/>
              <a:gd name="connsiteX6" fmla="*/ 7089032 w 12204700"/>
              <a:gd name="connsiteY6" fmla="*/ 4944124 h 4966657"/>
              <a:gd name="connsiteX7" fmla="*/ 3939432 w 12204700"/>
              <a:gd name="connsiteY7" fmla="*/ 4639324 h 4966657"/>
              <a:gd name="connsiteX8" fmla="*/ 904132 w 12204700"/>
              <a:gd name="connsiteY8" fmla="*/ 4956824 h 4966657"/>
              <a:gd name="connsiteX9" fmla="*/ 265858 w 12204700"/>
              <a:gd name="connsiteY9" fmla="*/ 4860781 h 4966657"/>
              <a:gd name="connsiteX10" fmla="*/ 12700 w 12204700"/>
              <a:gd name="connsiteY10" fmla="*/ 4797861 h 4966657"/>
              <a:gd name="connsiteX11" fmla="*/ 0 w 12204700"/>
              <a:gd name="connsiteY11" fmla="*/ 256065 h 4966657"/>
              <a:gd name="connsiteX12" fmla="*/ 548532 w 12204700"/>
              <a:gd name="connsiteY12" fmla="*/ 473724 h 4966657"/>
              <a:gd name="connsiteX13" fmla="*/ 4536332 w 12204700"/>
              <a:gd name="connsiteY13" fmla="*/ 67324 h 4966657"/>
              <a:gd name="connsiteX14" fmla="*/ 8460632 w 12204700"/>
              <a:gd name="connsiteY14" fmla="*/ 473724 h 4966657"/>
              <a:gd name="connsiteX15" fmla="*/ 11549473 w 12204700"/>
              <a:gd name="connsiteY15" fmla="*/ 57092 h 49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4700" h="4966657">
                <a:moveTo>
                  <a:pt x="11549473" y="57092"/>
                </a:moveTo>
                <a:cubicBezTo>
                  <a:pt x="11716760" y="59188"/>
                  <a:pt x="11896511" y="70235"/>
                  <a:pt x="12092832" y="92724"/>
                </a:cubicBezTo>
                <a:lnTo>
                  <a:pt x="12204700" y="103344"/>
                </a:lnTo>
                <a:lnTo>
                  <a:pt x="12204700" y="4898945"/>
                </a:lnTo>
                <a:lnTo>
                  <a:pt x="12169032" y="4893324"/>
                </a:lnTo>
                <a:cubicBezTo>
                  <a:pt x="11605999" y="4838291"/>
                  <a:pt x="11174199" y="4541957"/>
                  <a:pt x="10327532" y="4550424"/>
                </a:cubicBezTo>
                <a:cubicBezTo>
                  <a:pt x="9480865" y="4558891"/>
                  <a:pt x="8153715" y="4929307"/>
                  <a:pt x="7089032" y="4944124"/>
                </a:cubicBezTo>
                <a:cubicBezTo>
                  <a:pt x="6024349" y="4958941"/>
                  <a:pt x="4970249" y="4637207"/>
                  <a:pt x="3939432" y="4639324"/>
                </a:cubicBezTo>
                <a:cubicBezTo>
                  <a:pt x="2908615" y="4641441"/>
                  <a:pt x="1776199" y="5033024"/>
                  <a:pt x="904132" y="4956824"/>
                </a:cubicBezTo>
                <a:cubicBezTo>
                  <a:pt x="686115" y="4937774"/>
                  <a:pt x="472200" y="4905230"/>
                  <a:pt x="265858" y="4860781"/>
                </a:cubicBezTo>
                <a:lnTo>
                  <a:pt x="12700" y="4797861"/>
                </a:lnTo>
                <a:cubicBezTo>
                  <a:pt x="8467" y="3283929"/>
                  <a:pt x="4233" y="1769997"/>
                  <a:pt x="0" y="256065"/>
                </a:cubicBezTo>
                <a:cubicBezTo>
                  <a:pt x="72372" y="-439224"/>
                  <a:pt x="-207523" y="505181"/>
                  <a:pt x="548532" y="473724"/>
                </a:cubicBezTo>
                <a:cubicBezTo>
                  <a:pt x="1304587" y="442267"/>
                  <a:pt x="2921315" y="-8876"/>
                  <a:pt x="4536332" y="67324"/>
                </a:cubicBezTo>
                <a:cubicBezTo>
                  <a:pt x="6151349" y="143524"/>
                  <a:pt x="6909115" y="482191"/>
                  <a:pt x="8460632" y="473724"/>
                </a:cubicBezTo>
                <a:cubicBezTo>
                  <a:pt x="9818209" y="466316"/>
                  <a:pt x="10378464" y="42420"/>
                  <a:pt x="11549473" y="570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pic>
        <p:nvPicPr>
          <p:cNvPr id="4" name="图片 3">
            <a:extLst>
              <a:ext uri="{FF2B5EF4-FFF2-40B4-BE49-F238E27FC236}">
                <a16:creationId xmlns:a16="http://schemas.microsoft.com/office/drawing/2014/main" id="{119BAFD7-35DD-470F-A056-22F20D833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769" y="190797"/>
            <a:ext cx="1536700" cy="1017682"/>
          </a:xfrm>
          <a:prstGeom prst="rect">
            <a:avLst/>
          </a:prstGeom>
        </p:spPr>
      </p:pic>
      <p:pic>
        <p:nvPicPr>
          <p:cNvPr id="7" name="图片 6">
            <a:extLst>
              <a:ext uri="{FF2B5EF4-FFF2-40B4-BE49-F238E27FC236}">
                <a16:creationId xmlns:a16="http://schemas.microsoft.com/office/drawing/2014/main" id="{0C936D3C-8547-416C-92E1-6AAFFB51E9AE}"/>
              </a:ext>
            </a:extLst>
          </p:cNvPr>
          <p:cNvPicPr>
            <a:picLocks noChangeAspect="1"/>
          </p:cNvPicPr>
          <p:nvPr/>
        </p:nvPicPr>
        <p:blipFill rotWithShape="1">
          <a:blip r:embed="rId5">
            <a:extLst>
              <a:ext uri="{28A0092B-C50C-407E-A947-70E740481C1C}">
                <a14:useLocalDpi xmlns:a14="http://schemas.microsoft.com/office/drawing/2010/main" val="0"/>
              </a:ext>
            </a:extLst>
          </a:blip>
          <a:srcRect l="15548" t="36609" r="70077" b="36308"/>
          <a:stretch/>
        </p:blipFill>
        <p:spPr>
          <a:xfrm>
            <a:off x="1268317" y="-113806"/>
            <a:ext cx="876306" cy="1651000"/>
          </a:xfrm>
          <a:prstGeom prst="rect">
            <a:avLst/>
          </a:prstGeom>
        </p:spPr>
      </p:pic>
      <p:sp>
        <p:nvSpPr>
          <p:cNvPr id="6" name="Rounded Rectangle 2">
            <a:extLst>
              <a:ext uri="{FF2B5EF4-FFF2-40B4-BE49-F238E27FC236}">
                <a16:creationId xmlns:a16="http://schemas.microsoft.com/office/drawing/2014/main" id="{DC8FF68E-AFC5-14AF-D27C-BD40B3E10FF3}"/>
              </a:ext>
            </a:extLst>
          </p:cNvPr>
          <p:cNvSpPr/>
          <p:nvPr/>
        </p:nvSpPr>
        <p:spPr>
          <a:xfrm>
            <a:off x="2208890" y="128152"/>
            <a:ext cx="8710982" cy="1409042"/>
          </a:xfrm>
          <a:prstGeom prst="roundRect">
            <a:avLst/>
          </a:prstGeom>
          <a:solidFill>
            <a:schemeClr val="bg1"/>
          </a:solidFill>
          <a:ln w="285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57号-萌趣兔兔" panose="020F0502020204030204"/>
              <a:cs typeface="+mn-cs"/>
            </a:endParaRPr>
          </a:p>
        </p:txBody>
      </p:sp>
      <p:sp>
        <p:nvSpPr>
          <p:cNvPr id="11" name="TextBox 10">
            <a:extLst>
              <a:ext uri="{FF2B5EF4-FFF2-40B4-BE49-F238E27FC236}">
                <a16:creationId xmlns:a16="http://schemas.microsoft.com/office/drawing/2014/main" id="{2F99D2C9-4C01-DF92-3B37-42D57E77FC1E}"/>
              </a:ext>
            </a:extLst>
          </p:cNvPr>
          <p:cNvSpPr txBox="1"/>
          <p:nvPr/>
        </p:nvSpPr>
        <p:spPr>
          <a:xfrm>
            <a:off x="2208889" y="201731"/>
            <a:ext cx="871098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Đọc các thông tin về từ đọc trong từ điển dưới đây và trả lời câu hỏi.</a:t>
            </a:r>
            <a:endParaRPr kumimoji="0" lang="en-SG"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pic>
        <p:nvPicPr>
          <p:cNvPr id="13" name="Picture 12" descr="A close-up of a book&#10;&#10;Description automatically generated">
            <a:extLst>
              <a:ext uri="{FF2B5EF4-FFF2-40B4-BE49-F238E27FC236}">
                <a16:creationId xmlns:a16="http://schemas.microsoft.com/office/drawing/2014/main" id="{DEF5D7A2-6605-E005-AF31-F7DAD53577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2350" y="1845448"/>
            <a:ext cx="6206203" cy="3526940"/>
          </a:xfrm>
          <a:prstGeom prst="rect">
            <a:avLst/>
          </a:prstGeom>
        </p:spPr>
      </p:pic>
      <p:sp>
        <p:nvSpPr>
          <p:cNvPr id="31" name="Rectangle: Rounded Corners 5">
            <a:extLst>
              <a:ext uri="{FF2B5EF4-FFF2-40B4-BE49-F238E27FC236}">
                <a16:creationId xmlns:a16="http://schemas.microsoft.com/office/drawing/2014/main" id="{E0E133A8-3F56-7EA4-E485-FE58281FA9B5}"/>
              </a:ext>
            </a:extLst>
          </p:cNvPr>
          <p:cNvSpPr/>
          <p:nvPr/>
        </p:nvSpPr>
        <p:spPr>
          <a:xfrm>
            <a:off x="169770" y="1913227"/>
            <a:ext cx="5463776" cy="98142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Từ đọc là danh từ, động từ hay tính từ?</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6" name="Rectangle: Rounded Corners 5">
            <a:extLst>
              <a:ext uri="{FF2B5EF4-FFF2-40B4-BE49-F238E27FC236}">
                <a16:creationId xmlns:a16="http://schemas.microsoft.com/office/drawing/2014/main" id="{FB0775C7-6246-8E0F-CFBB-C8A5965E1C08}"/>
              </a:ext>
            </a:extLst>
          </p:cNvPr>
          <p:cNvSpPr/>
          <p:nvPr/>
        </p:nvSpPr>
        <p:spPr>
          <a:xfrm>
            <a:off x="404172" y="4094748"/>
            <a:ext cx="5463776" cy="79864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Nghĩa gốc của từ đọc là gì?</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3" name="Group 2">
            <a:extLst>
              <a:ext uri="{FF2B5EF4-FFF2-40B4-BE49-F238E27FC236}">
                <a16:creationId xmlns:a16="http://schemas.microsoft.com/office/drawing/2014/main" id="{8D5C35DC-DABD-659D-C347-870496BA5CED}"/>
              </a:ext>
            </a:extLst>
          </p:cNvPr>
          <p:cNvGrpSpPr/>
          <p:nvPr/>
        </p:nvGrpSpPr>
        <p:grpSpPr>
          <a:xfrm>
            <a:off x="1543664" y="3067970"/>
            <a:ext cx="3920604" cy="698063"/>
            <a:chOff x="-2605034" y="2715752"/>
            <a:chExt cx="9060834" cy="1523171"/>
          </a:xfrm>
          <a:solidFill>
            <a:srgbClr val="FFCC66"/>
          </a:solidFill>
        </p:grpSpPr>
        <p:sp>
          <p:nvSpPr>
            <p:cNvPr id="5" name="Cloud 13">
              <a:extLst>
                <a:ext uri="{FF2B5EF4-FFF2-40B4-BE49-F238E27FC236}">
                  <a16:creationId xmlns:a16="http://schemas.microsoft.com/office/drawing/2014/main" id="{2B08E7C3-A840-10AB-B127-8EC13394925F}"/>
                </a:ext>
              </a:extLst>
            </p:cNvPr>
            <p:cNvSpPr/>
            <p:nvPr/>
          </p:nvSpPr>
          <p:spPr>
            <a:xfrm>
              <a:off x="-2605034" y="2715752"/>
              <a:ext cx="9060834" cy="1523171"/>
            </a:xfrm>
            <a:prstGeom prst="roundRect">
              <a:avLst/>
            </a:prstGeom>
            <a:grp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8" name="TextBox 7">
              <a:extLst>
                <a:ext uri="{FF2B5EF4-FFF2-40B4-BE49-F238E27FC236}">
                  <a16:creationId xmlns:a16="http://schemas.microsoft.com/office/drawing/2014/main" id="{20971CB2-ED38-C6F1-D3E0-366D69E5439F}"/>
                </a:ext>
              </a:extLst>
            </p:cNvPr>
            <p:cNvSpPr txBox="1"/>
            <p:nvPr/>
          </p:nvSpPr>
          <p:spPr>
            <a:xfrm>
              <a:off x="-2605034" y="2715752"/>
              <a:ext cx="9060834" cy="1523171"/>
            </a:xfrm>
            <a:prstGeom prst="roundRect">
              <a:avLst/>
            </a:prstGeom>
            <a:grpFill/>
          </p:spPr>
          <p:txBody>
            <a:bodyPr wrap="none" rtlCol="0">
              <a:spAutoFit/>
            </a:bodyPr>
            <a:lstStyle/>
            <a:p>
              <a:r>
                <a:rPr lang="vi-VN" sz="3500" b="1" dirty="0">
                  <a:latin typeface="Cambria" panose="02040503050406030204" pitchFamily="18" charset="0"/>
                  <a:ea typeface="Cambria" panose="02040503050406030204" pitchFamily="18" charset="0"/>
                </a:rPr>
                <a:t>Từ đọc là động từ</a:t>
              </a:r>
              <a:r>
                <a:rPr lang="vi-VN" sz="3500" dirty="0">
                  <a:latin typeface="Cambria" panose="02040503050406030204" pitchFamily="18" charset="0"/>
                  <a:ea typeface="Cambria" panose="02040503050406030204" pitchFamily="18" charset="0"/>
                </a:rPr>
                <a:t>.</a:t>
              </a:r>
              <a:endParaRPr lang="en-US" sz="3500" dirty="0">
                <a:latin typeface="Cambria" panose="02040503050406030204" pitchFamily="18" charset="0"/>
                <a:ea typeface="Cambria" panose="02040503050406030204" pitchFamily="18" charset="0"/>
              </a:endParaRPr>
            </a:p>
          </p:txBody>
        </p:sp>
      </p:grpSp>
      <p:grpSp>
        <p:nvGrpSpPr>
          <p:cNvPr id="9" name="Group 8">
            <a:extLst>
              <a:ext uri="{FF2B5EF4-FFF2-40B4-BE49-F238E27FC236}">
                <a16:creationId xmlns:a16="http://schemas.microsoft.com/office/drawing/2014/main" id="{870DF6FC-3AD5-6596-3514-933D03DC7308}"/>
              </a:ext>
            </a:extLst>
          </p:cNvPr>
          <p:cNvGrpSpPr/>
          <p:nvPr/>
        </p:nvGrpSpPr>
        <p:grpSpPr>
          <a:xfrm>
            <a:off x="649409" y="5452208"/>
            <a:ext cx="10905881" cy="1328023"/>
            <a:chOff x="-4667320" y="2715752"/>
            <a:chExt cx="25204376" cy="2897741"/>
          </a:xfrm>
          <a:solidFill>
            <a:srgbClr val="FFCC66"/>
          </a:solidFill>
        </p:grpSpPr>
        <p:sp>
          <p:nvSpPr>
            <p:cNvPr id="10" name="Cloud 13">
              <a:extLst>
                <a:ext uri="{FF2B5EF4-FFF2-40B4-BE49-F238E27FC236}">
                  <a16:creationId xmlns:a16="http://schemas.microsoft.com/office/drawing/2014/main" id="{15EEBD1C-9B9E-9177-D782-E59CEF60DD2D}"/>
                </a:ext>
              </a:extLst>
            </p:cNvPr>
            <p:cNvSpPr/>
            <p:nvPr/>
          </p:nvSpPr>
          <p:spPr>
            <a:xfrm>
              <a:off x="-2605034" y="2715752"/>
              <a:ext cx="9060834" cy="1523171"/>
            </a:xfrm>
            <a:prstGeom prst="roundRect">
              <a:avLst/>
            </a:prstGeom>
            <a:grp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12" name="TextBox 11">
              <a:extLst>
                <a:ext uri="{FF2B5EF4-FFF2-40B4-BE49-F238E27FC236}">
                  <a16:creationId xmlns:a16="http://schemas.microsoft.com/office/drawing/2014/main" id="{1B116D3D-E2D5-24F4-8E0B-457BC9A8ACAD}"/>
                </a:ext>
              </a:extLst>
            </p:cNvPr>
            <p:cNvSpPr txBox="1"/>
            <p:nvPr/>
          </p:nvSpPr>
          <p:spPr>
            <a:xfrm>
              <a:off x="-4667320" y="2715752"/>
              <a:ext cx="25204376" cy="2897741"/>
            </a:xfrm>
            <a:prstGeom prst="roundRect">
              <a:avLst/>
            </a:prstGeom>
            <a:grpFill/>
          </p:spPr>
          <p:txBody>
            <a:bodyPr wrap="none" rtlCol="0">
              <a:spAutoFit/>
            </a:bodyPr>
            <a:lstStyle/>
            <a:p>
              <a:pPr algn="ctr"/>
              <a:r>
                <a:rPr lang="vi-VN" sz="3600" b="1" dirty="0">
                  <a:latin typeface="Cambria" panose="02040503050406030204" pitchFamily="18" charset="0"/>
                  <a:ea typeface="Cambria" panose="02040503050406030204" pitchFamily="18" charset="0"/>
                </a:rPr>
                <a:t>Nghĩa gốc của từ đọc là: Phát thành lời những điều</a:t>
              </a:r>
            </a:p>
            <a:p>
              <a:pPr algn="ctr"/>
              <a:r>
                <a:rPr lang="vi-VN" sz="3600" b="1" dirty="0">
                  <a:latin typeface="Cambria" panose="02040503050406030204" pitchFamily="18" charset="0"/>
                  <a:ea typeface="Cambria" panose="02040503050406030204" pitchFamily="18" charset="0"/>
                </a:rPr>
                <a:t> đã được viết ra theo đúng trình tự.</a:t>
              </a:r>
              <a:endParaRPr lang="en-US" sz="36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692031299"/>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0A42F914-47B3-4F85-A5A8-2C6F28F33590}"/>
              </a:ext>
            </a:extLst>
          </p:cNvPr>
          <p:cNvSpPr/>
          <p:nvPr/>
        </p:nvSpPr>
        <p:spPr>
          <a:xfrm>
            <a:off x="0" y="1485612"/>
            <a:ext cx="12204700" cy="4519574"/>
          </a:xfrm>
          <a:custGeom>
            <a:avLst/>
            <a:gdLst>
              <a:gd name="connsiteX0" fmla="*/ 11536773 w 12192000"/>
              <a:gd name="connsiteY0" fmla="*/ 373 h 4909938"/>
              <a:gd name="connsiteX1" fmla="*/ 12080132 w 12192000"/>
              <a:gd name="connsiteY1" fmla="*/ 36005 h 4909938"/>
              <a:gd name="connsiteX2" fmla="*/ 12192000 w 12192000"/>
              <a:gd name="connsiteY2" fmla="*/ 46625 h 4909938"/>
              <a:gd name="connsiteX3" fmla="*/ 12192000 w 12192000"/>
              <a:gd name="connsiteY3" fmla="*/ 4842226 h 4909938"/>
              <a:gd name="connsiteX4" fmla="*/ 12156332 w 12192000"/>
              <a:gd name="connsiteY4" fmla="*/ 4836605 h 4909938"/>
              <a:gd name="connsiteX5" fmla="*/ 10314832 w 12192000"/>
              <a:gd name="connsiteY5" fmla="*/ 4493705 h 4909938"/>
              <a:gd name="connsiteX6" fmla="*/ 7076332 w 12192000"/>
              <a:gd name="connsiteY6" fmla="*/ 4887405 h 4909938"/>
              <a:gd name="connsiteX7" fmla="*/ 3926732 w 12192000"/>
              <a:gd name="connsiteY7" fmla="*/ 4582605 h 4909938"/>
              <a:gd name="connsiteX8" fmla="*/ 891432 w 12192000"/>
              <a:gd name="connsiteY8" fmla="*/ 4900105 h 4909938"/>
              <a:gd name="connsiteX9" fmla="*/ 253158 w 12192000"/>
              <a:gd name="connsiteY9" fmla="*/ 4804062 h 4909938"/>
              <a:gd name="connsiteX10" fmla="*/ 0 w 12192000"/>
              <a:gd name="connsiteY10" fmla="*/ 4741142 h 4909938"/>
              <a:gd name="connsiteX11" fmla="*/ 0 w 12192000"/>
              <a:gd name="connsiteY11" fmla="*/ 478746 h 4909938"/>
              <a:gd name="connsiteX12" fmla="*/ 106422 w 12192000"/>
              <a:gd name="connsiteY12" fmla="*/ 513881 h 4909938"/>
              <a:gd name="connsiteX13" fmla="*/ 434232 w 12192000"/>
              <a:gd name="connsiteY13" fmla="*/ 569405 h 4909938"/>
              <a:gd name="connsiteX14" fmla="*/ 4523632 w 12192000"/>
              <a:gd name="connsiteY14" fmla="*/ 10605 h 4909938"/>
              <a:gd name="connsiteX15" fmla="*/ 8447932 w 12192000"/>
              <a:gd name="connsiteY15" fmla="*/ 417005 h 4909938"/>
              <a:gd name="connsiteX16" fmla="*/ 11536773 w 12192000"/>
              <a:gd name="connsiteY16" fmla="*/ 373 h 4909938"/>
              <a:gd name="connsiteX0" fmla="*/ 11549473 w 12204700"/>
              <a:gd name="connsiteY0" fmla="*/ 373 h 4909938"/>
              <a:gd name="connsiteX1" fmla="*/ 12092832 w 12204700"/>
              <a:gd name="connsiteY1" fmla="*/ 36005 h 4909938"/>
              <a:gd name="connsiteX2" fmla="*/ 12204700 w 12204700"/>
              <a:gd name="connsiteY2" fmla="*/ 46625 h 4909938"/>
              <a:gd name="connsiteX3" fmla="*/ 12204700 w 12204700"/>
              <a:gd name="connsiteY3" fmla="*/ 4842226 h 4909938"/>
              <a:gd name="connsiteX4" fmla="*/ 12169032 w 12204700"/>
              <a:gd name="connsiteY4" fmla="*/ 4836605 h 4909938"/>
              <a:gd name="connsiteX5" fmla="*/ 10327532 w 12204700"/>
              <a:gd name="connsiteY5" fmla="*/ 4493705 h 4909938"/>
              <a:gd name="connsiteX6" fmla="*/ 7089032 w 12204700"/>
              <a:gd name="connsiteY6" fmla="*/ 4887405 h 4909938"/>
              <a:gd name="connsiteX7" fmla="*/ 3939432 w 12204700"/>
              <a:gd name="connsiteY7" fmla="*/ 4582605 h 4909938"/>
              <a:gd name="connsiteX8" fmla="*/ 904132 w 12204700"/>
              <a:gd name="connsiteY8" fmla="*/ 4900105 h 4909938"/>
              <a:gd name="connsiteX9" fmla="*/ 265858 w 12204700"/>
              <a:gd name="connsiteY9" fmla="*/ 4804062 h 4909938"/>
              <a:gd name="connsiteX10" fmla="*/ 12700 w 12204700"/>
              <a:gd name="connsiteY10" fmla="*/ 4741142 h 4909938"/>
              <a:gd name="connsiteX11" fmla="*/ 0 w 12204700"/>
              <a:gd name="connsiteY11" fmla="*/ 199346 h 4909938"/>
              <a:gd name="connsiteX12" fmla="*/ 119122 w 12204700"/>
              <a:gd name="connsiteY12" fmla="*/ 513881 h 4909938"/>
              <a:gd name="connsiteX13" fmla="*/ 446932 w 12204700"/>
              <a:gd name="connsiteY13" fmla="*/ 569405 h 4909938"/>
              <a:gd name="connsiteX14" fmla="*/ 4536332 w 12204700"/>
              <a:gd name="connsiteY14" fmla="*/ 10605 h 4909938"/>
              <a:gd name="connsiteX15" fmla="*/ 8460632 w 12204700"/>
              <a:gd name="connsiteY15" fmla="*/ 417005 h 4909938"/>
              <a:gd name="connsiteX16" fmla="*/ 11549473 w 12204700"/>
              <a:gd name="connsiteY16" fmla="*/ 373 h 4909938"/>
              <a:gd name="connsiteX0" fmla="*/ 11582999 w 12238226"/>
              <a:gd name="connsiteY0" fmla="*/ 32339 h 4941904"/>
              <a:gd name="connsiteX1" fmla="*/ 12126358 w 12238226"/>
              <a:gd name="connsiteY1" fmla="*/ 67971 h 4941904"/>
              <a:gd name="connsiteX2" fmla="*/ 12238226 w 12238226"/>
              <a:gd name="connsiteY2" fmla="*/ 78591 h 4941904"/>
              <a:gd name="connsiteX3" fmla="*/ 12238226 w 12238226"/>
              <a:gd name="connsiteY3" fmla="*/ 4874192 h 4941904"/>
              <a:gd name="connsiteX4" fmla="*/ 12202558 w 12238226"/>
              <a:gd name="connsiteY4" fmla="*/ 4868571 h 4941904"/>
              <a:gd name="connsiteX5" fmla="*/ 10361058 w 12238226"/>
              <a:gd name="connsiteY5" fmla="*/ 4525671 h 4941904"/>
              <a:gd name="connsiteX6" fmla="*/ 7122558 w 12238226"/>
              <a:gd name="connsiteY6" fmla="*/ 4919371 h 4941904"/>
              <a:gd name="connsiteX7" fmla="*/ 3972958 w 12238226"/>
              <a:gd name="connsiteY7" fmla="*/ 4614571 h 4941904"/>
              <a:gd name="connsiteX8" fmla="*/ 937658 w 12238226"/>
              <a:gd name="connsiteY8" fmla="*/ 4932071 h 4941904"/>
              <a:gd name="connsiteX9" fmla="*/ 299384 w 12238226"/>
              <a:gd name="connsiteY9" fmla="*/ 4836028 h 4941904"/>
              <a:gd name="connsiteX10" fmla="*/ 46226 w 12238226"/>
              <a:gd name="connsiteY10" fmla="*/ 4773108 h 4941904"/>
              <a:gd name="connsiteX11" fmla="*/ 33526 w 12238226"/>
              <a:gd name="connsiteY11" fmla="*/ 231312 h 4941904"/>
              <a:gd name="connsiteX12" fmla="*/ 480458 w 12238226"/>
              <a:gd name="connsiteY12" fmla="*/ 601371 h 4941904"/>
              <a:gd name="connsiteX13" fmla="*/ 4569858 w 12238226"/>
              <a:gd name="connsiteY13" fmla="*/ 42571 h 4941904"/>
              <a:gd name="connsiteX14" fmla="*/ 8494158 w 12238226"/>
              <a:gd name="connsiteY14" fmla="*/ 448971 h 4941904"/>
              <a:gd name="connsiteX15" fmla="*/ 11582999 w 12238226"/>
              <a:gd name="connsiteY15" fmla="*/ 32339 h 4941904"/>
              <a:gd name="connsiteX0" fmla="*/ 11549473 w 12204700"/>
              <a:gd name="connsiteY0" fmla="*/ 57092 h 4966657"/>
              <a:gd name="connsiteX1" fmla="*/ 12092832 w 12204700"/>
              <a:gd name="connsiteY1" fmla="*/ 92724 h 4966657"/>
              <a:gd name="connsiteX2" fmla="*/ 12204700 w 12204700"/>
              <a:gd name="connsiteY2" fmla="*/ 103344 h 4966657"/>
              <a:gd name="connsiteX3" fmla="*/ 12204700 w 12204700"/>
              <a:gd name="connsiteY3" fmla="*/ 4898945 h 4966657"/>
              <a:gd name="connsiteX4" fmla="*/ 12169032 w 12204700"/>
              <a:gd name="connsiteY4" fmla="*/ 4893324 h 4966657"/>
              <a:gd name="connsiteX5" fmla="*/ 10327532 w 12204700"/>
              <a:gd name="connsiteY5" fmla="*/ 4550424 h 4966657"/>
              <a:gd name="connsiteX6" fmla="*/ 7089032 w 12204700"/>
              <a:gd name="connsiteY6" fmla="*/ 4944124 h 4966657"/>
              <a:gd name="connsiteX7" fmla="*/ 3939432 w 12204700"/>
              <a:gd name="connsiteY7" fmla="*/ 4639324 h 4966657"/>
              <a:gd name="connsiteX8" fmla="*/ 904132 w 12204700"/>
              <a:gd name="connsiteY8" fmla="*/ 4956824 h 4966657"/>
              <a:gd name="connsiteX9" fmla="*/ 265858 w 12204700"/>
              <a:gd name="connsiteY9" fmla="*/ 4860781 h 4966657"/>
              <a:gd name="connsiteX10" fmla="*/ 12700 w 12204700"/>
              <a:gd name="connsiteY10" fmla="*/ 4797861 h 4966657"/>
              <a:gd name="connsiteX11" fmla="*/ 0 w 12204700"/>
              <a:gd name="connsiteY11" fmla="*/ 256065 h 4966657"/>
              <a:gd name="connsiteX12" fmla="*/ 548532 w 12204700"/>
              <a:gd name="connsiteY12" fmla="*/ 473724 h 4966657"/>
              <a:gd name="connsiteX13" fmla="*/ 4536332 w 12204700"/>
              <a:gd name="connsiteY13" fmla="*/ 67324 h 4966657"/>
              <a:gd name="connsiteX14" fmla="*/ 8460632 w 12204700"/>
              <a:gd name="connsiteY14" fmla="*/ 473724 h 4966657"/>
              <a:gd name="connsiteX15" fmla="*/ 11549473 w 12204700"/>
              <a:gd name="connsiteY15" fmla="*/ 57092 h 49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4700" h="4966657">
                <a:moveTo>
                  <a:pt x="11549473" y="57092"/>
                </a:moveTo>
                <a:cubicBezTo>
                  <a:pt x="11716760" y="59188"/>
                  <a:pt x="11896511" y="70235"/>
                  <a:pt x="12092832" y="92724"/>
                </a:cubicBezTo>
                <a:lnTo>
                  <a:pt x="12204700" y="103344"/>
                </a:lnTo>
                <a:lnTo>
                  <a:pt x="12204700" y="4898945"/>
                </a:lnTo>
                <a:lnTo>
                  <a:pt x="12169032" y="4893324"/>
                </a:lnTo>
                <a:cubicBezTo>
                  <a:pt x="11605999" y="4838291"/>
                  <a:pt x="11174199" y="4541957"/>
                  <a:pt x="10327532" y="4550424"/>
                </a:cubicBezTo>
                <a:cubicBezTo>
                  <a:pt x="9480865" y="4558891"/>
                  <a:pt x="8153715" y="4929307"/>
                  <a:pt x="7089032" y="4944124"/>
                </a:cubicBezTo>
                <a:cubicBezTo>
                  <a:pt x="6024349" y="4958941"/>
                  <a:pt x="4970249" y="4637207"/>
                  <a:pt x="3939432" y="4639324"/>
                </a:cubicBezTo>
                <a:cubicBezTo>
                  <a:pt x="2908615" y="4641441"/>
                  <a:pt x="1776199" y="5033024"/>
                  <a:pt x="904132" y="4956824"/>
                </a:cubicBezTo>
                <a:cubicBezTo>
                  <a:pt x="686115" y="4937774"/>
                  <a:pt x="472200" y="4905230"/>
                  <a:pt x="265858" y="4860781"/>
                </a:cubicBezTo>
                <a:lnTo>
                  <a:pt x="12700" y="4797861"/>
                </a:lnTo>
                <a:cubicBezTo>
                  <a:pt x="8467" y="3283929"/>
                  <a:pt x="4233" y="1769997"/>
                  <a:pt x="0" y="256065"/>
                </a:cubicBezTo>
                <a:cubicBezTo>
                  <a:pt x="72372" y="-439224"/>
                  <a:pt x="-207523" y="505181"/>
                  <a:pt x="548532" y="473724"/>
                </a:cubicBezTo>
                <a:cubicBezTo>
                  <a:pt x="1304587" y="442267"/>
                  <a:pt x="2921315" y="-8876"/>
                  <a:pt x="4536332" y="67324"/>
                </a:cubicBezTo>
                <a:cubicBezTo>
                  <a:pt x="6151349" y="143524"/>
                  <a:pt x="6909115" y="482191"/>
                  <a:pt x="8460632" y="473724"/>
                </a:cubicBezTo>
                <a:cubicBezTo>
                  <a:pt x="9818209" y="466316"/>
                  <a:pt x="10378464" y="42420"/>
                  <a:pt x="11549473" y="570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pic>
        <p:nvPicPr>
          <p:cNvPr id="4" name="图片 3">
            <a:extLst>
              <a:ext uri="{FF2B5EF4-FFF2-40B4-BE49-F238E27FC236}">
                <a16:creationId xmlns:a16="http://schemas.microsoft.com/office/drawing/2014/main" id="{119BAFD7-35DD-470F-A056-22F20D833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769" y="190797"/>
            <a:ext cx="1536700" cy="1017682"/>
          </a:xfrm>
          <a:prstGeom prst="rect">
            <a:avLst/>
          </a:prstGeom>
        </p:spPr>
      </p:pic>
      <p:pic>
        <p:nvPicPr>
          <p:cNvPr id="7" name="图片 6">
            <a:extLst>
              <a:ext uri="{FF2B5EF4-FFF2-40B4-BE49-F238E27FC236}">
                <a16:creationId xmlns:a16="http://schemas.microsoft.com/office/drawing/2014/main" id="{0C936D3C-8547-416C-92E1-6AAFFB51E9AE}"/>
              </a:ext>
            </a:extLst>
          </p:cNvPr>
          <p:cNvPicPr>
            <a:picLocks noChangeAspect="1"/>
          </p:cNvPicPr>
          <p:nvPr/>
        </p:nvPicPr>
        <p:blipFill rotWithShape="1">
          <a:blip r:embed="rId5">
            <a:extLst>
              <a:ext uri="{28A0092B-C50C-407E-A947-70E740481C1C}">
                <a14:useLocalDpi xmlns:a14="http://schemas.microsoft.com/office/drawing/2010/main" val="0"/>
              </a:ext>
            </a:extLst>
          </a:blip>
          <a:srcRect l="15548" t="36609" r="70077" b="36308"/>
          <a:stretch/>
        </p:blipFill>
        <p:spPr>
          <a:xfrm>
            <a:off x="1268317" y="-113806"/>
            <a:ext cx="876306" cy="1651000"/>
          </a:xfrm>
          <a:prstGeom prst="rect">
            <a:avLst/>
          </a:prstGeom>
        </p:spPr>
      </p:pic>
      <p:sp>
        <p:nvSpPr>
          <p:cNvPr id="6" name="Rounded Rectangle 2">
            <a:extLst>
              <a:ext uri="{FF2B5EF4-FFF2-40B4-BE49-F238E27FC236}">
                <a16:creationId xmlns:a16="http://schemas.microsoft.com/office/drawing/2014/main" id="{DC8FF68E-AFC5-14AF-D27C-BD40B3E10FF3}"/>
              </a:ext>
            </a:extLst>
          </p:cNvPr>
          <p:cNvSpPr/>
          <p:nvPr/>
        </p:nvSpPr>
        <p:spPr>
          <a:xfrm>
            <a:off x="2208890" y="128152"/>
            <a:ext cx="8710982" cy="1409042"/>
          </a:xfrm>
          <a:prstGeom prst="roundRect">
            <a:avLst/>
          </a:prstGeom>
          <a:solidFill>
            <a:schemeClr val="bg1"/>
          </a:solidFill>
          <a:ln w="285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57号-萌趣兔兔" panose="020F0502020204030204"/>
              <a:cs typeface="+mn-cs"/>
            </a:endParaRPr>
          </a:p>
        </p:txBody>
      </p:sp>
      <p:sp>
        <p:nvSpPr>
          <p:cNvPr id="11" name="TextBox 10">
            <a:extLst>
              <a:ext uri="{FF2B5EF4-FFF2-40B4-BE49-F238E27FC236}">
                <a16:creationId xmlns:a16="http://schemas.microsoft.com/office/drawing/2014/main" id="{2F99D2C9-4C01-DF92-3B37-42D57E77FC1E}"/>
              </a:ext>
            </a:extLst>
          </p:cNvPr>
          <p:cNvSpPr txBox="1"/>
          <p:nvPr/>
        </p:nvSpPr>
        <p:spPr>
          <a:xfrm>
            <a:off x="2208889" y="201731"/>
            <a:ext cx="871098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Đọc các thông tin về từ đọc trong từ điển dưới đây và trả lời câu hỏi.</a:t>
            </a:r>
            <a:endParaRPr kumimoji="0" lang="en-SG"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pic>
        <p:nvPicPr>
          <p:cNvPr id="13" name="Picture 12" descr="A close-up of a book&#10;&#10;Description automatically generated">
            <a:extLst>
              <a:ext uri="{FF2B5EF4-FFF2-40B4-BE49-F238E27FC236}">
                <a16:creationId xmlns:a16="http://schemas.microsoft.com/office/drawing/2014/main" id="{DEF5D7A2-6605-E005-AF31-F7DAD53577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2350" y="1845448"/>
            <a:ext cx="6206203" cy="3526940"/>
          </a:xfrm>
          <a:prstGeom prst="rect">
            <a:avLst/>
          </a:prstGeom>
        </p:spPr>
      </p:pic>
      <p:sp>
        <p:nvSpPr>
          <p:cNvPr id="37" name="Rectangle: Rounded Corners 5">
            <a:extLst>
              <a:ext uri="{FF2B5EF4-FFF2-40B4-BE49-F238E27FC236}">
                <a16:creationId xmlns:a16="http://schemas.microsoft.com/office/drawing/2014/main" id="{AE4C6256-61F7-3C4A-03F7-CBC7A850055D}"/>
              </a:ext>
            </a:extLst>
          </p:cNvPr>
          <p:cNvSpPr/>
          <p:nvPr/>
        </p:nvSpPr>
        <p:spPr>
          <a:xfrm>
            <a:off x="267273" y="2355270"/>
            <a:ext cx="5828728" cy="79864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Từ đọc có mấy nghĩa chuyển?</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8" name="Rectangle: Rounded Corners 5">
            <a:extLst>
              <a:ext uri="{FF2B5EF4-FFF2-40B4-BE49-F238E27FC236}">
                <a16:creationId xmlns:a16="http://schemas.microsoft.com/office/drawing/2014/main" id="{3515F4B7-4E22-0330-41D6-5498DB8F694E}"/>
              </a:ext>
            </a:extLst>
          </p:cNvPr>
          <p:cNvSpPr/>
          <p:nvPr/>
        </p:nvSpPr>
        <p:spPr>
          <a:xfrm>
            <a:off x="0" y="4362789"/>
            <a:ext cx="6206202" cy="912532"/>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Nghĩa gốc và nghĩa chuyển của từ được sắp xếp như thế nào?</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EEE2BC0D-4C14-A30D-E7D1-A326217E3A93}"/>
              </a:ext>
            </a:extLst>
          </p:cNvPr>
          <p:cNvGrpSpPr/>
          <p:nvPr/>
        </p:nvGrpSpPr>
        <p:grpSpPr>
          <a:xfrm>
            <a:off x="147503" y="5462898"/>
            <a:ext cx="10560780" cy="1408531"/>
            <a:chOff x="-4553693" y="1791819"/>
            <a:chExt cx="22203446" cy="3073409"/>
          </a:xfrm>
          <a:solidFill>
            <a:srgbClr val="FFCC66"/>
          </a:solidFill>
        </p:grpSpPr>
        <p:sp>
          <p:nvSpPr>
            <p:cNvPr id="3" name="Cloud 13">
              <a:extLst>
                <a:ext uri="{FF2B5EF4-FFF2-40B4-BE49-F238E27FC236}">
                  <a16:creationId xmlns:a16="http://schemas.microsoft.com/office/drawing/2014/main" id="{A1A72403-4C35-1D01-36B4-868A3DEA54AC}"/>
                </a:ext>
              </a:extLst>
            </p:cNvPr>
            <p:cNvSpPr/>
            <p:nvPr/>
          </p:nvSpPr>
          <p:spPr>
            <a:xfrm>
              <a:off x="-4301883" y="1791819"/>
              <a:ext cx="21699829" cy="2968309"/>
            </a:xfrm>
            <a:prstGeom prst="roundRect">
              <a:avLst/>
            </a:prstGeom>
            <a:grp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5" name="TextBox 4">
              <a:extLst>
                <a:ext uri="{FF2B5EF4-FFF2-40B4-BE49-F238E27FC236}">
                  <a16:creationId xmlns:a16="http://schemas.microsoft.com/office/drawing/2014/main" id="{6BDA65F8-234F-5DFD-A8C3-8B74688A22B5}"/>
                </a:ext>
              </a:extLst>
            </p:cNvPr>
            <p:cNvSpPr txBox="1"/>
            <p:nvPr/>
          </p:nvSpPr>
          <p:spPr>
            <a:xfrm>
              <a:off x="-4553693" y="1967487"/>
              <a:ext cx="22203446" cy="2897741"/>
            </a:xfrm>
            <a:prstGeom prst="roundRect">
              <a:avLst/>
            </a:prstGeom>
            <a:noFill/>
            <a:ln>
              <a:noFill/>
            </a:ln>
          </p:spPr>
          <p:txBody>
            <a:bodyPr wrap="square" rtlCol="0">
              <a:spAutoFit/>
            </a:bodyPr>
            <a:lstStyle/>
            <a:p>
              <a:pPr algn="ctr"/>
              <a:r>
                <a:rPr lang="vi-VN" sz="2400" b="1" dirty="0">
                  <a:latin typeface="Cambria" panose="02040503050406030204" pitchFamily="18" charset="0"/>
                  <a:ea typeface="Cambria" panose="02040503050406030204" pitchFamily="18" charset="0"/>
                </a:rPr>
                <a:t>Những gốc và nghĩa chuyển của từ được sắp xếp như sau: Nghĩa gốc được xếp đầu tiên, sau đó là các nghĩa chuyển.  Với nghĩa chuyển, nghĩa nào có nghĩa sát với nghĩa gốc nhất thì xếp trước.</a:t>
              </a:r>
              <a:endParaRPr lang="en-US" sz="2400" b="1" dirty="0">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FC2DCE28-6E5E-BB9C-B1B7-506E30B80058}"/>
              </a:ext>
            </a:extLst>
          </p:cNvPr>
          <p:cNvGrpSpPr/>
          <p:nvPr/>
        </p:nvGrpSpPr>
        <p:grpSpPr>
          <a:xfrm>
            <a:off x="742760" y="3375621"/>
            <a:ext cx="6058542" cy="798647"/>
            <a:chOff x="-3605221" y="2393587"/>
            <a:chExt cx="12737744" cy="1742645"/>
          </a:xfrm>
          <a:solidFill>
            <a:srgbClr val="FFCC66"/>
          </a:solidFill>
        </p:grpSpPr>
        <p:sp>
          <p:nvSpPr>
            <p:cNvPr id="9" name="Cloud 13">
              <a:extLst>
                <a:ext uri="{FF2B5EF4-FFF2-40B4-BE49-F238E27FC236}">
                  <a16:creationId xmlns:a16="http://schemas.microsoft.com/office/drawing/2014/main" id="{8593921E-45DC-BA9D-9D2A-BFD89002422F}"/>
                </a:ext>
              </a:extLst>
            </p:cNvPr>
            <p:cNvSpPr/>
            <p:nvPr/>
          </p:nvSpPr>
          <p:spPr>
            <a:xfrm>
              <a:off x="-3605221" y="2393587"/>
              <a:ext cx="11490875" cy="1742645"/>
            </a:xfrm>
            <a:prstGeom prst="roundRect">
              <a:avLst/>
            </a:prstGeom>
            <a:grp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10" name="TextBox 9">
              <a:extLst>
                <a:ext uri="{FF2B5EF4-FFF2-40B4-BE49-F238E27FC236}">
                  <a16:creationId xmlns:a16="http://schemas.microsoft.com/office/drawing/2014/main" id="{CF336C34-27C4-8650-C83C-E64F72DF0165}"/>
                </a:ext>
              </a:extLst>
            </p:cNvPr>
            <p:cNvSpPr txBox="1"/>
            <p:nvPr/>
          </p:nvSpPr>
          <p:spPr>
            <a:xfrm>
              <a:off x="-3605220" y="2514721"/>
              <a:ext cx="12737743" cy="1523171"/>
            </a:xfrm>
            <a:prstGeom prst="roundRect">
              <a:avLst/>
            </a:prstGeom>
            <a:noFill/>
            <a:ln>
              <a:noFill/>
            </a:ln>
          </p:spPr>
          <p:txBody>
            <a:bodyPr wrap="none" rtlCol="0">
              <a:spAutoFit/>
            </a:bodyPr>
            <a:lstStyle/>
            <a:p>
              <a:r>
                <a:rPr lang="en-US" sz="3500" b="1" dirty="0" err="1">
                  <a:latin typeface="Cambria" panose="02040503050406030204" pitchFamily="18" charset="0"/>
                  <a:ea typeface="Cambria" panose="02040503050406030204" pitchFamily="18" charset="0"/>
                </a:rPr>
                <a:t>Từ</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đọc</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có</a:t>
              </a:r>
              <a:r>
                <a:rPr lang="en-US" sz="3500" b="1" dirty="0">
                  <a:latin typeface="Cambria" panose="02040503050406030204" pitchFamily="18" charset="0"/>
                  <a:ea typeface="Cambria" panose="02040503050406030204" pitchFamily="18" charset="0"/>
                </a:rPr>
                <a:t> 3 </a:t>
              </a:r>
              <a:r>
                <a:rPr lang="en-US" sz="3500" b="1" dirty="0" err="1">
                  <a:latin typeface="Cambria" panose="02040503050406030204" pitchFamily="18" charset="0"/>
                  <a:ea typeface="Cambria" panose="02040503050406030204" pitchFamily="18" charset="0"/>
                </a:rPr>
                <a:t>nghĩa</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chuyển</a:t>
              </a:r>
              <a:r>
                <a:rPr lang="en-US" sz="3500" b="1"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15453307"/>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fontScheme name="vlzv4zmr">
      <a:majorFont>
        <a:latin typeface="字魂157号-萌趣兔兔" panose="020F0302020204030204"/>
        <a:ea typeface="字魂157号-萌趣兔兔"/>
        <a:cs typeface=""/>
      </a:majorFont>
      <a:minorFont>
        <a:latin typeface="字魂157号-萌趣兔兔" panose="020F0502020204030204"/>
        <a:ea typeface="字魂157号-萌趣兔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422</TotalTime>
  <Words>583</Words>
  <Application>Microsoft Office PowerPoint</Application>
  <PresentationFormat>Widescreen</PresentationFormat>
  <Paragraphs>51</Paragraphs>
  <Slides>15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Cambria</vt:lpstr>
      <vt:lpstr>等线</vt:lpstr>
      <vt:lpstr>SVN-Newton</vt:lpstr>
      <vt:lpstr>Tahoma</vt:lpstr>
      <vt:lpstr>Times New Roman</vt:lpstr>
      <vt:lpstr>字魂157号-萌趣兔兔</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Tư Bùi</dc:creator>
  <cp:keywords>MANG NON</cp:keywords>
  <cp:lastModifiedBy>Laptop T&amp;T</cp:lastModifiedBy>
  <cp:revision>19</cp:revision>
  <dcterms:created xsi:type="dcterms:W3CDTF">2020-12-30T06:36:53Z</dcterms:created>
  <dcterms:modified xsi:type="dcterms:W3CDTF">2024-09-29T09:56:02Z</dcterms:modified>
</cp:coreProperties>
</file>