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8" r:id="rId31"/>
    <p:sldId id="287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66" d="100"/>
          <a:sy n="66" d="100"/>
        </p:scale>
        <p:origin x="1560" y="11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57340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40478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6888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9/30/2024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240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9/30/2024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8981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9/30/2024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8625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9/30/2024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525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9/30/2024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120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9/30/2024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384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9/30/2024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87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9/30/2024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730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0133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9/30/2024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6539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9/30/2024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567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9/30/2024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4226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717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7889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5648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8765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" name="Group 4"/>
          <p:cNvGrpSpPr/>
          <p:nvPr userDrawn="1"/>
        </p:nvGrpSpPr>
        <p:grpSpPr>
          <a:xfrm>
            <a:off x="-2286000" y="-144450"/>
            <a:ext cx="14961887" cy="9655019"/>
            <a:chOff x="-3429000" y="-216676"/>
            <a:chExt cx="22442830" cy="1448252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C5E0FEB-D52F-480D-A70B-D86272B7984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325"/>
            <a:stretch/>
          </p:blipFill>
          <p:spPr>
            <a:xfrm>
              <a:off x="-3429000" y="-216676"/>
              <a:ext cx="3167916" cy="3268627"/>
            </a:xfrm>
            <a:prstGeom prst="rect">
              <a:avLst/>
            </a:prstGeom>
          </p:spPr>
        </p:pic>
        <p:sp>
          <p:nvSpPr>
            <p:cNvPr id="7" name="Title 1">
              <a:extLst>
                <a:ext uri="{FF2B5EF4-FFF2-40B4-BE49-F238E27FC236}">
                  <a16:creationId xmlns:a16="http://schemas.microsoft.com/office/drawing/2014/main" id="{134C9EFF-C59B-47AD-BC67-24488957F3EB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3302541" y="2872035"/>
              <a:ext cx="2914996" cy="1049867"/>
            </a:xfrm>
            <a:prstGeom prst="rect">
              <a:avLst/>
            </a:prstGeom>
          </p:spPr>
          <p:txBody>
            <a:bodyPr vert="horz" lIns="121920" tIns="60960" rIns="121920" bIns="6096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60963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45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#9Slide07 HoneyCream" pitchFamily="2" charset="0"/>
                  <a:ea typeface="+mj-ea"/>
                  <a:cs typeface="+mj-cs"/>
                </a:rPr>
                <a:t>Măng</a:t>
              </a:r>
              <a:r>
                <a:rPr kumimoji="0" lang="en-US" sz="2845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#9Slide07 HoneyCream" pitchFamily="2" charset="0"/>
                  <a:ea typeface="+mj-ea"/>
                  <a:cs typeface="+mj-cs"/>
                </a:rPr>
                <a:t> Non</a:t>
              </a:r>
            </a:p>
          </p:txBody>
        </p:sp>
        <p:sp>
          <p:nvSpPr>
            <p:cNvPr id="8" name="TextBox 3">
              <a:extLst>
                <a:ext uri="{FF2B5EF4-FFF2-40B4-BE49-F238E27FC236}">
                  <a16:creationId xmlns:a16="http://schemas.microsoft.com/office/drawing/2014/main" id="{07DAF728-7D94-E33E-7F87-8FAE4669A949}"/>
                </a:ext>
              </a:extLst>
            </p:cNvPr>
            <p:cNvSpPr txBox="1"/>
            <p:nvPr userDrawn="1"/>
          </p:nvSpPr>
          <p:spPr>
            <a:xfrm>
              <a:off x="4800600" y="11620499"/>
              <a:ext cx="10218420" cy="15234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995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2C943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MĂNG NON – TÀI LIỆU TIỂU HỌC</a:t>
              </a:r>
            </a:p>
            <a:p>
              <a:pPr marL="0" marR="0" lvl="0" indent="0" algn="ctr" defTabSz="1995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Mời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truy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cập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 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hlinkClick r:id="rId3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MĂNG NON- TÀI LIỆU TIỂU HỌC | Facebook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1995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SĐT ZALO : </a:t>
              </a:r>
              <a:r>
                <a:rPr kumimoji="0" lang="en-US" sz="2000" b="1" i="0" u="sng" strike="noStrike" kern="1200" cap="none" spc="0" normalizeH="0" baseline="0" noProof="0" dirty="0" smtClean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0382348780 (</a:t>
              </a:r>
              <a:r>
                <a:rPr kumimoji="0" lang="en-US" sz="2000" b="1" i="0" u="sng" strike="noStrike" kern="1200" cap="none" spc="0" normalizeH="0" baseline="0" noProof="0" dirty="0" err="1" smtClean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Cảm</a:t>
              </a:r>
              <a:r>
                <a:rPr kumimoji="0" lang="en-US" sz="2000" b="1" i="0" u="sng" strike="noStrike" kern="1200" cap="none" spc="0" normalizeH="0" baseline="0" noProof="0" dirty="0" smtClean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) </a:t>
              </a:r>
              <a:r>
                <a:rPr kumimoji="0" lang="en-US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 – </a:t>
              </a:r>
              <a:r>
                <a:rPr kumimoji="0" lang="en-US" sz="2000" b="1" i="0" u="sng" strike="noStrike" kern="1200" cap="none" spc="0" normalizeH="0" baseline="0" noProof="0" dirty="0" smtClean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0905919065  (Linh)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9" name="Hình ảnh 32">
              <a:extLst>
                <a:ext uri="{FF2B5EF4-FFF2-40B4-BE49-F238E27FC236}">
                  <a16:creationId xmlns:a16="http://schemas.microsoft.com/office/drawing/2014/main" id="{AC26FD7C-0CBD-D5A8-9737-4E92AA2FEE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2093742" y="10452475"/>
              <a:ext cx="2706858" cy="3813378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14325600" y="10561728"/>
              <a:ext cx="4688230" cy="12680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52549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7748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82206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groups/629898828017053" TargetMode="Externa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oup 6"/>
          <p:cNvGrpSpPr/>
          <p:nvPr userDrawn="1"/>
        </p:nvGrpSpPr>
        <p:grpSpPr>
          <a:xfrm>
            <a:off x="-2286000" y="-144450"/>
            <a:ext cx="14961887" cy="9655019"/>
            <a:chOff x="-3429000" y="-216676"/>
            <a:chExt cx="22442830" cy="1448252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C5E0FEB-D52F-480D-A70B-D86272B7984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325"/>
            <a:stretch/>
          </p:blipFill>
          <p:spPr>
            <a:xfrm>
              <a:off x="-3429000" y="-216676"/>
              <a:ext cx="3167916" cy="3268627"/>
            </a:xfrm>
            <a:prstGeom prst="rect">
              <a:avLst/>
            </a:prstGeom>
          </p:spPr>
        </p:pic>
        <p:sp>
          <p:nvSpPr>
            <p:cNvPr id="9" name="Title 1">
              <a:extLst>
                <a:ext uri="{FF2B5EF4-FFF2-40B4-BE49-F238E27FC236}">
                  <a16:creationId xmlns:a16="http://schemas.microsoft.com/office/drawing/2014/main" id="{134C9EFF-C59B-47AD-BC67-24488957F3EB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3302541" y="2872035"/>
              <a:ext cx="2914996" cy="1049867"/>
            </a:xfrm>
            <a:prstGeom prst="rect">
              <a:avLst/>
            </a:prstGeom>
          </p:spPr>
          <p:txBody>
            <a:bodyPr vert="horz" lIns="121920" tIns="60960" rIns="121920" bIns="6096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60963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45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#9Slide07 HoneyCream" pitchFamily="2" charset="0"/>
                  <a:ea typeface="+mj-ea"/>
                  <a:cs typeface="+mj-cs"/>
                </a:rPr>
                <a:t>Măng</a:t>
              </a:r>
              <a:r>
                <a:rPr kumimoji="0" lang="en-US" sz="2845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#9Slide07 HoneyCream" pitchFamily="2" charset="0"/>
                  <a:ea typeface="+mj-ea"/>
                  <a:cs typeface="+mj-cs"/>
                </a:rPr>
                <a:t> Non</a:t>
              </a:r>
            </a:p>
          </p:txBody>
        </p:sp>
        <p:sp>
          <p:nvSpPr>
            <p:cNvPr id="10" name="TextBox 3">
              <a:extLst>
                <a:ext uri="{FF2B5EF4-FFF2-40B4-BE49-F238E27FC236}">
                  <a16:creationId xmlns:a16="http://schemas.microsoft.com/office/drawing/2014/main" id="{07DAF728-7D94-E33E-7F87-8FAE4669A949}"/>
                </a:ext>
              </a:extLst>
            </p:cNvPr>
            <p:cNvSpPr txBox="1"/>
            <p:nvPr userDrawn="1"/>
          </p:nvSpPr>
          <p:spPr>
            <a:xfrm>
              <a:off x="4800600" y="11620499"/>
              <a:ext cx="10218420" cy="15234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995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2C943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MĂNG NON – TÀI LIỆU TIỂU HỌC</a:t>
              </a:r>
            </a:p>
            <a:p>
              <a:pPr marL="0" marR="0" lvl="0" indent="0" algn="ctr" defTabSz="1995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Mời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truy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cập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 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hlinkClick r:id="rId14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MĂNG NON- TÀI LIỆU TIỂU HỌC | Facebook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1995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SĐT ZALO : </a:t>
              </a:r>
              <a:r>
                <a:rPr kumimoji="0" lang="en-US" sz="2000" b="1" i="0" u="sng" strike="noStrike" kern="1200" cap="none" spc="0" normalizeH="0" baseline="0" noProof="0" dirty="0" smtClean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0382348780 (</a:t>
              </a:r>
              <a:r>
                <a:rPr kumimoji="0" lang="en-US" sz="2000" b="1" i="0" u="sng" strike="noStrike" kern="1200" cap="none" spc="0" normalizeH="0" baseline="0" noProof="0" dirty="0" err="1" smtClean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Cảm</a:t>
              </a:r>
              <a:r>
                <a:rPr kumimoji="0" lang="en-US" sz="2000" b="1" i="0" u="sng" strike="noStrike" kern="1200" cap="none" spc="0" normalizeH="0" baseline="0" noProof="0" dirty="0" smtClean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) </a:t>
              </a:r>
              <a:r>
                <a:rPr kumimoji="0" lang="en-US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 – </a:t>
              </a:r>
              <a:r>
                <a:rPr kumimoji="0" lang="en-US" sz="2000" b="1" i="0" u="sng" strike="noStrike" kern="1200" cap="none" spc="0" normalizeH="0" baseline="0" noProof="0" dirty="0" smtClean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0905919065  (Linh)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11" name="Hình ảnh 32">
              <a:extLst>
                <a:ext uri="{FF2B5EF4-FFF2-40B4-BE49-F238E27FC236}">
                  <a16:creationId xmlns:a16="http://schemas.microsoft.com/office/drawing/2014/main" id="{AC26FD7C-0CBD-D5A8-9737-4E92AA2FEE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/>
            <a:stretch>
              <a:fillRect/>
            </a:stretch>
          </p:blipFill>
          <p:spPr>
            <a:xfrm>
              <a:off x="2093742" y="10452475"/>
              <a:ext cx="2706858" cy="3813378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16"/>
            <a:stretch>
              <a:fillRect/>
            </a:stretch>
          </p:blipFill>
          <p:spPr>
            <a:xfrm>
              <a:off x="14325600" y="10561728"/>
              <a:ext cx="4688230" cy="12680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7697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9/30/2024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A37A22A-6BE5-F2DF-ACD6-8E400DE9AE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67"/>
          <a:stretch/>
        </p:blipFill>
        <p:spPr>
          <a:xfrm>
            <a:off x="-2032000" y="-279400"/>
            <a:ext cx="15228424" cy="10968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861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.svg"/><Relationship Id="rId7" Type="http://schemas.openxmlformats.org/officeDocument/2006/relationships/image" Target="../media/image3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svg"/><Relationship Id="rId5" Type="http://schemas.openxmlformats.org/officeDocument/2006/relationships/image" Target="../media/image29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.svg"/><Relationship Id="rId7" Type="http://schemas.openxmlformats.org/officeDocument/2006/relationships/image" Target="../media/image3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svg"/><Relationship Id="rId5" Type="http://schemas.openxmlformats.org/officeDocument/2006/relationships/image" Target="../media/image29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.svg"/><Relationship Id="rId7" Type="http://schemas.openxmlformats.org/officeDocument/2006/relationships/image" Target="../media/image3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svg"/><Relationship Id="rId5" Type="http://schemas.openxmlformats.org/officeDocument/2006/relationships/image" Target="../media/image34.pn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2.svg"/><Relationship Id="rId7" Type="http://schemas.openxmlformats.org/officeDocument/2006/relationships/image" Target="../media/image3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svg"/><Relationship Id="rId5" Type="http://schemas.openxmlformats.org/officeDocument/2006/relationships/image" Target="../media/image38.png"/><Relationship Id="rId4" Type="http://schemas.openxmlformats.org/officeDocument/2006/relationships/image" Target="../media/image7.png"/><Relationship Id="rId9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2.svg"/><Relationship Id="rId7" Type="http://schemas.openxmlformats.org/officeDocument/2006/relationships/image" Target="../media/image4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svg"/><Relationship Id="rId5" Type="http://schemas.openxmlformats.org/officeDocument/2006/relationships/image" Target="../media/image42.png"/><Relationship Id="rId4" Type="http://schemas.openxmlformats.org/officeDocument/2006/relationships/image" Target="../media/image7.png"/><Relationship Id="rId9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svg"/><Relationship Id="rId7" Type="http://schemas.openxmlformats.org/officeDocument/2006/relationships/image" Target="../media/image7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2.svg"/><Relationship Id="rId7" Type="http://schemas.openxmlformats.org/officeDocument/2006/relationships/image" Target="../media/image4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svg"/><Relationship Id="rId5" Type="http://schemas.openxmlformats.org/officeDocument/2006/relationships/image" Target="../media/image45.png"/><Relationship Id="rId4" Type="http://schemas.openxmlformats.org/officeDocument/2006/relationships/image" Target="../media/image7.png"/><Relationship Id="rId9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2.svg"/><Relationship Id="rId7" Type="http://schemas.openxmlformats.org/officeDocument/2006/relationships/image" Target="../media/image4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svg"/><Relationship Id="rId5" Type="http://schemas.openxmlformats.org/officeDocument/2006/relationships/image" Target="../media/image48.png"/><Relationship Id="rId4" Type="http://schemas.openxmlformats.org/officeDocument/2006/relationships/image" Target="../media/image7.png"/><Relationship Id="rId9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2.svg"/><Relationship Id="rId7" Type="http://schemas.openxmlformats.org/officeDocument/2006/relationships/image" Target="../media/image5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svg"/><Relationship Id="rId5" Type="http://schemas.openxmlformats.org/officeDocument/2006/relationships/image" Target="../media/image51.png"/><Relationship Id="rId4" Type="http://schemas.openxmlformats.org/officeDocument/2006/relationships/image" Target="../media/image7.png"/><Relationship Id="rId9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.svg"/><Relationship Id="rId7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24.png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2.svg"/><Relationship Id="rId7" Type="http://schemas.openxmlformats.org/officeDocument/2006/relationships/image" Target="../media/image2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svg"/><Relationship Id="rId5" Type="http://schemas.openxmlformats.org/officeDocument/2006/relationships/image" Target="../media/image38.png"/><Relationship Id="rId4" Type="http://schemas.openxmlformats.org/officeDocument/2006/relationships/image" Target="../media/image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3" Type="http://schemas.openxmlformats.org/officeDocument/2006/relationships/image" Target="../media/image2.svg"/><Relationship Id="rId7" Type="http://schemas.openxmlformats.org/officeDocument/2006/relationships/image" Target="../media/image5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svg"/><Relationship Id="rId5" Type="http://schemas.openxmlformats.org/officeDocument/2006/relationships/image" Target="../media/image42.png"/><Relationship Id="rId4" Type="http://schemas.openxmlformats.org/officeDocument/2006/relationships/image" Target="../media/image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6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.svg"/><Relationship Id="rId7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7.png"/><Relationship Id="rId9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7.png"/><Relationship Id="rId4" Type="http://schemas.openxmlformats.org/officeDocument/2006/relationships/image" Target="../media/image2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.svg"/><Relationship Id="rId7" Type="http://schemas.openxmlformats.org/officeDocument/2006/relationships/image" Target="../media/image15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2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2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5" Type="http://schemas.openxmlformats.org/officeDocument/2006/relationships/image" Target="../media/image19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2E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15790" y="-274600"/>
            <a:ext cx="7407199" cy="7407199"/>
          </a:xfrm>
          <a:custGeom>
            <a:avLst/>
            <a:gdLst/>
            <a:ahLst/>
            <a:cxnLst/>
            <a:rect l="l" t="t" r="r" b="b"/>
            <a:pathLst>
              <a:path w="11110799" h="11110799">
                <a:moveTo>
                  <a:pt x="0" y="0"/>
                </a:moveTo>
                <a:lnTo>
                  <a:pt x="11110799" y="0"/>
                </a:lnTo>
                <a:lnTo>
                  <a:pt x="11110799" y="11110800"/>
                </a:lnTo>
                <a:lnTo>
                  <a:pt x="0" y="11110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999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891410" y="-274600"/>
            <a:ext cx="7407199" cy="7407199"/>
          </a:xfrm>
          <a:custGeom>
            <a:avLst/>
            <a:gdLst/>
            <a:ahLst/>
            <a:cxnLst/>
            <a:rect l="l" t="t" r="r" b="b"/>
            <a:pathLst>
              <a:path w="11110799" h="11110799">
                <a:moveTo>
                  <a:pt x="0" y="0"/>
                </a:moveTo>
                <a:lnTo>
                  <a:pt x="11110800" y="0"/>
                </a:lnTo>
                <a:lnTo>
                  <a:pt x="11110800" y="11110800"/>
                </a:lnTo>
                <a:lnTo>
                  <a:pt x="0" y="11110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999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835025" y="700283"/>
            <a:ext cx="10521950" cy="1743539"/>
            <a:chOff x="0" y="0"/>
            <a:chExt cx="3586677" cy="59433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586677" cy="594330"/>
            </a:xfrm>
            <a:custGeom>
              <a:avLst/>
              <a:gdLst/>
              <a:ahLst/>
              <a:cxnLst/>
              <a:rect l="l" t="t" r="r" b="b"/>
              <a:pathLst>
                <a:path w="3586677" h="594330">
                  <a:moveTo>
                    <a:pt x="0" y="0"/>
                  </a:moveTo>
                  <a:lnTo>
                    <a:pt x="3586677" y="0"/>
                  </a:lnTo>
                  <a:lnTo>
                    <a:pt x="3586677" y="594330"/>
                  </a:lnTo>
                  <a:lnTo>
                    <a:pt x="0" y="594330"/>
                  </a:lnTo>
                  <a:close/>
                </a:path>
              </a:pathLst>
            </a:custGeom>
            <a:solidFill>
              <a:srgbClr val="2B1B10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95250"/>
              <a:ext cx="3586677" cy="689580"/>
            </a:xfrm>
            <a:prstGeom prst="rect">
              <a:avLst/>
            </a:prstGeom>
          </p:spPr>
          <p:txBody>
            <a:bodyPr lIns="12266" tIns="12266" rIns="12266" bIns="12266" rtlCol="0" anchor="ctr"/>
            <a:lstStyle/>
            <a:p>
              <a:pPr algn="ctr" defTabSz="609630">
                <a:lnSpc>
                  <a:spcPts val="2095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2216237" y="2793605"/>
            <a:ext cx="591812" cy="591812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522E15"/>
            </a:solidFill>
          </p:spPr>
        </p:sp>
      </p:grpSp>
      <p:sp>
        <p:nvSpPr>
          <p:cNvPr id="9" name="TextBox 9"/>
          <p:cNvSpPr txBox="1"/>
          <p:nvPr/>
        </p:nvSpPr>
        <p:spPr>
          <a:xfrm>
            <a:off x="2305599" y="2736239"/>
            <a:ext cx="413088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algn="ctr" defTabSz="609630">
              <a:lnSpc>
                <a:spcPts val="4186"/>
              </a:lnSpc>
              <a:spcBef>
                <a:spcPct val="0"/>
              </a:spcBef>
            </a:pPr>
            <a:r>
              <a:rPr lang="en-US" sz="2666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1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5800094" y="2793605"/>
            <a:ext cx="591812" cy="591812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522E15"/>
            </a:solidFill>
          </p:spPr>
        </p:sp>
      </p:grpSp>
      <p:sp>
        <p:nvSpPr>
          <p:cNvPr id="12" name="TextBox 12"/>
          <p:cNvSpPr txBox="1"/>
          <p:nvPr/>
        </p:nvSpPr>
        <p:spPr>
          <a:xfrm>
            <a:off x="5907405" y="2736239"/>
            <a:ext cx="377191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algn="ctr" defTabSz="609630">
              <a:lnSpc>
                <a:spcPts val="4186"/>
              </a:lnSpc>
              <a:spcBef>
                <a:spcPct val="0"/>
              </a:spcBef>
            </a:pPr>
            <a:r>
              <a:rPr lang="en-US" sz="2666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2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9359353" y="2793605"/>
            <a:ext cx="591812" cy="591812"/>
            <a:chOff x="0" y="0"/>
            <a:chExt cx="6350000" cy="63500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522E15"/>
            </a:solidFill>
          </p:spPr>
        </p:sp>
      </p:grpSp>
      <p:sp>
        <p:nvSpPr>
          <p:cNvPr id="15" name="TextBox 15"/>
          <p:cNvSpPr txBox="1"/>
          <p:nvPr/>
        </p:nvSpPr>
        <p:spPr>
          <a:xfrm>
            <a:off x="9377898" y="2736239"/>
            <a:ext cx="554725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algn="ctr" defTabSz="609630">
              <a:lnSpc>
                <a:spcPts val="4186"/>
              </a:lnSpc>
              <a:spcBef>
                <a:spcPct val="0"/>
              </a:spcBef>
            </a:pPr>
            <a:r>
              <a:rPr lang="en-US" sz="2666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3</a:t>
            </a:r>
          </a:p>
        </p:txBody>
      </p:sp>
      <p:sp>
        <p:nvSpPr>
          <p:cNvPr id="16" name="Freeform 16"/>
          <p:cNvSpPr/>
          <p:nvPr/>
        </p:nvSpPr>
        <p:spPr>
          <a:xfrm>
            <a:off x="472778" y="516444"/>
            <a:ext cx="724493" cy="367681"/>
          </a:xfrm>
          <a:custGeom>
            <a:avLst/>
            <a:gdLst/>
            <a:ahLst/>
            <a:cxnLst/>
            <a:rect l="l" t="t" r="r" b="b"/>
            <a:pathLst>
              <a:path w="1086740" h="551521">
                <a:moveTo>
                  <a:pt x="0" y="0"/>
                </a:moveTo>
                <a:lnTo>
                  <a:pt x="1086740" y="0"/>
                </a:lnTo>
                <a:lnTo>
                  <a:pt x="1086740" y="551521"/>
                </a:lnTo>
                <a:lnTo>
                  <a:pt x="0" y="55152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17" name="Group 17"/>
          <p:cNvGrpSpPr/>
          <p:nvPr/>
        </p:nvGrpSpPr>
        <p:grpSpPr>
          <a:xfrm>
            <a:off x="820096" y="2685123"/>
            <a:ext cx="3369165" cy="3680759"/>
            <a:chOff x="0" y="0"/>
            <a:chExt cx="6738330" cy="7361519"/>
          </a:xfrm>
        </p:grpSpPr>
        <p:grpSp>
          <p:nvGrpSpPr>
            <p:cNvPr id="18" name="Group 18"/>
            <p:cNvGrpSpPr/>
            <p:nvPr/>
          </p:nvGrpSpPr>
          <p:grpSpPr>
            <a:xfrm>
              <a:off x="29859" y="0"/>
              <a:ext cx="6708471" cy="6974155"/>
              <a:chOff x="0" y="0"/>
              <a:chExt cx="1143377" cy="118866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1143377" cy="1188660"/>
              </a:xfrm>
              <a:custGeom>
                <a:avLst/>
                <a:gdLst/>
                <a:ahLst/>
                <a:cxnLst/>
                <a:rect l="l" t="t" r="r" b="b"/>
                <a:pathLst>
                  <a:path w="1143377" h="1188660">
                    <a:moveTo>
                      <a:pt x="0" y="0"/>
                    </a:moveTo>
                    <a:lnTo>
                      <a:pt x="1143377" y="0"/>
                    </a:lnTo>
                    <a:lnTo>
                      <a:pt x="1143377" y="1188660"/>
                    </a:lnTo>
                    <a:lnTo>
                      <a:pt x="0" y="1188660"/>
                    </a:lnTo>
                    <a:close/>
                  </a:path>
                </a:pathLst>
              </a:custGeom>
              <a:solidFill>
                <a:srgbClr val="2B1B10"/>
              </a:solidFill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0" y="-47625"/>
                <a:ext cx="1143377" cy="1236285"/>
              </a:xfrm>
              <a:prstGeom prst="rect">
                <a:avLst/>
              </a:prstGeom>
            </p:spPr>
            <p:txBody>
              <a:bodyPr lIns="12266" tIns="12266" rIns="12266" bIns="12266" rtlCol="0" anchor="ctr"/>
              <a:lstStyle/>
              <a:p>
                <a:pPr algn="ctr" defTabSz="609630">
                  <a:lnSpc>
                    <a:spcPts val="2095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21" name="Freeform 21"/>
            <p:cNvSpPr/>
            <p:nvPr/>
          </p:nvSpPr>
          <p:spPr>
            <a:xfrm>
              <a:off x="0" y="6933854"/>
              <a:ext cx="6708471" cy="427665"/>
            </a:xfrm>
            <a:custGeom>
              <a:avLst/>
              <a:gdLst/>
              <a:ahLst/>
              <a:cxnLst/>
              <a:rect l="l" t="t" r="r" b="b"/>
              <a:pathLst>
                <a:path w="6708471" h="427665">
                  <a:moveTo>
                    <a:pt x="0" y="0"/>
                  </a:moveTo>
                  <a:lnTo>
                    <a:pt x="6708471" y="0"/>
                  </a:lnTo>
                  <a:lnTo>
                    <a:pt x="6708471" y="427665"/>
                  </a:lnTo>
                  <a:lnTo>
                    <a:pt x="0" y="4276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  <p:grpSp>
        <p:nvGrpSpPr>
          <p:cNvPr id="22" name="Group 22"/>
          <p:cNvGrpSpPr/>
          <p:nvPr/>
        </p:nvGrpSpPr>
        <p:grpSpPr>
          <a:xfrm>
            <a:off x="4418883" y="2685123"/>
            <a:ext cx="3354235" cy="3680759"/>
            <a:chOff x="0" y="0"/>
            <a:chExt cx="6708471" cy="7361519"/>
          </a:xfrm>
        </p:grpSpPr>
        <p:grpSp>
          <p:nvGrpSpPr>
            <p:cNvPr id="23" name="Group 23"/>
            <p:cNvGrpSpPr/>
            <p:nvPr/>
          </p:nvGrpSpPr>
          <p:grpSpPr>
            <a:xfrm>
              <a:off x="0" y="0"/>
              <a:ext cx="6708471" cy="6974155"/>
              <a:chOff x="0" y="0"/>
              <a:chExt cx="1143377" cy="118866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1143377" cy="1188660"/>
              </a:xfrm>
              <a:custGeom>
                <a:avLst/>
                <a:gdLst/>
                <a:ahLst/>
                <a:cxnLst/>
                <a:rect l="l" t="t" r="r" b="b"/>
                <a:pathLst>
                  <a:path w="1143377" h="1188660">
                    <a:moveTo>
                      <a:pt x="0" y="0"/>
                    </a:moveTo>
                    <a:lnTo>
                      <a:pt x="1143377" y="0"/>
                    </a:lnTo>
                    <a:lnTo>
                      <a:pt x="1143377" y="1188660"/>
                    </a:lnTo>
                    <a:lnTo>
                      <a:pt x="0" y="1188660"/>
                    </a:lnTo>
                    <a:close/>
                  </a:path>
                </a:pathLst>
              </a:custGeom>
              <a:solidFill>
                <a:srgbClr val="2B1B10"/>
              </a:solidFill>
            </p:spPr>
          </p:sp>
          <p:sp>
            <p:nvSpPr>
              <p:cNvPr id="25" name="TextBox 25"/>
              <p:cNvSpPr txBox="1"/>
              <p:nvPr/>
            </p:nvSpPr>
            <p:spPr>
              <a:xfrm>
                <a:off x="0" y="-47625"/>
                <a:ext cx="1143377" cy="1236285"/>
              </a:xfrm>
              <a:prstGeom prst="rect">
                <a:avLst/>
              </a:prstGeom>
            </p:spPr>
            <p:txBody>
              <a:bodyPr lIns="12266" tIns="12266" rIns="12266" bIns="12266" rtlCol="0" anchor="ctr"/>
              <a:lstStyle/>
              <a:p>
                <a:pPr algn="ctr" defTabSz="609630">
                  <a:lnSpc>
                    <a:spcPts val="2095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26" name="Freeform 26"/>
            <p:cNvSpPr/>
            <p:nvPr/>
          </p:nvSpPr>
          <p:spPr>
            <a:xfrm>
              <a:off x="0" y="6933854"/>
              <a:ext cx="6708471" cy="427665"/>
            </a:xfrm>
            <a:custGeom>
              <a:avLst/>
              <a:gdLst/>
              <a:ahLst/>
              <a:cxnLst/>
              <a:rect l="l" t="t" r="r" b="b"/>
              <a:pathLst>
                <a:path w="6708471" h="427665">
                  <a:moveTo>
                    <a:pt x="0" y="0"/>
                  </a:moveTo>
                  <a:lnTo>
                    <a:pt x="6708471" y="0"/>
                  </a:lnTo>
                  <a:lnTo>
                    <a:pt x="6708471" y="427665"/>
                  </a:lnTo>
                  <a:lnTo>
                    <a:pt x="0" y="4276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  <p:grpSp>
        <p:nvGrpSpPr>
          <p:cNvPr id="27" name="Group 27"/>
          <p:cNvGrpSpPr/>
          <p:nvPr/>
        </p:nvGrpSpPr>
        <p:grpSpPr>
          <a:xfrm>
            <a:off x="8002740" y="2685123"/>
            <a:ext cx="3369165" cy="3679627"/>
            <a:chOff x="0" y="0"/>
            <a:chExt cx="6738330" cy="7359253"/>
          </a:xfrm>
        </p:grpSpPr>
        <p:grpSp>
          <p:nvGrpSpPr>
            <p:cNvPr id="28" name="Group 28"/>
            <p:cNvGrpSpPr/>
            <p:nvPr/>
          </p:nvGrpSpPr>
          <p:grpSpPr>
            <a:xfrm>
              <a:off x="0" y="0"/>
              <a:ext cx="6708471" cy="6974155"/>
              <a:chOff x="0" y="0"/>
              <a:chExt cx="1143377" cy="1188660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1143377" cy="1188660"/>
              </a:xfrm>
              <a:custGeom>
                <a:avLst/>
                <a:gdLst/>
                <a:ahLst/>
                <a:cxnLst/>
                <a:rect l="l" t="t" r="r" b="b"/>
                <a:pathLst>
                  <a:path w="1143377" h="1188660">
                    <a:moveTo>
                      <a:pt x="0" y="0"/>
                    </a:moveTo>
                    <a:lnTo>
                      <a:pt x="1143377" y="0"/>
                    </a:lnTo>
                    <a:lnTo>
                      <a:pt x="1143377" y="1188660"/>
                    </a:lnTo>
                    <a:lnTo>
                      <a:pt x="0" y="1188660"/>
                    </a:lnTo>
                    <a:close/>
                  </a:path>
                </a:pathLst>
              </a:custGeom>
              <a:solidFill>
                <a:srgbClr val="2B1B10"/>
              </a:solidFill>
            </p:spPr>
          </p:sp>
          <p:sp>
            <p:nvSpPr>
              <p:cNvPr id="30" name="TextBox 30"/>
              <p:cNvSpPr txBox="1"/>
              <p:nvPr/>
            </p:nvSpPr>
            <p:spPr>
              <a:xfrm>
                <a:off x="0" y="-47625"/>
                <a:ext cx="1143377" cy="1236285"/>
              </a:xfrm>
              <a:prstGeom prst="rect">
                <a:avLst/>
              </a:prstGeom>
            </p:spPr>
            <p:txBody>
              <a:bodyPr lIns="12266" tIns="12266" rIns="12266" bIns="12266" rtlCol="0" anchor="ctr"/>
              <a:lstStyle/>
              <a:p>
                <a:pPr algn="ctr" defTabSz="609630">
                  <a:lnSpc>
                    <a:spcPts val="2095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31" name="Freeform 31"/>
            <p:cNvSpPr/>
            <p:nvPr/>
          </p:nvSpPr>
          <p:spPr>
            <a:xfrm>
              <a:off x="29859" y="6931588"/>
              <a:ext cx="6708471" cy="427665"/>
            </a:xfrm>
            <a:custGeom>
              <a:avLst/>
              <a:gdLst/>
              <a:ahLst/>
              <a:cxnLst/>
              <a:rect l="l" t="t" r="r" b="b"/>
              <a:pathLst>
                <a:path w="6708471" h="427665">
                  <a:moveTo>
                    <a:pt x="0" y="0"/>
                  </a:moveTo>
                  <a:lnTo>
                    <a:pt x="6708471" y="0"/>
                  </a:lnTo>
                  <a:lnTo>
                    <a:pt x="6708471" y="427665"/>
                  </a:lnTo>
                  <a:lnTo>
                    <a:pt x="0" y="4276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  <p:sp>
        <p:nvSpPr>
          <p:cNvPr id="32" name="Freeform 32"/>
          <p:cNvSpPr/>
          <p:nvPr/>
        </p:nvSpPr>
        <p:spPr>
          <a:xfrm>
            <a:off x="10680928" y="5704661"/>
            <a:ext cx="1302898" cy="661221"/>
          </a:xfrm>
          <a:custGeom>
            <a:avLst/>
            <a:gdLst/>
            <a:ahLst/>
            <a:cxnLst/>
            <a:rect l="l" t="t" r="r" b="b"/>
            <a:pathLst>
              <a:path w="1954347" h="991831">
                <a:moveTo>
                  <a:pt x="0" y="0"/>
                </a:moveTo>
                <a:lnTo>
                  <a:pt x="1954348" y="0"/>
                </a:lnTo>
                <a:lnTo>
                  <a:pt x="1954348" y="991832"/>
                </a:lnTo>
                <a:lnTo>
                  <a:pt x="0" y="9918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39" name="TextBox 39"/>
          <p:cNvSpPr txBox="1"/>
          <p:nvPr/>
        </p:nvSpPr>
        <p:spPr>
          <a:xfrm>
            <a:off x="4663358" y="3583517"/>
            <a:ext cx="2865285" cy="2231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2933"/>
              </a:lnSpc>
            </a:pPr>
            <a:r>
              <a:rPr lang="en-US" sz="25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Ông</a:t>
            </a:r>
            <a:r>
              <a:rPr lang="en-US" sz="25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25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đã</a:t>
            </a:r>
            <a:r>
              <a:rPr lang="en-US" sz="25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25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có</a:t>
            </a:r>
            <a:r>
              <a:rPr lang="en-US" sz="25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25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đóng</a:t>
            </a:r>
            <a:r>
              <a:rPr lang="en-US" sz="25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25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góp</a:t>
            </a:r>
            <a:r>
              <a:rPr lang="en-US" sz="25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25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lớn</a:t>
            </a:r>
            <a:r>
              <a:rPr lang="en-US" sz="25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25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trong</a:t>
            </a:r>
            <a:r>
              <a:rPr lang="en-US" sz="25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25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việc</a:t>
            </a:r>
            <a:r>
              <a:rPr lang="en-US" sz="25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25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phát</a:t>
            </a:r>
            <a:r>
              <a:rPr lang="en-US" sz="25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25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triển</a:t>
            </a:r>
            <a:r>
              <a:rPr lang="en-US" sz="25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25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giáo</a:t>
            </a:r>
            <a:r>
              <a:rPr lang="en-US" sz="25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25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dục</a:t>
            </a:r>
            <a:r>
              <a:rPr lang="en-US" sz="25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25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đại</a:t>
            </a:r>
            <a:r>
              <a:rPr lang="en-US" sz="25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25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học</a:t>
            </a:r>
            <a:r>
              <a:rPr lang="en-US" sz="25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, </a:t>
            </a:r>
            <a:r>
              <a:rPr lang="en-US" sz="25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đặc</a:t>
            </a:r>
            <a:r>
              <a:rPr lang="en-US" sz="25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25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biệt</a:t>
            </a:r>
            <a:r>
              <a:rPr lang="en-US" sz="25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25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trong</a:t>
            </a:r>
            <a:r>
              <a:rPr lang="en-US" sz="25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25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các</a:t>
            </a:r>
            <a:r>
              <a:rPr lang="en-US" sz="25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25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ngành</a:t>
            </a:r>
            <a:r>
              <a:rPr lang="en-US" sz="25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25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khoa</a:t>
            </a:r>
            <a:r>
              <a:rPr lang="en-US" sz="25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25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học</a:t>
            </a:r>
            <a:r>
              <a:rPr lang="en-US" sz="25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25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tự</a:t>
            </a:r>
            <a:r>
              <a:rPr lang="en-US" sz="25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25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nhiên</a:t>
            </a:r>
            <a:r>
              <a:rPr lang="en-US" sz="25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.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8241403" y="3528484"/>
            <a:ext cx="2891839" cy="26032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2933"/>
              </a:lnSpc>
            </a:pPr>
            <a:r>
              <a:rPr lang="en-US" sz="25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Ông</a:t>
            </a:r>
            <a:r>
              <a:rPr lang="en-US" sz="25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25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cũng</a:t>
            </a:r>
            <a:r>
              <a:rPr lang="en-US" sz="25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25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từng</a:t>
            </a:r>
            <a:r>
              <a:rPr lang="en-US" sz="25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25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giữ</a:t>
            </a:r>
            <a:r>
              <a:rPr lang="en-US" sz="25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25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chức</a:t>
            </a:r>
            <a:r>
              <a:rPr lang="en-US" sz="25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25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Bộ</a:t>
            </a:r>
            <a:r>
              <a:rPr lang="en-US" sz="25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25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trưởng</a:t>
            </a:r>
            <a:r>
              <a:rPr lang="en-US" sz="25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25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Bộ</a:t>
            </a:r>
            <a:r>
              <a:rPr lang="en-US" sz="25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25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Quốc</a:t>
            </a:r>
            <a:r>
              <a:rPr lang="en-US" sz="25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25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phòng</a:t>
            </a:r>
            <a:r>
              <a:rPr lang="en-US" sz="25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25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và</a:t>
            </a:r>
            <a:r>
              <a:rPr lang="en-US" sz="25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25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tham</a:t>
            </a:r>
            <a:r>
              <a:rPr lang="en-US" sz="25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25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gia</a:t>
            </a:r>
            <a:r>
              <a:rPr lang="en-US" sz="25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25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vào</a:t>
            </a:r>
            <a:r>
              <a:rPr lang="en-US" sz="25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25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nhiều</a:t>
            </a:r>
            <a:r>
              <a:rPr lang="en-US" sz="25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25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hoạt</a:t>
            </a:r>
            <a:r>
              <a:rPr lang="en-US" sz="25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25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động</a:t>
            </a:r>
            <a:r>
              <a:rPr lang="en-US" sz="25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25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quan</a:t>
            </a:r>
            <a:r>
              <a:rPr lang="en-US" sz="25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25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trọng</a:t>
            </a:r>
            <a:r>
              <a:rPr lang="en-US" sz="25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25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của</a:t>
            </a:r>
            <a:r>
              <a:rPr lang="en-US" sz="25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25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đất</a:t>
            </a:r>
            <a:r>
              <a:rPr lang="en-US" sz="25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25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nước</a:t>
            </a:r>
            <a:r>
              <a:rPr lang="en-US" sz="25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.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989882" y="3515375"/>
            <a:ext cx="3109629" cy="28725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3199"/>
              </a:lnSpc>
            </a:pPr>
            <a:r>
              <a:rPr lang="en-US" sz="25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Ông</a:t>
            </a:r>
            <a:r>
              <a:rPr lang="en-US" sz="25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25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là</a:t>
            </a:r>
            <a:r>
              <a:rPr lang="en-US" sz="25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25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một</a:t>
            </a:r>
            <a:r>
              <a:rPr lang="en-US" sz="25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25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nhà</a:t>
            </a:r>
            <a:r>
              <a:rPr lang="en-US" sz="25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25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khoa</a:t>
            </a:r>
            <a:r>
              <a:rPr lang="en-US" sz="25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25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học</a:t>
            </a:r>
            <a:r>
              <a:rPr lang="en-US" sz="25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25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lỗi</a:t>
            </a:r>
            <a:r>
              <a:rPr lang="en-US" sz="25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25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lạc</a:t>
            </a:r>
            <a:r>
              <a:rPr lang="en-US" sz="25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, </a:t>
            </a:r>
            <a:r>
              <a:rPr lang="en-US" sz="25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được</a:t>
            </a:r>
            <a:r>
              <a:rPr lang="en-US" sz="25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25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xem</a:t>
            </a:r>
            <a:r>
              <a:rPr lang="en-US" sz="25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25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là</a:t>
            </a:r>
            <a:r>
              <a:rPr lang="en-US" sz="25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25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một</a:t>
            </a:r>
            <a:r>
              <a:rPr lang="en-US" sz="25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25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trong</a:t>
            </a:r>
            <a:r>
              <a:rPr lang="en-US" sz="25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25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những</a:t>
            </a:r>
            <a:r>
              <a:rPr lang="en-US" sz="25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"</a:t>
            </a:r>
            <a:r>
              <a:rPr lang="en-US" sz="25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cây</a:t>
            </a:r>
            <a:r>
              <a:rPr lang="en-US" sz="25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25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đại</a:t>
            </a:r>
            <a:r>
              <a:rPr lang="en-US" sz="25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25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thụ</a:t>
            </a:r>
            <a:r>
              <a:rPr lang="en-US" sz="25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" </a:t>
            </a:r>
            <a:r>
              <a:rPr lang="en-US" sz="25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của</a:t>
            </a:r>
            <a:r>
              <a:rPr lang="en-US" sz="25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25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nền</a:t>
            </a:r>
            <a:r>
              <a:rPr lang="en-US" sz="25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25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giáo</a:t>
            </a:r>
            <a:r>
              <a:rPr lang="en-US" sz="25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25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dục</a:t>
            </a:r>
            <a:r>
              <a:rPr lang="en-US" sz="25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25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và</a:t>
            </a:r>
            <a:r>
              <a:rPr lang="en-US" sz="25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25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khoa</a:t>
            </a:r>
            <a:r>
              <a:rPr lang="en-US" sz="25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25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học</a:t>
            </a:r>
            <a:r>
              <a:rPr lang="en-US" sz="25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25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Việt</a:t>
            </a:r>
            <a:r>
              <a:rPr lang="en-US" sz="25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Nam.</a:t>
            </a:r>
          </a:p>
        </p:txBody>
      </p:sp>
      <p:grpSp>
        <p:nvGrpSpPr>
          <p:cNvPr id="138" name="Group 137"/>
          <p:cNvGrpSpPr/>
          <p:nvPr/>
        </p:nvGrpSpPr>
        <p:grpSpPr>
          <a:xfrm>
            <a:off x="2201307" y="2866197"/>
            <a:ext cx="591812" cy="591812"/>
            <a:chOff x="2201307" y="2866197"/>
            <a:chExt cx="591812" cy="591812"/>
          </a:xfrm>
        </p:grpSpPr>
        <p:grpSp>
          <p:nvGrpSpPr>
            <p:cNvPr id="33" name="Group 33"/>
            <p:cNvGrpSpPr/>
            <p:nvPr/>
          </p:nvGrpSpPr>
          <p:grpSpPr>
            <a:xfrm>
              <a:off x="2201307" y="2866197"/>
              <a:ext cx="591812" cy="591812"/>
              <a:chOff x="0" y="0"/>
              <a:chExt cx="6350000" cy="6350000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522E15"/>
              </a:solidFill>
            </p:spPr>
          </p:sp>
        </p:grpSp>
        <p:sp>
          <p:nvSpPr>
            <p:cNvPr id="42" name="TextBox 42"/>
            <p:cNvSpPr txBox="1"/>
            <p:nvPr/>
          </p:nvSpPr>
          <p:spPr>
            <a:xfrm>
              <a:off x="2299903" y="2875953"/>
              <a:ext cx="413088" cy="5386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algn="ctr" defTabSz="609630">
                <a:lnSpc>
                  <a:spcPts val="4186"/>
                </a:lnSpc>
                <a:spcBef>
                  <a:spcPct val="0"/>
                </a:spcBef>
              </a:pPr>
              <a:r>
                <a:rPr lang="en-US" sz="2666" b="1" dirty="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1</a:t>
              </a:r>
            </a:p>
          </p:txBody>
        </p:sp>
      </p:grpSp>
      <p:grpSp>
        <p:nvGrpSpPr>
          <p:cNvPr id="139" name="Group 138"/>
          <p:cNvGrpSpPr/>
          <p:nvPr/>
        </p:nvGrpSpPr>
        <p:grpSpPr>
          <a:xfrm>
            <a:off x="5800094" y="2862393"/>
            <a:ext cx="591812" cy="595616"/>
            <a:chOff x="5800094" y="2862393"/>
            <a:chExt cx="591812" cy="595616"/>
          </a:xfrm>
        </p:grpSpPr>
        <p:grpSp>
          <p:nvGrpSpPr>
            <p:cNvPr id="35" name="Group 35"/>
            <p:cNvGrpSpPr/>
            <p:nvPr/>
          </p:nvGrpSpPr>
          <p:grpSpPr>
            <a:xfrm>
              <a:off x="5800094" y="2866197"/>
              <a:ext cx="591812" cy="591812"/>
              <a:chOff x="0" y="0"/>
              <a:chExt cx="6350000" cy="6350000"/>
            </a:xfrm>
          </p:grpSpPr>
          <p:sp>
            <p:nvSpPr>
              <p:cNvPr id="36" name="Freeform 3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522E15"/>
              </a:solidFill>
            </p:spPr>
          </p:sp>
        </p:grpSp>
        <p:sp>
          <p:nvSpPr>
            <p:cNvPr id="43" name="TextBox 43"/>
            <p:cNvSpPr txBox="1"/>
            <p:nvPr/>
          </p:nvSpPr>
          <p:spPr>
            <a:xfrm>
              <a:off x="5802049" y="2862393"/>
              <a:ext cx="574686" cy="5386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algn="ctr" defTabSz="609630">
                <a:lnSpc>
                  <a:spcPts val="4186"/>
                </a:lnSpc>
                <a:spcBef>
                  <a:spcPct val="0"/>
                </a:spcBef>
              </a:pPr>
              <a:r>
                <a:rPr lang="en-US" sz="2666" b="1" dirty="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2</a:t>
              </a:r>
            </a:p>
          </p:txBody>
        </p:sp>
      </p:grpSp>
      <p:grpSp>
        <p:nvGrpSpPr>
          <p:cNvPr id="140" name="Group 139"/>
          <p:cNvGrpSpPr/>
          <p:nvPr/>
        </p:nvGrpSpPr>
        <p:grpSpPr>
          <a:xfrm>
            <a:off x="9469753" y="2847208"/>
            <a:ext cx="591812" cy="595575"/>
            <a:chOff x="9460954" y="2808831"/>
            <a:chExt cx="591812" cy="595575"/>
          </a:xfrm>
        </p:grpSpPr>
        <p:grpSp>
          <p:nvGrpSpPr>
            <p:cNvPr id="37" name="Group 37"/>
            <p:cNvGrpSpPr/>
            <p:nvPr/>
          </p:nvGrpSpPr>
          <p:grpSpPr>
            <a:xfrm>
              <a:off x="9460954" y="2812594"/>
              <a:ext cx="591812" cy="591812"/>
              <a:chOff x="11" y="-575147"/>
              <a:chExt cx="6350000" cy="6350000"/>
            </a:xfrm>
          </p:grpSpPr>
          <p:sp>
            <p:nvSpPr>
              <p:cNvPr id="38" name="Freeform 38"/>
              <p:cNvSpPr/>
              <p:nvPr/>
            </p:nvSpPr>
            <p:spPr>
              <a:xfrm>
                <a:off x="11" y="-575147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522E15"/>
              </a:solidFill>
            </p:spPr>
          </p:sp>
        </p:grpSp>
        <p:sp>
          <p:nvSpPr>
            <p:cNvPr id="44" name="TextBox 44"/>
            <p:cNvSpPr txBox="1"/>
            <p:nvPr/>
          </p:nvSpPr>
          <p:spPr>
            <a:xfrm>
              <a:off x="9479498" y="2808831"/>
              <a:ext cx="554725" cy="5386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algn="ctr" defTabSz="609630">
                <a:lnSpc>
                  <a:spcPts val="4186"/>
                </a:lnSpc>
                <a:spcBef>
                  <a:spcPct val="0"/>
                </a:spcBef>
              </a:pPr>
              <a:r>
                <a:rPr lang="en-US" sz="2666" b="1" dirty="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3</a:t>
              </a:r>
            </a:p>
          </p:txBody>
        </p:sp>
      </p:grpSp>
      <p:grpSp>
        <p:nvGrpSpPr>
          <p:cNvPr id="45" name="T"/>
          <p:cNvGrpSpPr/>
          <p:nvPr/>
        </p:nvGrpSpPr>
        <p:grpSpPr>
          <a:xfrm>
            <a:off x="1727200" y="1074006"/>
            <a:ext cx="803213" cy="899654"/>
            <a:chOff x="0" y="-38100"/>
            <a:chExt cx="317319" cy="355419"/>
          </a:xfrm>
        </p:grpSpPr>
        <p:sp>
          <p:nvSpPr>
            <p:cNvPr id="46" name="Freeform 46"/>
            <p:cNvSpPr/>
            <p:nvPr/>
          </p:nvSpPr>
          <p:spPr>
            <a:xfrm>
              <a:off x="0" y="0"/>
              <a:ext cx="317319" cy="317319"/>
            </a:xfrm>
            <a:custGeom>
              <a:avLst/>
              <a:gdLst/>
              <a:ahLst/>
              <a:cxnLst/>
              <a:rect l="l" t="t" r="r" b="b"/>
              <a:pathLst>
                <a:path w="317319" h="317319">
                  <a:moveTo>
                    <a:pt x="51406" y="0"/>
                  </a:moveTo>
                  <a:lnTo>
                    <a:pt x="265912" y="0"/>
                  </a:lnTo>
                  <a:cubicBezTo>
                    <a:pt x="294303" y="0"/>
                    <a:pt x="317319" y="23015"/>
                    <a:pt x="317319" y="51406"/>
                  </a:cubicBezTo>
                  <a:lnTo>
                    <a:pt x="317319" y="265912"/>
                  </a:lnTo>
                  <a:cubicBezTo>
                    <a:pt x="317319" y="279546"/>
                    <a:pt x="311903" y="292622"/>
                    <a:pt x="302262" y="302262"/>
                  </a:cubicBezTo>
                  <a:cubicBezTo>
                    <a:pt x="292622" y="311903"/>
                    <a:pt x="279546" y="317319"/>
                    <a:pt x="265912" y="317319"/>
                  </a:cubicBezTo>
                  <a:lnTo>
                    <a:pt x="51406" y="317319"/>
                  </a:lnTo>
                  <a:cubicBezTo>
                    <a:pt x="37773" y="317319"/>
                    <a:pt x="24697" y="311903"/>
                    <a:pt x="15057" y="302262"/>
                  </a:cubicBezTo>
                  <a:cubicBezTo>
                    <a:pt x="5416" y="292622"/>
                    <a:pt x="0" y="279546"/>
                    <a:pt x="0" y="265912"/>
                  </a:cubicBezTo>
                  <a:lnTo>
                    <a:pt x="0" y="51406"/>
                  </a:lnTo>
                  <a:cubicBezTo>
                    <a:pt x="0" y="37773"/>
                    <a:pt x="5416" y="24697"/>
                    <a:pt x="15057" y="15057"/>
                  </a:cubicBezTo>
                  <a:cubicBezTo>
                    <a:pt x="24697" y="5416"/>
                    <a:pt x="37773" y="0"/>
                    <a:pt x="51406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FAFF00"/>
              </a:solidFill>
              <a:prstDash val="solid"/>
              <a:miter/>
            </a:ln>
          </p:spPr>
          <p:txBody>
            <a:bodyPr anchor="ctr"/>
            <a:lstStyle/>
            <a:p>
              <a:pPr algn="ctr"/>
              <a:r>
                <a:rPr lang="en-US" sz="4000" b="1" dirty="0" smtClean="0"/>
                <a:t>T</a:t>
              </a:r>
              <a:endParaRPr lang="en-US" sz="4000" b="1" dirty="0"/>
            </a:p>
          </p:txBody>
        </p:sp>
        <p:sp>
          <p:nvSpPr>
            <p:cNvPr id="47" name="TextBox 47"/>
            <p:cNvSpPr txBox="1"/>
            <p:nvPr/>
          </p:nvSpPr>
          <p:spPr>
            <a:xfrm>
              <a:off x="0" y="-38100"/>
              <a:ext cx="317319" cy="35541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lang="en-US" sz="4000" b="1" dirty="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8" name="Group 48"/>
          <p:cNvGrpSpPr/>
          <p:nvPr/>
        </p:nvGrpSpPr>
        <p:grpSpPr>
          <a:xfrm>
            <a:off x="2636148" y="1170447"/>
            <a:ext cx="803213" cy="803213"/>
            <a:chOff x="0" y="0"/>
            <a:chExt cx="317319" cy="317319"/>
          </a:xfrm>
        </p:grpSpPr>
        <p:sp>
          <p:nvSpPr>
            <p:cNvPr id="49" name="Freeform 49"/>
            <p:cNvSpPr/>
            <p:nvPr/>
          </p:nvSpPr>
          <p:spPr>
            <a:xfrm>
              <a:off x="0" y="0"/>
              <a:ext cx="317319" cy="317319"/>
            </a:xfrm>
            <a:custGeom>
              <a:avLst/>
              <a:gdLst/>
              <a:ahLst/>
              <a:cxnLst/>
              <a:rect l="l" t="t" r="r" b="b"/>
              <a:pathLst>
                <a:path w="317319" h="317319">
                  <a:moveTo>
                    <a:pt x="51406" y="0"/>
                  </a:moveTo>
                  <a:lnTo>
                    <a:pt x="265912" y="0"/>
                  </a:lnTo>
                  <a:cubicBezTo>
                    <a:pt x="294303" y="0"/>
                    <a:pt x="317319" y="23015"/>
                    <a:pt x="317319" y="51406"/>
                  </a:cubicBezTo>
                  <a:lnTo>
                    <a:pt x="317319" y="265912"/>
                  </a:lnTo>
                  <a:cubicBezTo>
                    <a:pt x="317319" y="279546"/>
                    <a:pt x="311903" y="292622"/>
                    <a:pt x="302262" y="302262"/>
                  </a:cubicBezTo>
                  <a:cubicBezTo>
                    <a:pt x="292622" y="311903"/>
                    <a:pt x="279546" y="317319"/>
                    <a:pt x="265912" y="317319"/>
                  </a:cubicBezTo>
                  <a:lnTo>
                    <a:pt x="51406" y="317319"/>
                  </a:lnTo>
                  <a:cubicBezTo>
                    <a:pt x="37773" y="317319"/>
                    <a:pt x="24697" y="311903"/>
                    <a:pt x="15057" y="302262"/>
                  </a:cubicBezTo>
                  <a:cubicBezTo>
                    <a:pt x="5416" y="292622"/>
                    <a:pt x="0" y="279546"/>
                    <a:pt x="0" y="265912"/>
                  </a:cubicBezTo>
                  <a:lnTo>
                    <a:pt x="0" y="51406"/>
                  </a:lnTo>
                  <a:cubicBezTo>
                    <a:pt x="0" y="37773"/>
                    <a:pt x="5416" y="24697"/>
                    <a:pt x="15057" y="15057"/>
                  </a:cubicBezTo>
                  <a:cubicBezTo>
                    <a:pt x="24697" y="5416"/>
                    <a:pt x="37773" y="0"/>
                    <a:pt x="51406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FAFF00"/>
              </a:solidFill>
              <a:prstDash val="solid"/>
              <a:miter/>
            </a:ln>
          </p:spPr>
          <p:txBody>
            <a:bodyPr anchor="ctr"/>
            <a:lstStyle/>
            <a:p>
              <a:pPr algn="ctr"/>
              <a:r>
                <a:rPr lang="en-US" sz="4000" b="1" dirty="0"/>
                <a:t>Ạ</a:t>
              </a:r>
            </a:p>
          </p:txBody>
        </p:sp>
        <p:sp>
          <p:nvSpPr>
            <p:cNvPr id="50" name="TextBox 50"/>
            <p:cNvSpPr txBox="1"/>
            <p:nvPr/>
          </p:nvSpPr>
          <p:spPr>
            <a:xfrm>
              <a:off x="0" y="-38100"/>
              <a:ext cx="317319" cy="35541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lang="en-US" sz="4000" b="1" dirty="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1" name="Group 51"/>
          <p:cNvGrpSpPr/>
          <p:nvPr/>
        </p:nvGrpSpPr>
        <p:grpSpPr>
          <a:xfrm>
            <a:off x="3540205" y="1170447"/>
            <a:ext cx="803213" cy="803213"/>
            <a:chOff x="0" y="0"/>
            <a:chExt cx="317319" cy="317319"/>
          </a:xfrm>
        </p:grpSpPr>
        <p:sp>
          <p:nvSpPr>
            <p:cNvPr id="52" name="Freeform 52"/>
            <p:cNvSpPr/>
            <p:nvPr/>
          </p:nvSpPr>
          <p:spPr>
            <a:xfrm>
              <a:off x="0" y="0"/>
              <a:ext cx="317319" cy="317319"/>
            </a:xfrm>
            <a:custGeom>
              <a:avLst/>
              <a:gdLst/>
              <a:ahLst/>
              <a:cxnLst/>
              <a:rect l="l" t="t" r="r" b="b"/>
              <a:pathLst>
                <a:path w="317319" h="317319">
                  <a:moveTo>
                    <a:pt x="51406" y="0"/>
                  </a:moveTo>
                  <a:lnTo>
                    <a:pt x="265912" y="0"/>
                  </a:lnTo>
                  <a:cubicBezTo>
                    <a:pt x="294303" y="0"/>
                    <a:pt x="317319" y="23015"/>
                    <a:pt x="317319" y="51406"/>
                  </a:cubicBezTo>
                  <a:lnTo>
                    <a:pt x="317319" y="265912"/>
                  </a:lnTo>
                  <a:cubicBezTo>
                    <a:pt x="317319" y="279546"/>
                    <a:pt x="311903" y="292622"/>
                    <a:pt x="302262" y="302262"/>
                  </a:cubicBezTo>
                  <a:cubicBezTo>
                    <a:pt x="292622" y="311903"/>
                    <a:pt x="279546" y="317319"/>
                    <a:pt x="265912" y="317319"/>
                  </a:cubicBezTo>
                  <a:lnTo>
                    <a:pt x="51406" y="317319"/>
                  </a:lnTo>
                  <a:cubicBezTo>
                    <a:pt x="37773" y="317319"/>
                    <a:pt x="24697" y="311903"/>
                    <a:pt x="15057" y="302262"/>
                  </a:cubicBezTo>
                  <a:cubicBezTo>
                    <a:pt x="5416" y="292622"/>
                    <a:pt x="0" y="279546"/>
                    <a:pt x="0" y="265912"/>
                  </a:cubicBezTo>
                  <a:lnTo>
                    <a:pt x="0" y="51406"/>
                  </a:lnTo>
                  <a:cubicBezTo>
                    <a:pt x="0" y="37773"/>
                    <a:pt x="5416" y="24697"/>
                    <a:pt x="15057" y="15057"/>
                  </a:cubicBezTo>
                  <a:cubicBezTo>
                    <a:pt x="24697" y="5416"/>
                    <a:pt x="37773" y="0"/>
                    <a:pt x="51406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FAFF00"/>
              </a:solidFill>
              <a:prstDash val="solid"/>
              <a:miter/>
            </a:ln>
          </p:spPr>
          <p:txBody>
            <a:bodyPr anchor="ctr"/>
            <a:lstStyle/>
            <a:p>
              <a:pPr algn="ctr"/>
              <a:r>
                <a:rPr lang="en-US" sz="4000" b="1" dirty="0" smtClean="0"/>
                <a:t>Q</a:t>
              </a:r>
              <a:endParaRPr lang="en-US" sz="4000" b="1" dirty="0"/>
            </a:p>
          </p:txBody>
        </p:sp>
        <p:sp>
          <p:nvSpPr>
            <p:cNvPr id="53" name="TextBox 53"/>
            <p:cNvSpPr txBox="1"/>
            <p:nvPr/>
          </p:nvSpPr>
          <p:spPr>
            <a:xfrm>
              <a:off x="0" y="-38100"/>
              <a:ext cx="317319" cy="35541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lang="en-US" sz="4000" b="1" dirty="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4" name="Group 54"/>
          <p:cNvGrpSpPr/>
          <p:nvPr/>
        </p:nvGrpSpPr>
        <p:grpSpPr>
          <a:xfrm>
            <a:off x="4471940" y="1170447"/>
            <a:ext cx="803213" cy="803213"/>
            <a:chOff x="0" y="0"/>
            <a:chExt cx="317319" cy="317319"/>
          </a:xfrm>
        </p:grpSpPr>
        <p:sp>
          <p:nvSpPr>
            <p:cNvPr id="55" name="Freeform 55"/>
            <p:cNvSpPr/>
            <p:nvPr/>
          </p:nvSpPr>
          <p:spPr>
            <a:xfrm>
              <a:off x="0" y="0"/>
              <a:ext cx="317319" cy="317319"/>
            </a:xfrm>
            <a:custGeom>
              <a:avLst/>
              <a:gdLst/>
              <a:ahLst/>
              <a:cxnLst/>
              <a:rect l="l" t="t" r="r" b="b"/>
              <a:pathLst>
                <a:path w="317319" h="317319">
                  <a:moveTo>
                    <a:pt x="51406" y="0"/>
                  </a:moveTo>
                  <a:lnTo>
                    <a:pt x="265912" y="0"/>
                  </a:lnTo>
                  <a:cubicBezTo>
                    <a:pt x="294303" y="0"/>
                    <a:pt x="317319" y="23015"/>
                    <a:pt x="317319" y="51406"/>
                  </a:cubicBezTo>
                  <a:lnTo>
                    <a:pt x="317319" y="265912"/>
                  </a:lnTo>
                  <a:cubicBezTo>
                    <a:pt x="317319" y="279546"/>
                    <a:pt x="311903" y="292622"/>
                    <a:pt x="302262" y="302262"/>
                  </a:cubicBezTo>
                  <a:cubicBezTo>
                    <a:pt x="292622" y="311903"/>
                    <a:pt x="279546" y="317319"/>
                    <a:pt x="265912" y="317319"/>
                  </a:cubicBezTo>
                  <a:lnTo>
                    <a:pt x="51406" y="317319"/>
                  </a:lnTo>
                  <a:cubicBezTo>
                    <a:pt x="37773" y="317319"/>
                    <a:pt x="24697" y="311903"/>
                    <a:pt x="15057" y="302262"/>
                  </a:cubicBezTo>
                  <a:cubicBezTo>
                    <a:pt x="5416" y="292622"/>
                    <a:pt x="0" y="279546"/>
                    <a:pt x="0" y="265912"/>
                  </a:cubicBezTo>
                  <a:lnTo>
                    <a:pt x="0" y="51406"/>
                  </a:lnTo>
                  <a:cubicBezTo>
                    <a:pt x="0" y="37773"/>
                    <a:pt x="5416" y="24697"/>
                    <a:pt x="15057" y="15057"/>
                  </a:cubicBezTo>
                  <a:cubicBezTo>
                    <a:pt x="24697" y="5416"/>
                    <a:pt x="37773" y="0"/>
                    <a:pt x="51406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FAFF00"/>
              </a:solidFill>
              <a:prstDash val="solid"/>
              <a:miter/>
            </a:ln>
          </p:spPr>
          <p:txBody>
            <a:bodyPr anchor="ctr"/>
            <a:lstStyle/>
            <a:p>
              <a:pPr algn="ctr"/>
              <a:r>
                <a:rPr lang="en-US" sz="4000" b="1" dirty="0" smtClean="0"/>
                <a:t>U</a:t>
              </a:r>
              <a:endParaRPr lang="en-US" sz="4000" b="1" dirty="0"/>
            </a:p>
          </p:txBody>
        </p:sp>
        <p:sp>
          <p:nvSpPr>
            <p:cNvPr id="56" name="TextBox 56"/>
            <p:cNvSpPr txBox="1"/>
            <p:nvPr/>
          </p:nvSpPr>
          <p:spPr>
            <a:xfrm>
              <a:off x="0" y="-38100"/>
              <a:ext cx="317319" cy="35541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lang="en-US" sz="4000" b="1" dirty="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7" name="Group 57"/>
          <p:cNvGrpSpPr/>
          <p:nvPr/>
        </p:nvGrpSpPr>
        <p:grpSpPr>
          <a:xfrm>
            <a:off x="5404044" y="1170447"/>
            <a:ext cx="803213" cy="803213"/>
            <a:chOff x="0" y="0"/>
            <a:chExt cx="317319" cy="317319"/>
          </a:xfrm>
        </p:grpSpPr>
        <p:sp>
          <p:nvSpPr>
            <p:cNvPr id="58" name="Freeform 58"/>
            <p:cNvSpPr/>
            <p:nvPr/>
          </p:nvSpPr>
          <p:spPr>
            <a:xfrm>
              <a:off x="0" y="0"/>
              <a:ext cx="317319" cy="317319"/>
            </a:xfrm>
            <a:custGeom>
              <a:avLst/>
              <a:gdLst/>
              <a:ahLst/>
              <a:cxnLst/>
              <a:rect l="l" t="t" r="r" b="b"/>
              <a:pathLst>
                <a:path w="317319" h="317319">
                  <a:moveTo>
                    <a:pt x="51406" y="0"/>
                  </a:moveTo>
                  <a:lnTo>
                    <a:pt x="265912" y="0"/>
                  </a:lnTo>
                  <a:cubicBezTo>
                    <a:pt x="294303" y="0"/>
                    <a:pt x="317319" y="23015"/>
                    <a:pt x="317319" y="51406"/>
                  </a:cubicBezTo>
                  <a:lnTo>
                    <a:pt x="317319" y="265912"/>
                  </a:lnTo>
                  <a:cubicBezTo>
                    <a:pt x="317319" y="279546"/>
                    <a:pt x="311903" y="292622"/>
                    <a:pt x="302262" y="302262"/>
                  </a:cubicBezTo>
                  <a:cubicBezTo>
                    <a:pt x="292622" y="311903"/>
                    <a:pt x="279546" y="317319"/>
                    <a:pt x="265912" y="317319"/>
                  </a:cubicBezTo>
                  <a:lnTo>
                    <a:pt x="51406" y="317319"/>
                  </a:lnTo>
                  <a:cubicBezTo>
                    <a:pt x="37773" y="317319"/>
                    <a:pt x="24697" y="311903"/>
                    <a:pt x="15057" y="302262"/>
                  </a:cubicBezTo>
                  <a:cubicBezTo>
                    <a:pt x="5416" y="292622"/>
                    <a:pt x="0" y="279546"/>
                    <a:pt x="0" y="265912"/>
                  </a:cubicBezTo>
                  <a:lnTo>
                    <a:pt x="0" y="51406"/>
                  </a:lnTo>
                  <a:cubicBezTo>
                    <a:pt x="0" y="37773"/>
                    <a:pt x="5416" y="24697"/>
                    <a:pt x="15057" y="15057"/>
                  </a:cubicBezTo>
                  <a:cubicBezTo>
                    <a:pt x="24697" y="5416"/>
                    <a:pt x="37773" y="0"/>
                    <a:pt x="51406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FAFF00"/>
              </a:solidFill>
              <a:prstDash val="solid"/>
              <a:miter/>
            </a:ln>
          </p:spPr>
          <p:txBody>
            <a:bodyPr anchor="ctr"/>
            <a:lstStyle/>
            <a:p>
              <a:pPr algn="ctr"/>
              <a:r>
                <a:rPr lang="en-US" sz="4000" b="1" dirty="0" smtClean="0"/>
                <a:t>A</a:t>
              </a:r>
              <a:endParaRPr lang="en-US" sz="4000" b="1" dirty="0"/>
            </a:p>
          </p:txBody>
        </p:sp>
        <p:sp>
          <p:nvSpPr>
            <p:cNvPr id="59" name="TextBox 59"/>
            <p:cNvSpPr txBox="1"/>
            <p:nvPr/>
          </p:nvSpPr>
          <p:spPr>
            <a:xfrm>
              <a:off x="0" y="-38100"/>
              <a:ext cx="317319" cy="35541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lang="en-US" sz="4000" b="1" dirty="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0" name="Group 60"/>
          <p:cNvGrpSpPr/>
          <p:nvPr/>
        </p:nvGrpSpPr>
        <p:grpSpPr>
          <a:xfrm>
            <a:off x="6335778" y="1170447"/>
            <a:ext cx="803213" cy="803213"/>
            <a:chOff x="0" y="0"/>
            <a:chExt cx="317319" cy="317319"/>
          </a:xfrm>
        </p:grpSpPr>
        <p:sp>
          <p:nvSpPr>
            <p:cNvPr id="61" name="Freeform 61"/>
            <p:cNvSpPr/>
            <p:nvPr/>
          </p:nvSpPr>
          <p:spPr>
            <a:xfrm>
              <a:off x="0" y="0"/>
              <a:ext cx="317319" cy="317319"/>
            </a:xfrm>
            <a:custGeom>
              <a:avLst/>
              <a:gdLst/>
              <a:ahLst/>
              <a:cxnLst/>
              <a:rect l="l" t="t" r="r" b="b"/>
              <a:pathLst>
                <a:path w="317319" h="317319">
                  <a:moveTo>
                    <a:pt x="51406" y="0"/>
                  </a:moveTo>
                  <a:lnTo>
                    <a:pt x="265912" y="0"/>
                  </a:lnTo>
                  <a:cubicBezTo>
                    <a:pt x="294303" y="0"/>
                    <a:pt x="317319" y="23015"/>
                    <a:pt x="317319" y="51406"/>
                  </a:cubicBezTo>
                  <a:lnTo>
                    <a:pt x="317319" y="265912"/>
                  </a:lnTo>
                  <a:cubicBezTo>
                    <a:pt x="317319" y="279546"/>
                    <a:pt x="311903" y="292622"/>
                    <a:pt x="302262" y="302262"/>
                  </a:cubicBezTo>
                  <a:cubicBezTo>
                    <a:pt x="292622" y="311903"/>
                    <a:pt x="279546" y="317319"/>
                    <a:pt x="265912" y="317319"/>
                  </a:cubicBezTo>
                  <a:lnTo>
                    <a:pt x="51406" y="317319"/>
                  </a:lnTo>
                  <a:cubicBezTo>
                    <a:pt x="37773" y="317319"/>
                    <a:pt x="24697" y="311903"/>
                    <a:pt x="15057" y="302262"/>
                  </a:cubicBezTo>
                  <a:cubicBezTo>
                    <a:pt x="5416" y="292622"/>
                    <a:pt x="0" y="279546"/>
                    <a:pt x="0" y="265912"/>
                  </a:cubicBezTo>
                  <a:lnTo>
                    <a:pt x="0" y="51406"/>
                  </a:lnTo>
                  <a:cubicBezTo>
                    <a:pt x="0" y="37773"/>
                    <a:pt x="5416" y="24697"/>
                    <a:pt x="15057" y="15057"/>
                  </a:cubicBezTo>
                  <a:cubicBezTo>
                    <a:pt x="24697" y="5416"/>
                    <a:pt x="37773" y="0"/>
                    <a:pt x="51406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FAFF00"/>
              </a:solidFill>
              <a:prstDash val="solid"/>
              <a:miter/>
            </a:ln>
          </p:spPr>
          <p:txBody>
            <a:bodyPr anchor="ctr"/>
            <a:lstStyle/>
            <a:p>
              <a:pPr algn="ctr"/>
              <a:r>
                <a:rPr lang="en-US" sz="4000" b="1" dirty="0" smtClean="0"/>
                <a:t>N</a:t>
              </a:r>
              <a:endParaRPr lang="en-US" sz="4000" b="1" dirty="0"/>
            </a:p>
          </p:txBody>
        </p:sp>
        <p:sp>
          <p:nvSpPr>
            <p:cNvPr id="62" name="TextBox 62"/>
            <p:cNvSpPr txBox="1"/>
            <p:nvPr/>
          </p:nvSpPr>
          <p:spPr>
            <a:xfrm>
              <a:off x="0" y="-38100"/>
              <a:ext cx="317319" cy="35541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lang="en-US" sz="4000" b="1" dirty="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3" name="Group 63"/>
          <p:cNvGrpSpPr/>
          <p:nvPr/>
        </p:nvGrpSpPr>
        <p:grpSpPr>
          <a:xfrm>
            <a:off x="7265992" y="1170447"/>
            <a:ext cx="803213" cy="803213"/>
            <a:chOff x="0" y="0"/>
            <a:chExt cx="317319" cy="317319"/>
          </a:xfrm>
        </p:grpSpPr>
        <p:sp>
          <p:nvSpPr>
            <p:cNvPr id="64" name="Freeform 64"/>
            <p:cNvSpPr/>
            <p:nvPr/>
          </p:nvSpPr>
          <p:spPr>
            <a:xfrm>
              <a:off x="0" y="0"/>
              <a:ext cx="317319" cy="317319"/>
            </a:xfrm>
            <a:custGeom>
              <a:avLst/>
              <a:gdLst/>
              <a:ahLst/>
              <a:cxnLst/>
              <a:rect l="l" t="t" r="r" b="b"/>
              <a:pathLst>
                <a:path w="317319" h="317319">
                  <a:moveTo>
                    <a:pt x="51406" y="0"/>
                  </a:moveTo>
                  <a:lnTo>
                    <a:pt x="265912" y="0"/>
                  </a:lnTo>
                  <a:cubicBezTo>
                    <a:pt x="294303" y="0"/>
                    <a:pt x="317319" y="23015"/>
                    <a:pt x="317319" y="51406"/>
                  </a:cubicBezTo>
                  <a:lnTo>
                    <a:pt x="317319" y="265912"/>
                  </a:lnTo>
                  <a:cubicBezTo>
                    <a:pt x="317319" y="279546"/>
                    <a:pt x="311903" y="292622"/>
                    <a:pt x="302262" y="302262"/>
                  </a:cubicBezTo>
                  <a:cubicBezTo>
                    <a:pt x="292622" y="311903"/>
                    <a:pt x="279546" y="317319"/>
                    <a:pt x="265912" y="317319"/>
                  </a:cubicBezTo>
                  <a:lnTo>
                    <a:pt x="51406" y="317319"/>
                  </a:lnTo>
                  <a:cubicBezTo>
                    <a:pt x="37773" y="317319"/>
                    <a:pt x="24697" y="311903"/>
                    <a:pt x="15057" y="302262"/>
                  </a:cubicBezTo>
                  <a:cubicBezTo>
                    <a:pt x="5416" y="292622"/>
                    <a:pt x="0" y="279546"/>
                    <a:pt x="0" y="265912"/>
                  </a:cubicBezTo>
                  <a:lnTo>
                    <a:pt x="0" y="51406"/>
                  </a:lnTo>
                  <a:cubicBezTo>
                    <a:pt x="0" y="37773"/>
                    <a:pt x="5416" y="24697"/>
                    <a:pt x="15057" y="15057"/>
                  </a:cubicBezTo>
                  <a:cubicBezTo>
                    <a:pt x="24697" y="5416"/>
                    <a:pt x="37773" y="0"/>
                    <a:pt x="51406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FAFF00"/>
              </a:solidFill>
              <a:prstDash val="solid"/>
              <a:miter/>
            </a:ln>
          </p:spPr>
          <p:txBody>
            <a:bodyPr anchor="ctr"/>
            <a:lstStyle/>
            <a:p>
              <a:pPr algn="ctr"/>
              <a:r>
                <a:rPr lang="en-US" sz="4000" b="1" dirty="0" smtClean="0"/>
                <a:t>G</a:t>
              </a:r>
              <a:endParaRPr lang="en-US" sz="4000" b="1" dirty="0"/>
            </a:p>
          </p:txBody>
        </p:sp>
        <p:sp>
          <p:nvSpPr>
            <p:cNvPr id="65" name="TextBox 65"/>
            <p:cNvSpPr txBox="1"/>
            <p:nvPr/>
          </p:nvSpPr>
          <p:spPr>
            <a:xfrm>
              <a:off x="0" y="-38100"/>
              <a:ext cx="317319" cy="35541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lang="en-US" sz="4000" b="1" dirty="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6" name="Group 66"/>
          <p:cNvGrpSpPr/>
          <p:nvPr/>
        </p:nvGrpSpPr>
        <p:grpSpPr>
          <a:xfrm>
            <a:off x="8197726" y="1170447"/>
            <a:ext cx="803213" cy="803213"/>
            <a:chOff x="0" y="0"/>
            <a:chExt cx="317319" cy="317319"/>
          </a:xfrm>
        </p:grpSpPr>
        <p:sp>
          <p:nvSpPr>
            <p:cNvPr id="67" name="Freeform 67"/>
            <p:cNvSpPr/>
            <p:nvPr/>
          </p:nvSpPr>
          <p:spPr>
            <a:xfrm>
              <a:off x="0" y="0"/>
              <a:ext cx="317319" cy="317319"/>
            </a:xfrm>
            <a:custGeom>
              <a:avLst/>
              <a:gdLst/>
              <a:ahLst/>
              <a:cxnLst/>
              <a:rect l="l" t="t" r="r" b="b"/>
              <a:pathLst>
                <a:path w="317319" h="317319">
                  <a:moveTo>
                    <a:pt x="51406" y="0"/>
                  </a:moveTo>
                  <a:lnTo>
                    <a:pt x="265912" y="0"/>
                  </a:lnTo>
                  <a:cubicBezTo>
                    <a:pt x="294303" y="0"/>
                    <a:pt x="317319" y="23015"/>
                    <a:pt x="317319" y="51406"/>
                  </a:cubicBezTo>
                  <a:lnTo>
                    <a:pt x="317319" y="265912"/>
                  </a:lnTo>
                  <a:cubicBezTo>
                    <a:pt x="317319" y="279546"/>
                    <a:pt x="311903" y="292622"/>
                    <a:pt x="302262" y="302262"/>
                  </a:cubicBezTo>
                  <a:cubicBezTo>
                    <a:pt x="292622" y="311903"/>
                    <a:pt x="279546" y="317319"/>
                    <a:pt x="265912" y="317319"/>
                  </a:cubicBezTo>
                  <a:lnTo>
                    <a:pt x="51406" y="317319"/>
                  </a:lnTo>
                  <a:cubicBezTo>
                    <a:pt x="37773" y="317319"/>
                    <a:pt x="24697" y="311903"/>
                    <a:pt x="15057" y="302262"/>
                  </a:cubicBezTo>
                  <a:cubicBezTo>
                    <a:pt x="5416" y="292622"/>
                    <a:pt x="0" y="279546"/>
                    <a:pt x="0" y="265912"/>
                  </a:cubicBezTo>
                  <a:lnTo>
                    <a:pt x="0" y="51406"/>
                  </a:lnTo>
                  <a:cubicBezTo>
                    <a:pt x="0" y="37773"/>
                    <a:pt x="5416" y="24697"/>
                    <a:pt x="15057" y="15057"/>
                  </a:cubicBezTo>
                  <a:cubicBezTo>
                    <a:pt x="24697" y="5416"/>
                    <a:pt x="37773" y="0"/>
                    <a:pt x="51406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FAFF00"/>
              </a:solidFill>
              <a:prstDash val="solid"/>
              <a:miter/>
            </a:ln>
          </p:spPr>
          <p:txBody>
            <a:bodyPr anchor="ctr"/>
            <a:lstStyle/>
            <a:p>
              <a:pPr algn="ctr"/>
              <a:r>
                <a:rPr lang="en-US" sz="4000" b="1" dirty="0" smtClean="0"/>
                <a:t>B</a:t>
              </a:r>
              <a:endParaRPr lang="en-US" sz="4000" b="1" dirty="0"/>
            </a:p>
          </p:txBody>
        </p:sp>
        <p:sp>
          <p:nvSpPr>
            <p:cNvPr id="68" name="TextBox 68"/>
            <p:cNvSpPr txBox="1"/>
            <p:nvPr/>
          </p:nvSpPr>
          <p:spPr>
            <a:xfrm>
              <a:off x="0" y="-38100"/>
              <a:ext cx="317319" cy="35541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lang="en-US" sz="4000" b="1" dirty="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9" name="Group 69"/>
          <p:cNvGrpSpPr/>
          <p:nvPr/>
        </p:nvGrpSpPr>
        <p:grpSpPr>
          <a:xfrm>
            <a:off x="9129830" y="1170447"/>
            <a:ext cx="803213" cy="803213"/>
            <a:chOff x="0" y="0"/>
            <a:chExt cx="317319" cy="317319"/>
          </a:xfrm>
        </p:grpSpPr>
        <p:sp>
          <p:nvSpPr>
            <p:cNvPr id="70" name="Freeform 70"/>
            <p:cNvSpPr/>
            <p:nvPr/>
          </p:nvSpPr>
          <p:spPr>
            <a:xfrm>
              <a:off x="0" y="0"/>
              <a:ext cx="317319" cy="317319"/>
            </a:xfrm>
            <a:custGeom>
              <a:avLst/>
              <a:gdLst/>
              <a:ahLst/>
              <a:cxnLst/>
              <a:rect l="l" t="t" r="r" b="b"/>
              <a:pathLst>
                <a:path w="317319" h="317319">
                  <a:moveTo>
                    <a:pt x="51406" y="0"/>
                  </a:moveTo>
                  <a:lnTo>
                    <a:pt x="265912" y="0"/>
                  </a:lnTo>
                  <a:cubicBezTo>
                    <a:pt x="294303" y="0"/>
                    <a:pt x="317319" y="23015"/>
                    <a:pt x="317319" y="51406"/>
                  </a:cubicBezTo>
                  <a:lnTo>
                    <a:pt x="317319" y="265912"/>
                  </a:lnTo>
                  <a:cubicBezTo>
                    <a:pt x="317319" y="279546"/>
                    <a:pt x="311903" y="292622"/>
                    <a:pt x="302262" y="302262"/>
                  </a:cubicBezTo>
                  <a:cubicBezTo>
                    <a:pt x="292622" y="311903"/>
                    <a:pt x="279546" y="317319"/>
                    <a:pt x="265912" y="317319"/>
                  </a:cubicBezTo>
                  <a:lnTo>
                    <a:pt x="51406" y="317319"/>
                  </a:lnTo>
                  <a:cubicBezTo>
                    <a:pt x="37773" y="317319"/>
                    <a:pt x="24697" y="311903"/>
                    <a:pt x="15057" y="302262"/>
                  </a:cubicBezTo>
                  <a:cubicBezTo>
                    <a:pt x="5416" y="292622"/>
                    <a:pt x="0" y="279546"/>
                    <a:pt x="0" y="265912"/>
                  </a:cubicBezTo>
                  <a:lnTo>
                    <a:pt x="0" y="51406"/>
                  </a:lnTo>
                  <a:cubicBezTo>
                    <a:pt x="0" y="37773"/>
                    <a:pt x="5416" y="24697"/>
                    <a:pt x="15057" y="15057"/>
                  </a:cubicBezTo>
                  <a:cubicBezTo>
                    <a:pt x="24697" y="5416"/>
                    <a:pt x="37773" y="0"/>
                    <a:pt x="51406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FAFF00"/>
              </a:solidFill>
              <a:prstDash val="solid"/>
              <a:miter/>
            </a:ln>
          </p:spPr>
          <p:txBody>
            <a:bodyPr anchor="ctr"/>
            <a:lstStyle/>
            <a:p>
              <a:pPr algn="ctr"/>
              <a:r>
                <a:rPr lang="en-US" sz="4000" b="1" dirty="0" smtClean="0"/>
                <a:t>Ử</a:t>
              </a:r>
              <a:endParaRPr lang="en-US" sz="4000" b="1" dirty="0"/>
            </a:p>
          </p:txBody>
        </p:sp>
        <p:sp>
          <p:nvSpPr>
            <p:cNvPr id="71" name="TextBox 71"/>
            <p:cNvSpPr txBox="1"/>
            <p:nvPr/>
          </p:nvSpPr>
          <p:spPr>
            <a:xfrm>
              <a:off x="0" y="-38100"/>
              <a:ext cx="317319" cy="35541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lang="en-US" sz="4000" b="1" dirty="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72" name="Group 72"/>
          <p:cNvGrpSpPr/>
          <p:nvPr/>
        </p:nvGrpSpPr>
        <p:grpSpPr>
          <a:xfrm>
            <a:off x="10061565" y="1170447"/>
            <a:ext cx="803213" cy="803213"/>
            <a:chOff x="0" y="0"/>
            <a:chExt cx="317319" cy="317319"/>
          </a:xfrm>
        </p:grpSpPr>
        <p:sp>
          <p:nvSpPr>
            <p:cNvPr id="73" name="Freeform 73"/>
            <p:cNvSpPr/>
            <p:nvPr/>
          </p:nvSpPr>
          <p:spPr>
            <a:xfrm>
              <a:off x="0" y="0"/>
              <a:ext cx="317319" cy="317319"/>
            </a:xfrm>
            <a:custGeom>
              <a:avLst/>
              <a:gdLst/>
              <a:ahLst/>
              <a:cxnLst/>
              <a:rect l="l" t="t" r="r" b="b"/>
              <a:pathLst>
                <a:path w="317319" h="317319">
                  <a:moveTo>
                    <a:pt x="51406" y="0"/>
                  </a:moveTo>
                  <a:lnTo>
                    <a:pt x="265912" y="0"/>
                  </a:lnTo>
                  <a:cubicBezTo>
                    <a:pt x="294303" y="0"/>
                    <a:pt x="317319" y="23015"/>
                    <a:pt x="317319" y="51406"/>
                  </a:cubicBezTo>
                  <a:lnTo>
                    <a:pt x="317319" y="265912"/>
                  </a:lnTo>
                  <a:cubicBezTo>
                    <a:pt x="317319" y="279546"/>
                    <a:pt x="311903" y="292622"/>
                    <a:pt x="302262" y="302262"/>
                  </a:cubicBezTo>
                  <a:cubicBezTo>
                    <a:pt x="292622" y="311903"/>
                    <a:pt x="279546" y="317319"/>
                    <a:pt x="265912" y="317319"/>
                  </a:cubicBezTo>
                  <a:lnTo>
                    <a:pt x="51406" y="317319"/>
                  </a:lnTo>
                  <a:cubicBezTo>
                    <a:pt x="37773" y="317319"/>
                    <a:pt x="24697" y="311903"/>
                    <a:pt x="15057" y="302262"/>
                  </a:cubicBezTo>
                  <a:cubicBezTo>
                    <a:pt x="5416" y="292622"/>
                    <a:pt x="0" y="279546"/>
                    <a:pt x="0" y="265912"/>
                  </a:cubicBezTo>
                  <a:lnTo>
                    <a:pt x="0" y="51406"/>
                  </a:lnTo>
                  <a:cubicBezTo>
                    <a:pt x="0" y="37773"/>
                    <a:pt x="5416" y="24697"/>
                    <a:pt x="15057" y="15057"/>
                  </a:cubicBezTo>
                  <a:cubicBezTo>
                    <a:pt x="24697" y="5416"/>
                    <a:pt x="37773" y="0"/>
                    <a:pt x="51406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FAFF00"/>
              </a:solidFill>
              <a:prstDash val="solid"/>
              <a:miter/>
            </a:ln>
          </p:spPr>
          <p:txBody>
            <a:bodyPr anchor="ctr"/>
            <a:lstStyle/>
            <a:p>
              <a:pPr algn="ctr"/>
              <a:r>
                <a:rPr lang="en-US" sz="4000" b="1" dirty="0" smtClean="0"/>
                <a:t>U</a:t>
              </a:r>
              <a:endParaRPr lang="en-US" sz="4000" b="1" dirty="0"/>
            </a:p>
          </p:txBody>
        </p:sp>
        <p:sp>
          <p:nvSpPr>
            <p:cNvPr id="74" name="TextBox 74"/>
            <p:cNvSpPr txBox="1"/>
            <p:nvPr/>
          </p:nvSpPr>
          <p:spPr>
            <a:xfrm>
              <a:off x="0" y="-38100"/>
              <a:ext cx="317319" cy="35541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lang="en-US" sz="4000" b="1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77" name="TextBox 47"/>
          <p:cNvSpPr txBox="1"/>
          <p:nvPr/>
        </p:nvSpPr>
        <p:spPr>
          <a:xfrm>
            <a:off x="1727200" y="2108934"/>
            <a:ext cx="803213" cy="899654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 defTabSz="609630">
              <a:lnSpc>
                <a:spcPts val="1773"/>
              </a:lnSpc>
            </a:pPr>
            <a:endParaRPr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37" name="Group 136"/>
          <p:cNvGrpSpPr/>
          <p:nvPr/>
        </p:nvGrpSpPr>
        <p:grpSpPr>
          <a:xfrm>
            <a:off x="10071619" y="1169315"/>
            <a:ext cx="803213" cy="803213"/>
            <a:chOff x="10055895" y="2165553"/>
            <a:chExt cx="803213" cy="803213"/>
          </a:xfrm>
        </p:grpSpPr>
        <p:sp>
          <p:nvSpPr>
            <p:cNvPr id="114" name="U"/>
            <p:cNvSpPr/>
            <p:nvPr/>
          </p:nvSpPr>
          <p:spPr>
            <a:xfrm>
              <a:off x="10055895" y="2165553"/>
              <a:ext cx="803213" cy="803213"/>
            </a:xfrm>
            <a:custGeom>
              <a:avLst/>
              <a:gdLst/>
              <a:ahLst/>
              <a:cxnLst/>
              <a:rect l="l" t="t" r="r" b="b"/>
              <a:pathLst>
                <a:path w="317319" h="317319">
                  <a:moveTo>
                    <a:pt x="51406" y="0"/>
                  </a:moveTo>
                  <a:lnTo>
                    <a:pt x="265912" y="0"/>
                  </a:lnTo>
                  <a:cubicBezTo>
                    <a:pt x="294303" y="0"/>
                    <a:pt x="317319" y="23015"/>
                    <a:pt x="317319" y="51406"/>
                  </a:cubicBezTo>
                  <a:lnTo>
                    <a:pt x="317319" y="265912"/>
                  </a:lnTo>
                  <a:cubicBezTo>
                    <a:pt x="317319" y="279546"/>
                    <a:pt x="311903" y="292622"/>
                    <a:pt x="302262" y="302262"/>
                  </a:cubicBezTo>
                  <a:cubicBezTo>
                    <a:pt x="292622" y="311903"/>
                    <a:pt x="279546" y="317319"/>
                    <a:pt x="265912" y="317319"/>
                  </a:cubicBezTo>
                  <a:lnTo>
                    <a:pt x="51406" y="317319"/>
                  </a:lnTo>
                  <a:cubicBezTo>
                    <a:pt x="37773" y="317319"/>
                    <a:pt x="24697" y="311903"/>
                    <a:pt x="15057" y="302262"/>
                  </a:cubicBezTo>
                  <a:cubicBezTo>
                    <a:pt x="5416" y="292622"/>
                    <a:pt x="0" y="279546"/>
                    <a:pt x="0" y="265912"/>
                  </a:cubicBezTo>
                  <a:lnTo>
                    <a:pt x="0" y="51406"/>
                  </a:lnTo>
                  <a:cubicBezTo>
                    <a:pt x="0" y="37773"/>
                    <a:pt x="5416" y="24697"/>
                    <a:pt x="15057" y="15057"/>
                  </a:cubicBezTo>
                  <a:cubicBezTo>
                    <a:pt x="24697" y="5416"/>
                    <a:pt x="37773" y="0"/>
                    <a:pt x="51406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FF0000"/>
              </a:solidFill>
              <a:prstDash val="solid"/>
              <a:miter/>
            </a:ln>
          </p:spPr>
        </p:sp>
        <p:sp>
          <p:nvSpPr>
            <p:cNvPr id="115" name="TextBox 114"/>
            <p:cNvSpPr txBox="1"/>
            <p:nvPr/>
          </p:nvSpPr>
          <p:spPr>
            <a:xfrm>
              <a:off x="10090161" y="2243747"/>
              <a:ext cx="71004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smtClean="0"/>
                <a:t>10</a:t>
              </a:r>
              <a:endParaRPr lang="en-US" sz="3600" dirty="0"/>
            </a:p>
          </p:txBody>
        </p:sp>
      </p:grpSp>
      <p:grpSp>
        <p:nvGrpSpPr>
          <p:cNvPr id="136" name="Group 135"/>
          <p:cNvGrpSpPr/>
          <p:nvPr/>
        </p:nvGrpSpPr>
        <p:grpSpPr>
          <a:xfrm>
            <a:off x="9129410" y="1169969"/>
            <a:ext cx="803213" cy="803213"/>
            <a:chOff x="9113686" y="2166207"/>
            <a:chExt cx="803213" cy="803213"/>
          </a:xfrm>
        </p:grpSpPr>
        <p:sp>
          <p:nvSpPr>
            <p:cNvPr id="113" name="Ử"/>
            <p:cNvSpPr/>
            <p:nvPr/>
          </p:nvSpPr>
          <p:spPr>
            <a:xfrm>
              <a:off x="9113686" y="2166207"/>
              <a:ext cx="803213" cy="803213"/>
            </a:xfrm>
            <a:custGeom>
              <a:avLst/>
              <a:gdLst/>
              <a:ahLst/>
              <a:cxnLst/>
              <a:rect l="l" t="t" r="r" b="b"/>
              <a:pathLst>
                <a:path w="317319" h="317319">
                  <a:moveTo>
                    <a:pt x="51406" y="0"/>
                  </a:moveTo>
                  <a:lnTo>
                    <a:pt x="265912" y="0"/>
                  </a:lnTo>
                  <a:cubicBezTo>
                    <a:pt x="294303" y="0"/>
                    <a:pt x="317319" y="23015"/>
                    <a:pt x="317319" y="51406"/>
                  </a:cubicBezTo>
                  <a:lnTo>
                    <a:pt x="317319" y="265912"/>
                  </a:lnTo>
                  <a:cubicBezTo>
                    <a:pt x="317319" y="279546"/>
                    <a:pt x="311903" y="292622"/>
                    <a:pt x="302262" y="302262"/>
                  </a:cubicBezTo>
                  <a:cubicBezTo>
                    <a:pt x="292622" y="311903"/>
                    <a:pt x="279546" y="317319"/>
                    <a:pt x="265912" y="317319"/>
                  </a:cubicBezTo>
                  <a:lnTo>
                    <a:pt x="51406" y="317319"/>
                  </a:lnTo>
                  <a:cubicBezTo>
                    <a:pt x="37773" y="317319"/>
                    <a:pt x="24697" y="311903"/>
                    <a:pt x="15057" y="302262"/>
                  </a:cubicBezTo>
                  <a:cubicBezTo>
                    <a:pt x="5416" y="292622"/>
                    <a:pt x="0" y="279546"/>
                    <a:pt x="0" y="265912"/>
                  </a:cubicBezTo>
                  <a:lnTo>
                    <a:pt x="0" y="51406"/>
                  </a:lnTo>
                  <a:cubicBezTo>
                    <a:pt x="0" y="37773"/>
                    <a:pt x="5416" y="24697"/>
                    <a:pt x="15057" y="15057"/>
                  </a:cubicBezTo>
                  <a:cubicBezTo>
                    <a:pt x="24697" y="5416"/>
                    <a:pt x="37773" y="0"/>
                    <a:pt x="51406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FF0000"/>
              </a:solidFill>
              <a:prstDash val="solid"/>
              <a:miter/>
            </a:ln>
          </p:spPr>
        </p:sp>
        <p:sp>
          <p:nvSpPr>
            <p:cNvPr id="116" name="TextBox 115"/>
            <p:cNvSpPr txBox="1"/>
            <p:nvPr/>
          </p:nvSpPr>
          <p:spPr>
            <a:xfrm>
              <a:off x="9140860" y="2248747"/>
              <a:ext cx="71004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smtClean="0"/>
                <a:t>9</a:t>
              </a:r>
              <a:endParaRPr lang="en-US" sz="3600" dirty="0"/>
            </a:p>
          </p:txBody>
        </p:sp>
      </p:grpSp>
      <p:grpSp>
        <p:nvGrpSpPr>
          <p:cNvPr id="135" name="Group 134"/>
          <p:cNvGrpSpPr/>
          <p:nvPr/>
        </p:nvGrpSpPr>
        <p:grpSpPr>
          <a:xfrm>
            <a:off x="8208201" y="1177912"/>
            <a:ext cx="803213" cy="803213"/>
            <a:chOff x="8192477" y="2174150"/>
            <a:chExt cx="803213" cy="803213"/>
          </a:xfrm>
        </p:grpSpPr>
        <p:sp>
          <p:nvSpPr>
            <p:cNvPr id="112" name="B"/>
            <p:cNvSpPr/>
            <p:nvPr/>
          </p:nvSpPr>
          <p:spPr>
            <a:xfrm>
              <a:off x="8192477" y="2174150"/>
              <a:ext cx="803213" cy="803213"/>
            </a:xfrm>
            <a:custGeom>
              <a:avLst/>
              <a:gdLst/>
              <a:ahLst/>
              <a:cxnLst/>
              <a:rect l="l" t="t" r="r" b="b"/>
              <a:pathLst>
                <a:path w="317319" h="317319">
                  <a:moveTo>
                    <a:pt x="51406" y="0"/>
                  </a:moveTo>
                  <a:lnTo>
                    <a:pt x="265912" y="0"/>
                  </a:lnTo>
                  <a:cubicBezTo>
                    <a:pt x="294303" y="0"/>
                    <a:pt x="317319" y="23015"/>
                    <a:pt x="317319" y="51406"/>
                  </a:cubicBezTo>
                  <a:lnTo>
                    <a:pt x="317319" y="265912"/>
                  </a:lnTo>
                  <a:cubicBezTo>
                    <a:pt x="317319" y="279546"/>
                    <a:pt x="311903" y="292622"/>
                    <a:pt x="302262" y="302262"/>
                  </a:cubicBezTo>
                  <a:cubicBezTo>
                    <a:pt x="292622" y="311903"/>
                    <a:pt x="279546" y="317319"/>
                    <a:pt x="265912" y="317319"/>
                  </a:cubicBezTo>
                  <a:lnTo>
                    <a:pt x="51406" y="317319"/>
                  </a:lnTo>
                  <a:cubicBezTo>
                    <a:pt x="37773" y="317319"/>
                    <a:pt x="24697" y="311903"/>
                    <a:pt x="15057" y="302262"/>
                  </a:cubicBezTo>
                  <a:cubicBezTo>
                    <a:pt x="5416" y="292622"/>
                    <a:pt x="0" y="279546"/>
                    <a:pt x="0" y="265912"/>
                  </a:cubicBezTo>
                  <a:lnTo>
                    <a:pt x="0" y="51406"/>
                  </a:lnTo>
                  <a:cubicBezTo>
                    <a:pt x="0" y="37773"/>
                    <a:pt x="5416" y="24697"/>
                    <a:pt x="15057" y="15057"/>
                  </a:cubicBezTo>
                  <a:cubicBezTo>
                    <a:pt x="24697" y="5416"/>
                    <a:pt x="37773" y="0"/>
                    <a:pt x="51406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FF0000"/>
              </a:solidFill>
              <a:prstDash val="solid"/>
              <a:miter/>
            </a:ln>
          </p:spPr>
        </p:sp>
        <p:sp>
          <p:nvSpPr>
            <p:cNvPr id="117" name="TextBox 116"/>
            <p:cNvSpPr txBox="1"/>
            <p:nvPr/>
          </p:nvSpPr>
          <p:spPr>
            <a:xfrm>
              <a:off x="8227700" y="2233807"/>
              <a:ext cx="71004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smtClean="0"/>
                <a:t>8</a:t>
              </a:r>
              <a:endParaRPr lang="en-US" sz="3600" dirty="0"/>
            </a:p>
          </p:txBody>
        </p:sp>
      </p:grpSp>
      <p:grpSp>
        <p:nvGrpSpPr>
          <p:cNvPr id="134" name="Group 133"/>
          <p:cNvGrpSpPr/>
          <p:nvPr/>
        </p:nvGrpSpPr>
        <p:grpSpPr>
          <a:xfrm>
            <a:off x="7265992" y="1178566"/>
            <a:ext cx="803213" cy="803213"/>
            <a:chOff x="7250268" y="2174804"/>
            <a:chExt cx="803213" cy="803213"/>
          </a:xfrm>
        </p:grpSpPr>
        <p:sp>
          <p:nvSpPr>
            <p:cNvPr id="111" name="G"/>
            <p:cNvSpPr/>
            <p:nvPr/>
          </p:nvSpPr>
          <p:spPr>
            <a:xfrm>
              <a:off x="7250268" y="2174804"/>
              <a:ext cx="803213" cy="803213"/>
            </a:xfrm>
            <a:custGeom>
              <a:avLst/>
              <a:gdLst/>
              <a:ahLst/>
              <a:cxnLst/>
              <a:rect l="l" t="t" r="r" b="b"/>
              <a:pathLst>
                <a:path w="317319" h="317319">
                  <a:moveTo>
                    <a:pt x="51406" y="0"/>
                  </a:moveTo>
                  <a:lnTo>
                    <a:pt x="265912" y="0"/>
                  </a:lnTo>
                  <a:cubicBezTo>
                    <a:pt x="294303" y="0"/>
                    <a:pt x="317319" y="23015"/>
                    <a:pt x="317319" y="51406"/>
                  </a:cubicBezTo>
                  <a:lnTo>
                    <a:pt x="317319" y="265912"/>
                  </a:lnTo>
                  <a:cubicBezTo>
                    <a:pt x="317319" y="279546"/>
                    <a:pt x="311903" y="292622"/>
                    <a:pt x="302262" y="302262"/>
                  </a:cubicBezTo>
                  <a:cubicBezTo>
                    <a:pt x="292622" y="311903"/>
                    <a:pt x="279546" y="317319"/>
                    <a:pt x="265912" y="317319"/>
                  </a:cubicBezTo>
                  <a:lnTo>
                    <a:pt x="51406" y="317319"/>
                  </a:lnTo>
                  <a:cubicBezTo>
                    <a:pt x="37773" y="317319"/>
                    <a:pt x="24697" y="311903"/>
                    <a:pt x="15057" y="302262"/>
                  </a:cubicBezTo>
                  <a:cubicBezTo>
                    <a:pt x="5416" y="292622"/>
                    <a:pt x="0" y="279546"/>
                    <a:pt x="0" y="265912"/>
                  </a:cubicBezTo>
                  <a:lnTo>
                    <a:pt x="0" y="51406"/>
                  </a:lnTo>
                  <a:cubicBezTo>
                    <a:pt x="0" y="37773"/>
                    <a:pt x="5416" y="24697"/>
                    <a:pt x="15057" y="15057"/>
                  </a:cubicBezTo>
                  <a:cubicBezTo>
                    <a:pt x="24697" y="5416"/>
                    <a:pt x="37773" y="0"/>
                    <a:pt x="51406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FF0000"/>
              </a:solidFill>
              <a:prstDash val="solid"/>
              <a:miter/>
            </a:ln>
          </p:spPr>
        </p:sp>
        <p:sp>
          <p:nvSpPr>
            <p:cNvPr id="118" name="TextBox 117"/>
            <p:cNvSpPr txBox="1"/>
            <p:nvPr/>
          </p:nvSpPr>
          <p:spPr>
            <a:xfrm>
              <a:off x="7278399" y="2238807"/>
              <a:ext cx="71004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smtClean="0"/>
                <a:t>7</a:t>
              </a:r>
              <a:endParaRPr lang="en-US" sz="3600" dirty="0"/>
            </a:p>
          </p:txBody>
        </p:sp>
      </p:grpSp>
      <p:grpSp>
        <p:nvGrpSpPr>
          <p:cNvPr id="133" name="Group 132"/>
          <p:cNvGrpSpPr/>
          <p:nvPr/>
        </p:nvGrpSpPr>
        <p:grpSpPr>
          <a:xfrm>
            <a:off x="6342034" y="1160786"/>
            <a:ext cx="803213" cy="803213"/>
            <a:chOff x="6326310" y="2157024"/>
            <a:chExt cx="803213" cy="803213"/>
          </a:xfrm>
        </p:grpSpPr>
        <p:sp>
          <p:nvSpPr>
            <p:cNvPr id="110" name="N"/>
            <p:cNvSpPr/>
            <p:nvPr/>
          </p:nvSpPr>
          <p:spPr>
            <a:xfrm>
              <a:off x="6326310" y="2157024"/>
              <a:ext cx="803213" cy="803213"/>
            </a:xfrm>
            <a:custGeom>
              <a:avLst/>
              <a:gdLst/>
              <a:ahLst/>
              <a:cxnLst/>
              <a:rect l="l" t="t" r="r" b="b"/>
              <a:pathLst>
                <a:path w="317319" h="317319">
                  <a:moveTo>
                    <a:pt x="51406" y="0"/>
                  </a:moveTo>
                  <a:lnTo>
                    <a:pt x="265912" y="0"/>
                  </a:lnTo>
                  <a:cubicBezTo>
                    <a:pt x="294303" y="0"/>
                    <a:pt x="317319" y="23015"/>
                    <a:pt x="317319" y="51406"/>
                  </a:cubicBezTo>
                  <a:lnTo>
                    <a:pt x="317319" y="265912"/>
                  </a:lnTo>
                  <a:cubicBezTo>
                    <a:pt x="317319" y="279546"/>
                    <a:pt x="311903" y="292622"/>
                    <a:pt x="302262" y="302262"/>
                  </a:cubicBezTo>
                  <a:cubicBezTo>
                    <a:pt x="292622" y="311903"/>
                    <a:pt x="279546" y="317319"/>
                    <a:pt x="265912" y="317319"/>
                  </a:cubicBezTo>
                  <a:lnTo>
                    <a:pt x="51406" y="317319"/>
                  </a:lnTo>
                  <a:cubicBezTo>
                    <a:pt x="37773" y="317319"/>
                    <a:pt x="24697" y="311903"/>
                    <a:pt x="15057" y="302262"/>
                  </a:cubicBezTo>
                  <a:cubicBezTo>
                    <a:pt x="5416" y="292622"/>
                    <a:pt x="0" y="279546"/>
                    <a:pt x="0" y="265912"/>
                  </a:cubicBezTo>
                  <a:lnTo>
                    <a:pt x="0" y="51406"/>
                  </a:lnTo>
                  <a:cubicBezTo>
                    <a:pt x="0" y="37773"/>
                    <a:pt x="5416" y="24697"/>
                    <a:pt x="15057" y="15057"/>
                  </a:cubicBezTo>
                  <a:cubicBezTo>
                    <a:pt x="24697" y="5416"/>
                    <a:pt x="37773" y="0"/>
                    <a:pt x="51406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FF0000"/>
              </a:solidFill>
              <a:prstDash val="solid"/>
              <a:miter/>
            </a:ln>
          </p:spPr>
        </p:sp>
        <p:sp>
          <p:nvSpPr>
            <p:cNvPr id="119" name="TextBox 118"/>
            <p:cNvSpPr txBox="1"/>
            <p:nvPr/>
          </p:nvSpPr>
          <p:spPr>
            <a:xfrm>
              <a:off x="6365619" y="2255797"/>
              <a:ext cx="71004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smtClean="0"/>
                <a:t>6</a:t>
              </a:r>
              <a:endParaRPr lang="en-US" sz="3600" dirty="0"/>
            </a:p>
          </p:txBody>
        </p:sp>
      </p:grpSp>
      <p:grpSp>
        <p:nvGrpSpPr>
          <p:cNvPr id="132" name="Group 131"/>
          <p:cNvGrpSpPr/>
          <p:nvPr/>
        </p:nvGrpSpPr>
        <p:grpSpPr>
          <a:xfrm>
            <a:off x="5395021" y="1169969"/>
            <a:ext cx="803213" cy="803213"/>
            <a:chOff x="5379297" y="2166207"/>
            <a:chExt cx="803213" cy="803213"/>
          </a:xfrm>
        </p:grpSpPr>
        <p:sp>
          <p:nvSpPr>
            <p:cNvPr id="109" name="A"/>
            <p:cNvSpPr/>
            <p:nvPr/>
          </p:nvSpPr>
          <p:spPr>
            <a:xfrm>
              <a:off x="5379297" y="2166207"/>
              <a:ext cx="803213" cy="803213"/>
            </a:xfrm>
            <a:custGeom>
              <a:avLst/>
              <a:gdLst/>
              <a:ahLst/>
              <a:cxnLst/>
              <a:rect l="l" t="t" r="r" b="b"/>
              <a:pathLst>
                <a:path w="317319" h="317319">
                  <a:moveTo>
                    <a:pt x="51406" y="0"/>
                  </a:moveTo>
                  <a:lnTo>
                    <a:pt x="265912" y="0"/>
                  </a:lnTo>
                  <a:cubicBezTo>
                    <a:pt x="294303" y="0"/>
                    <a:pt x="317319" y="23015"/>
                    <a:pt x="317319" y="51406"/>
                  </a:cubicBezTo>
                  <a:lnTo>
                    <a:pt x="317319" y="265912"/>
                  </a:lnTo>
                  <a:cubicBezTo>
                    <a:pt x="317319" y="279546"/>
                    <a:pt x="311903" y="292622"/>
                    <a:pt x="302262" y="302262"/>
                  </a:cubicBezTo>
                  <a:cubicBezTo>
                    <a:pt x="292622" y="311903"/>
                    <a:pt x="279546" y="317319"/>
                    <a:pt x="265912" y="317319"/>
                  </a:cubicBezTo>
                  <a:lnTo>
                    <a:pt x="51406" y="317319"/>
                  </a:lnTo>
                  <a:cubicBezTo>
                    <a:pt x="37773" y="317319"/>
                    <a:pt x="24697" y="311903"/>
                    <a:pt x="15057" y="302262"/>
                  </a:cubicBezTo>
                  <a:cubicBezTo>
                    <a:pt x="5416" y="292622"/>
                    <a:pt x="0" y="279546"/>
                    <a:pt x="0" y="265912"/>
                  </a:cubicBezTo>
                  <a:lnTo>
                    <a:pt x="0" y="51406"/>
                  </a:lnTo>
                  <a:cubicBezTo>
                    <a:pt x="0" y="37773"/>
                    <a:pt x="5416" y="24697"/>
                    <a:pt x="15057" y="15057"/>
                  </a:cubicBezTo>
                  <a:cubicBezTo>
                    <a:pt x="24697" y="5416"/>
                    <a:pt x="37773" y="0"/>
                    <a:pt x="51406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FF0000"/>
              </a:solidFill>
              <a:prstDash val="solid"/>
              <a:miter/>
            </a:ln>
          </p:spPr>
        </p:sp>
        <p:sp>
          <p:nvSpPr>
            <p:cNvPr id="120" name="TextBox 119"/>
            <p:cNvSpPr txBox="1"/>
            <p:nvPr/>
          </p:nvSpPr>
          <p:spPr>
            <a:xfrm>
              <a:off x="5416318" y="2260797"/>
              <a:ext cx="71004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smtClean="0"/>
                <a:t>5</a:t>
              </a:r>
              <a:endParaRPr lang="en-US" sz="3600" dirty="0"/>
            </a:p>
          </p:txBody>
        </p:sp>
      </p:grpSp>
      <p:grpSp>
        <p:nvGrpSpPr>
          <p:cNvPr id="131" name="Group 130"/>
          <p:cNvGrpSpPr/>
          <p:nvPr/>
        </p:nvGrpSpPr>
        <p:grpSpPr>
          <a:xfrm>
            <a:off x="4471939" y="1173653"/>
            <a:ext cx="803213" cy="803213"/>
            <a:chOff x="4456215" y="2169891"/>
            <a:chExt cx="803213" cy="803213"/>
          </a:xfrm>
        </p:grpSpPr>
        <p:sp>
          <p:nvSpPr>
            <p:cNvPr id="108" name="U"/>
            <p:cNvSpPr/>
            <p:nvPr/>
          </p:nvSpPr>
          <p:spPr>
            <a:xfrm>
              <a:off x="4456215" y="2169891"/>
              <a:ext cx="803213" cy="803213"/>
            </a:xfrm>
            <a:custGeom>
              <a:avLst/>
              <a:gdLst/>
              <a:ahLst/>
              <a:cxnLst/>
              <a:rect l="l" t="t" r="r" b="b"/>
              <a:pathLst>
                <a:path w="317319" h="317319">
                  <a:moveTo>
                    <a:pt x="51406" y="0"/>
                  </a:moveTo>
                  <a:lnTo>
                    <a:pt x="265912" y="0"/>
                  </a:lnTo>
                  <a:cubicBezTo>
                    <a:pt x="294303" y="0"/>
                    <a:pt x="317319" y="23015"/>
                    <a:pt x="317319" y="51406"/>
                  </a:cubicBezTo>
                  <a:lnTo>
                    <a:pt x="317319" y="265912"/>
                  </a:lnTo>
                  <a:cubicBezTo>
                    <a:pt x="317319" y="279546"/>
                    <a:pt x="311903" y="292622"/>
                    <a:pt x="302262" y="302262"/>
                  </a:cubicBezTo>
                  <a:cubicBezTo>
                    <a:pt x="292622" y="311903"/>
                    <a:pt x="279546" y="317319"/>
                    <a:pt x="265912" y="317319"/>
                  </a:cubicBezTo>
                  <a:lnTo>
                    <a:pt x="51406" y="317319"/>
                  </a:lnTo>
                  <a:cubicBezTo>
                    <a:pt x="37773" y="317319"/>
                    <a:pt x="24697" y="311903"/>
                    <a:pt x="15057" y="302262"/>
                  </a:cubicBezTo>
                  <a:cubicBezTo>
                    <a:pt x="5416" y="292622"/>
                    <a:pt x="0" y="279546"/>
                    <a:pt x="0" y="265912"/>
                  </a:cubicBezTo>
                  <a:lnTo>
                    <a:pt x="0" y="51406"/>
                  </a:lnTo>
                  <a:cubicBezTo>
                    <a:pt x="0" y="37773"/>
                    <a:pt x="5416" y="24697"/>
                    <a:pt x="15057" y="15057"/>
                  </a:cubicBezTo>
                  <a:cubicBezTo>
                    <a:pt x="24697" y="5416"/>
                    <a:pt x="37773" y="0"/>
                    <a:pt x="51406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FF0000"/>
              </a:solidFill>
              <a:prstDash val="solid"/>
              <a:miter/>
            </a:ln>
          </p:spPr>
        </p:sp>
        <p:sp>
          <p:nvSpPr>
            <p:cNvPr id="121" name="TextBox 120"/>
            <p:cNvSpPr txBox="1"/>
            <p:nvPr/>
          </p:nvSpPr>
          <p:spPr>
            <a:xfrm>
              <a:off x="4503158" y="2245857"/>
              <a:ext cx="71004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smtClean="0"/>
                <a:t>4</a:t>
              </a:r>
              <a:endParaRPr lang="en-US" sz="3600" dirty="0"/>
            </a:p>
          </p:txBody>
        </p:sp>
      </p:grpSp>
      <p:grpSp>
        <p:nvGrpSpPr>
          <p:cNvPr id="130" name="Group 129"/>
          <p:cNvGrpSpPr/>
          <p:nvPr/>
        </p:nvGrpSpPr>
        <p:grpSpPr>
          <a:xfrm>
            <a:off x="3537090" y="1165312"/>
            <a:ext cx="803213" cy="803213"/>
            <a:chOff x="3521366" y="2161550"/>
            <a:chExt cx="803213" cy="803213"/>
          </a:xfrm>
        </p:grpSpPr>
        <p:sp>
          <p:nvSpPr>
            <p:cNvPr id="107" name="Q"/>
            <p:cNvSpPr/>
            <p:nvPr/>
          </p:nvSpPr>
          <p:spPr>
            <a:xfrm>
              <a:off x="3521366" y="2161550"/>
              <a:ext cx="803213" cy="803213"/>
            </a:xfrm>
            <a:custGeom>
              <a:avLst/>
              <a:gdLst/>
              <a:ahLst/>
              <a:cxnLst/>
              <a:rect l="l" t="t" r="r" b="b"/>
              <a:pathLst>
                <a:path w="317319" h="317319">
                  <a:moveTo>
                    <a:pt x="51406" y="0"/>
                  </a:moveTo>
                  <a:lnTo>
                    <a:pt x="265912" y="0"/>
                  </a:lnTo>
                  <a:cubicBezTo>
                    <a:pt x="294303" y="0"/>
                    <a:pt x="317319" y="23015"/>
                    <a:pt x="317319" y="51406"/>
                  </a:cubicBezTo>
                  <a:lnTo>
                    <a:pt x="317319" y="265912"/>
                  </a:lnTo>
                  <a:cubicBezTo>
                    <a:pt x="317319" y="279546"/>
                    <a:pt x="311903" y="292622"/>
                    <a:pt x="302262" y="302262"/>
                  </a:cubicBezTo>
                  <a:cubicBezTo>
                    <a:pt x="292622" y="311903"/>
                    <a:pt x="279546" y="317319"/>
                    <a:pt x="265912" y="317319"/>
                  </a:cubicBezTo>
                  <a:lnTo>
                    <a:pt x="51406" y="317319"/>
                  </a:lnTo>
                  <a:cubicBezTo>
                    <a:pt x="37773" y="317319"/>
                    <a:pt x="24697" y="311903"/>
                    <a:pt x="15057" y="302262"/>
                  </a:cubicBezTo>
                  <a:cubicBezTo>
                    <a:pt x="5416" y="292622"/>
                    <a:pt x="0" y="279546"/>
                    <a:pt x="0" y="265912"/>
                  </a:cubicBezTo>
                  <a:lnTo>
                    <a:pt x="0" y="51406"/>
                  </a:lnTo>
                  <a:cubicBezTo>
                    <a:pt x="0" y="37773"/>
                    <a:pt x="5416" y="24697"/>
                    <a:pt x="15057" y="15057"/>
                  </a:cubicBezTo>
                  <a:cubicBezTo>
                    <a:pt x="24697" y="5416"/>
                    <a:pt x="37773" y="0"/>
                    <a:pt x="51406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FF0000"/>
              </a:solidFill>
              <a:prstDash val="solid"/>
              <a:miter/>
            </a:ln>
          </p:spPr>
        </p:sp>
        <p:sp>
          <p:nvSpPr>
            <p:cNvPr id="122" name="TextBox 121"/>
            <p:cNvSpPr txBox="1"/>
            <p:nvPr/>
          </p:nvSpPr>
          <p:spPr>
            <a:xfrm>
              <a:off x="3553857" y="2250857"/>
              <a:ext cx="71004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smtClean="0"/>
                <a:t>3</a:t>
              </a:r>
              <a:endParaRPr lang="en-US" sz="3600" dirty="0"/>
            </a:p>
          </p:txBody>
        </p:sp>
      </p:grpSp>
      <p:grpSp>
        <p:nvGrpSpPr>
          <p:cNvPr id="129" name="Group 128"/>
          <p:cNvGrpSpPr/>
          <p:nvPr/>
        </p:nvGrpSpPr>
        <p:grpSpPr>
          <a:xfrm>
            <a:off x="2636148" y="1160787"/>
            <a:ext cx="803213" cy="803213"/>
            <a:chOff x="2620424" y="2157025"/>
            <a:chExt cx="803213" cy="803213"/>
          </a:xfrm>
        </p:grpSpPr>
        <p:sp>
          <p:nvSpPr>
            <p:cNvPr id="106" name="A"/>
            <p:cNvSpPr/>
            <p:nvPr/>
          </p:nvSpPr>
          <p:spPr>
            <a:xfrm>
              <a:off x="2620424" y="2157025"/>
              <a:ext cx="803213" cy="803213"/>
            </a:xfrm>
            <a:custGeom>
              <a:avLst/>
              <a:gdLst/>
              <a:ahLst/>
              <a:cxnLst/>
              <a:rect l="l" t="t" r="r" b="b"/>
              <a:pathLst>
                <a:path w="317319" h="317319">
                  <a:moveTo>
                    <a:pt x="51406" y="0"/>
                  </a:moveTo>
                  <a:lnTo>
                    <a:pt x="265912" y="0"/>
                  </a:lnTo>
                  <a:cubicBezTo>
                    <a:pt x="294303" y="0"/>
                    <a:pt x="317319" y="23015"/>
                    <a:pt x="317319" y="51406"/>
                  </a:cubicBezTo>
                  <a:lnTo>
                    <a:pt x="317319" y="265912"/>
                  </a:lnTo>
                  <a:cubicBezTo>
                    <a:pt x="317319" y="279546"/>
                    <a:pt x="311903" y="292622"/>
                    <a:pt x="302262" y="302262"/>
                  </a:cubicBezTo>
                  <a:cubicBezTo>
                    <a:pt x="292622" y="311903"/>
                    <a:pt x="279546" y="317319"/>
                    <a:pt x="265912" y="317319"/>
                  </a:cubicBezTo>
                  <a:lnTo>
                    <a:pt x="51406" y="317319"/>
                  </a:lnTo>
                  <a:cubicBezTo>
                    <a:pt x="37773" y="317319"/>
                    <a:pt x="24697" y="311903"/>
                    <a:pt x="15057" y="302262"/>
                  </a:cubicBezTo>
                  <a:cubicBezTo>
                    <a:pt x="5416" y="292622"/>
                    <a:pt x="0" y="279546"/>
                    <a:pt x="0" y="265912"/>
                  </a:cubicBezTo>
                  <a:lnTo>
                    <a:pt x="0" y="51406"/>
                  </a:lnTo>
                  <a:cubicBezTo>
                    <a:pt x="0" y="37773"/>
                    <a:pt x="5416" y="24697"/>
                    <a:pt x="15057" y="15057"/>
                  </a:cubicBezTo>
                  <a:cubicBezTo>
                    <a:pt x="24697" y="5416"/>
                    <a:pt x="37773" y="0"/>
                    <a:pt x="51406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FF0000"/>
              </a:solidFill>
              <a:prstDash val="solid"/>
              <a:miter/>
            </a:ln>
          </p:spPr>
        </p:sp>
        <p:sp>
          <p:nvSpPr>
            <p:cNvPr id="123" name="TextBox 122"/>
            <p:cNvSpPr txBox="1"/>
            <p:nvPr/>
          </p:nvSpPr>
          <p:spPr>
            <a:xfrm>
              <a:off x="2679774" y="2270649"/>
              <a:ext cx="71004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smtClean="0"/>
                <a:t>2</a:t>
              </a:r>
              <a:endParaRPr lang="en-US" sz="3600" dirty="0"/>
            </a:p>
          </p:txBody>
        </p:sp>
      </p:grpSp>
      <p:grpSp>
        <p:nvGrpSpPr>
          <p:cNvPr id="128" name="Group 127"/>
          <p:cNvGrpSpPr/>
          <p:nvPr/>
        </p:nvGrpSpPr>
        <p:grpSpPr>
          <a:xfrm>
            <a:off x="1727200" y="1160787"/>
            <a:ext cx="803213" cy="803213"/>
            <a:chOff x="1711476" y="2157025"/>
            <a:chExt cx="803213" cy="803213"/>
          </a:xfrm>
        </p:grpSpPr>
        <p:sp>
          <p:nvSpPr>
            <p:cNvPr id="76" name="T"/>
            <p:cNvSpPr/>
            <p:nvPr/>
          </p:nvSpPr>
          <p:spPr>
            <a:xfrm>
              <a:off x="1711476" y="2157025"/>
              <a:ext cx="803213" cy="803213"/>
            </a:xfrm>
            <a:custGeom>
              <a:avLst/>
              <a:gdLst/>
              <a:ahLst/>
              <a:cxnLst/>
              <a:rect l="l" t="t" r="r" b="b"/>
              <a:pathLst>
                <a:path w="317319" h="317319">
                  <a:moveTo>
                    <a:pt x="51406" y="0"/>
                  </a:moveTo>
                  <a:lnTo>
                    <a:pt x="265912" y="0"/>
                  </a:lnTo>
                  <a:cubicBezTo>
                    <a:pt x="294303" y="0"/>
                    <a:pt x="317319" y="23015"/>
                    <a:pt x="317319" y="51406"/>
                  </a:cubicBezTo>
                  <a:lnTo>
                    <a:pt x="317319" y="265912"/>
                  </a:lnTo>
                  <a:cubicBezTo>
                    <a:pt x="317319" y="279546"/>
                    <a:pt x="311903" y="292622"/>
                    <a:pt x="302262" y="302262"/>
                  </a:cubicBezTo>
                  <a:cubicBezTo>
                    <a:pt x="292622" y="311903"/>
                    <a:pt x="279546" y="317319"/>
                    <a:pt x="265912" y="317319"/>
                  </a:cubicBezTo>
                  <a:lnTo>
                    <a:pt x="51406" y="317319"/>
                  </a:lnTo>
                  <a:cubicBezTo>
                    <a:pt x="37773" y="317319"/>
                    <a:pt x="24697" y="311903"/>
                    <a:pt x="15057" y="302262"/>
                  </a:cubicBezTo>
                  <a:cubicBezTo>
                    <a:pt x="5416" y="292622"/>
                    <a:pt x="0" y="279546"/>
                    <a:pt x="0" y="265912"/>
                  </a:cubicBezTo>
                  <a:lnTo>
                    <a:pt x="0" y="51406"/>
                  </a:lnTo>
                  <a:cubicBezTo>
                    <a:pt x="0" y="37773"/>
                    <a:pt x="5416" y="24697"/>
                    <a:pt x="15057" y="15057"/>
                  </a:cubicBezTo>
                  <a:cubicBezTo>
                    <a:pt x="24697" y="5416"/>
                    <a:pt x="37773" y="0"/>
                    <a:pt x="51406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FF0000"/>
              </a:solidFill>
              <a:prstDash val="solid"/>
              <a:miter/>
            </a:ln>
          </p:spPr>
        </p:sp>
        <p:sp>
          <p:nvSpPr>
            <p:cNvPr id="124" name="TextBox 123"/>
            <p:cNvSpPr txBox="1"/>
            <p:nvPr/>
          </p:nvSpPr>
          <p:spPr>
            <a:xfrm>
              <a:off x="1730473" y="2275649"/>
              <a:ext cx="71004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smtClean="0"/>
                <a:t>1</a:t>
              </a:r>
              <a:endParaRPr lang="en-US" sz="3600" dirty="0"/>
            </a:p>
          </p:txBody>
        </p:sp>
      </p:grpSp>
    </p:spTree>
    <p:extLst>
      <p:ext uri="{BB962C8B-B14F-4D97-AF65-F5344CB8AC3E}">
        <p14:creationId xmlns:p14="http://schemas.microsoft.com/office/powerpoint/2010/main" val="1658897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2E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15790" y="-274600"/>
            <a:ext cx="7407199" cy="7407199"/>
          </a:xfrm>
          <a:custGeom>
            <a:avLst/>
            <a:gdLst/>
            <a:ahLst/>
            <a:cxnLst/>
            <a:rect l="l" t="t" r="r" b="b"/>
            <a:pathLst>
              <a:path w="11110799" h="11110799">
                <a:moveTo>
                  <a:pt x="0" y="0"/>
                </a:moveTo>
                <a:lnTo>
                  <a:pt x="11110799" y="0"/>
                </a:lnTo>
                <a:lnTo>
                  <a:pt x="11110799" y="11110800"/>
                </a:lnTo>
                <a:lnTo>
                  <a:pt x="0" y="11110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999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891410" y="-274600"/>
            <a:ext cx="7407199" cy="7407199"/>
          </a:xfrm>
          <a:custGeom>
            <a:avLst/>
            <a:gdLst/>
            <a:ahLst/>
            <a:cxnLst/>
            <a:rect l="l" t="t" r="r" b="b"/>
            <a:pathLst>
              <a:path w="11110799" h="11110799">
                <a:moveTo>
                  <a:pt x="0" y="0"/>
                </a:moveTo>
                <a:lnTo>
                  <a:pt x="11110800" y="0"/>
                </a:lnTo>
                <a:lnTo>
                  <a:pt x="11110800" y="11110800"/>
                </a:lnTo>
                <a:lnTo>
                  <a:pt x="0" y="11110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999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133012" y="1961155"/>
            <a:ext cx="724493" cy="367681"/>
          </a:xfrm>
          <a:custGeom>
            <a:avLst/>
            <a:gdLst/>
            <a:ahLst/>
            <a:cxnLst/>
            <a:rect l="l" t="t" r="r" b="b"/>
            <a:pathLst>
              <a:path w="1086740" h="551521">
                <a:moveTo>
                  <a:pt x="0" y="0"/>
                </a:moveTo>
                <a:lnTo>
                  <a:pt x="1086740" y="0"/>
                </a:lnTo>
                <a:lnTo>
                  <a:pt x="1086740" y="551521"/>
                </a:lnTo>
                <a:lnTo>
                  <a:pt x="0" y="55152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685800" y="685800"/>
            <a:ext cx="10820400" cy="6172200"/>
            <a:chOff x="0" y="0"/>
            <a:chExt cx="21640800" cy="12344400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21640800" cy="10972800"/>
              <a:chOff x="0" y="0"/>
              <a:chExt cx="4274726" cy="2167467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274726" cy="2167467"/>
              </a:xfrm>
              <a:custGeom>
                <a:avLst/>
                <a:gdLst/>
                <a:ahLst/>
                <a:cxnLst/>
                <a:rect l="l" t="t" r="r" b="b"/>
                <a:pathLst>
                  <a:path w="4274726" h="2167467">
                    <a:moveTo>
                      <a:pt x="0" y="0"/>
                    </a:moveTo>
                    <a:lnTo>
                      <a:pt x="4274726" y="0"/>
                    </a:lnTo>
                    <a:lnTo>
                      <a:pt x="4274726" y="2167467"/>
                    </a:lnTo>
                    <a:lnTo>
                      <a:pt x="0" y="2167467"/>
                    </a:lnTo>
                    <a:close/>
                  </a:path>
                </a:pathLst>
              </a:custGeom>
              <a:solidFill>
                <a:srgbClr val="2B1B10"/>
              </a:solidFill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4274726" cy="2205567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9" name="Freeform 9"/>
            <p:cNvSpPr/>
            <p:nvPr/>
          </p:nvSpPr>
          <p:spPr>
            <a:xfrm>
              <a:off x="0" y="10964799"/>
              <a:ext cx="21640800" cy="1379601"/>
            </a:xfrm>
            <a:custGeom>
              <a:avLst/>
              <a:gdLst/>
              <a:ahLst/>
              <a:cxnLst/>
              <a:rect l="l" t="t" r="r" b="b"/>
              <a:pathLst>
                <a:path w="21640800" h="1379601">
                  <a:moveTo>
                    <a:pt x="0" y="0"/>
                  </a:moveTo>
                  <a:lnTo>
                    <a:pt x="21640800" y="0"/>
                  </a:lnTo>
                  <a:lnTo>
                    <a:pt x="21640800" y="1379601"/>
                  </a:lnTo>
                  <a:lnTo>
                    <a:pt x="0" y="13796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  <p:sp>
        <p:nvSpPr>
          <p:cNvPr id="10" name="Freeform 10"/>
          <p:cNvSpPr/>
          <p:nvPr/>
        </p:nvSpPr>
        <p:spPr>
          <a:xfrm>
            <a:off x="6205262" y="939217"/>
            <a:ext cx="4869957" cy="1389619"/>
          </a:xfrm>
          <a:custGeom>
            <a:avLst/>
            <a:gdLst/>
            <a:ahLst/>
            <a:cxnLst/>
            <a:rect l="l" t="t" r="r" b="b"/>
            <a:pathLst>
              <a:path w="7304935" h="2084429">
                <a:moveTo>
                  <a:pt x="0" y="0"/>
                </a:moveTo>
                <a:lnTo>
                  <a:pt x="7304935" y="0"/>
                </a:lnTo>
                <a:lnTo>
                  <a:pt x="7304935" y="2084429"/>
                </a:lnTo>
                <a:lnTo>
                  <a:pt x="0" y="20844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999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b="-250452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042802" y="1199728"/>
            <a:ext cx="4495913" cy="4495913"/>
          </a:xfrm>
          <a:custGeom>
            <a:avLst/>
            <a:gdLst/>
            <a:ahLst/>
            <a:cxnLst/>
            <a:rect l="l" t="t" r="r" b="b"/>
            <a:pathLst>
              <a:path w="6743869" h="6743869">
                <a:moveTo>
                  <a:pt x="0" y="0"/>
                </a:moveTo>
                <a:lnTo>
                  <a:pt x="6743869" y="0"/>
                </a:lnTo>
                <a:lnTo>
                  <a:pt x="6743869" y="6743869"/>
                </a:lnTo>
                <a:lnTo>
                  <a:pt x="0" y="674386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6645101" y="1157302"/>
            <a:ext cx="3990280" cy="7566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5908"/>
              </a:lnSpc>
            </a:pPr>
            <a:r>
              <a:rPr lang="en-US" sz="4923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chính</a:t>
            </a:r>
            <a:r>
              <a:rPr lang="en-US" sz="4923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923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khách</a:t>
            </a:r>
            <a:endParaRPr lang="en-US" sz="4923" b="1" dirty="0">
              <a:solidFill>
                <a:srgbClr val="FFFFFF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5895717" y="2595880"/>
            <a:ext cx="5610483" cy="31418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520"/>
              </a:lnSpc>
            </a:pPr>
            <a:r>
              <a:rPr lang="en-US" sz="2933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là</a:t>
            </a:r>
            <a:r>
              <a:rPr lang="en-US" sz="2933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33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nguồn</a:t>
            </a:r>
            <a:r>
              <a:rPr lang="en-US" sz="2933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33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nhân</a:t>
            </a:r>
            <a:r>
              <a:rPr lang="en-US" sz="2933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33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lực</a:t>
            </a:r>
            <a:r>
              <a:rPr lang="en-US" sz="2933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33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cao</a:t>
            </a:r>
            <a:r>
              <a:rPr lang="en-US" sz="2933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33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cấp</a:t>
            </a:r>
            <a:r>
              <a:rPr lang="en-US" sz="2933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, </a:t>
            </a:r>
            <a:r>
              <a:rPr lang="en-US" sz="2933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nòng</a:t>
            </a:r>
            <a:r>
              <a:rPr lang="en-US" sz="2933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33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cốt</a:t>
            </a:r>
            <a:r>
              <a:rPr lang="en-US" sz="2933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33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nhất</a:t>
            </a:r>
            <a:r>
              <a:rPr lang="en-US" sz="2933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, </a:t>
            </a:r>
            <a:r>
              <a:rPr lang="en-US" sz="2933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giữ</a:t>
            </a:r>
            <a:r>
              <a:rPr lang="en-US" sz="2933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33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vai</a:t>
            </a:r>
            <a:r>
              <a:rPr lang="en-US" sz="2933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33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trò</a:t>
            </a:r>
            <a:r>
              <a:rPr lang="en-US" sz="2933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33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quan</a:t>
            </a:r>
            <a:r>
              <a:rPr lang="en-US" sz="2933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33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trọng</a:t>
            </a:r>
            <a:r>
              <a:rPr lang="en-US" sz="2933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33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trong</a:t>
            </a:r>
            <a:r>
              <a:rPr lang="en-US" sz="2933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33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hệ</a:t>
            </a:r>
            <a:r>
              <a:rPr lang="en-US" sz="2933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33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thống</a:t>
            </a:r>
            <a:r>
              <a:rPr lang="en-US" sz="2933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33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chính</a:t>
            </a:r>
            <a:r>
              <a:rPr lang="en-US" sz="2933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33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trị</a:t>
            </a:r>
            <a:r>
              <a:rPr lang="en-US" sz="2933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33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của</a:t>
            </a:r>
            <a:r>
              <a:rPr lang="en-US" sz="2933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33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một</a:t>
            </a:r>
            <a:r>
              <a:rPr lang="en-US" sz="2933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33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quốc</a:t>
            </a:r>
            <a:r>
              <a:rPr lang="en-US" sz="2933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33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gia</a:t>
            </a:r>
            <a:r>
              <a:rPr lang="en-US" sz="2933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, </a:t>
            </a:r>
            <a:r>
              <a:rPr lang="en-US" sz="2933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có</a:t>
            </a:r>
            <a:r>
              <a:rPr lang="en-US" sz="2933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33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sức</a:t>
            </a:r>
            <a:r>
              <a:rPr lang="en-US" sz="2933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33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ảnh</a:t>
            </a:r>
            <a:r>
              <a:rPr lang="en-US" sz="2933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33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hưởng</a:t>
            </a:r>
            <a:r>
              <a:rPr lang="en-US" sz="2933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33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mạnh</a:t>
            </a:r>
            <a:r>
              <a:rPr lang="en-US" sz="2933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33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mẽ</a:t>
            </a:r>
            <a:r>
              <a:rPr lang="en-US" sz="2933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33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và</a:t>
            </a:r>
            <a:r>
              <a:rPr lang="en-US" sz="2933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33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sâu</a:t>
            </a:r>
            <a:r>
              <a:rPr lang="en-US" sz="2933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33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rộng</a:t>
            </a:r>
            <a:r>
              <a:rPr lang="en-US" sz="2933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33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trong</a:t>
            </a:r>
            <a:r>
              <a:rPr lang="en-US" sz="2933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33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việc</a:t>
            </a:r>
            <a:r>
              <a:rPr lang="en-US" sz="2933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33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xây</a:t>
            </a:r>
            <a:r>
              <a:rPr lang="en-US" sz="2933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33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dựng</a:t>
            </a:r>
            <a:r>
              <a:rPr lang="en-US" sz="2933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, </a:t>
            </a:r>
            <a:r>
              <a:rPr lang="en-US" sz="2933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lãnh</a:t>
            </a:r>
            <a:r>
              <a:rPr lang="en-US" sz="2933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33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đạo</a:t>
            </a:r>
            <a:r>
              <a:rPr lang="en-US" sz="2933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33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và</a:t>
            </a:r>
            <a:r>
              <a:rPr lang="en-US" sz="2933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33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dẫn</a:t>
            </a:r>
            <a:r>
              <a:rPr lang="en-US" sz="2933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33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dắt</a:t>
            </a:r>
            <a:r>
              <a:rPr lang="en-US" sz="2933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33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dân</a:t>
            </a:r>
            <a:r>
              <a:rPr lang="en-US" sz="2933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33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tộc</a:t>
            </a:r>
            <a:r>
              <a:rPr lang="en-US" sz="2933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69089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2E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15790" y="-274600"/>
            <a:ext cx="7407199" cy="7407199"/>
          </a:xfrm>
          <a:custGeom>
            <a:avLst/>
            <a:gdLst/>
            <a:ahLst/>
            <a:cxnLst/>
            <a:rect l="l" t="t" r="r" b="b"/>
            <a:pathLst>
              <a:path w="11110799" h="11110799">
                <a:moveTo>
                  <a:pt x="0" y="0"/>
                </a:moveTo>
                <a:lnTo>
                  <a:pt x="11110799" y="0"/>
                </a:lnTo>
                <a:lnTo>
                  <a:pt x="11110799" y="11110800"/>
                </a:lnTo>
                <a:lnTo>
                  <a:pt x="0" y="11110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999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891410" y="-274600"/>
            <a:ext cx="7407199" cy="7407199"/>
          </a:xfrm>
          <a:custGeom>
            <a:avLst/>
            <a:gdLst/>
            <a:ahLst/>
            <a:cxnLst/>
            <a:rect l="l" t="t" r="r" b="b"/>
            <a:pathLst>
              <a:path w="11110799" h="11110799">
                <a:moveTo>
                  <a:pt x="0" y="0"/>
                </a:moveTo>
                <a:lnTo>
                  <a:pt x="11110800" y="0"/>
                </a:lnTo>
                <a:lnTo>
                  <a:pt x="11110800" y="11110800"/>
                </a:lnTo>
                <a:lnTo>
                  <a:pt x="0" y="11110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999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133012" y="1961155"/>
            <a:ext cx="724493" cy="367681"/>
          </a:xfrm>
          <a:custGeom>
            <a:avLst/>
            <a:gdLst/>
            <a:ahLst/>
            <a:cxnLst/>
            <a:rect l="l" t="t" r="r" b="b"/>
            <a:pathLst>
              <a:path w="1086740" h="551521">
                <a:moveTo>
                  <a:pt x="0" y="0"/>
                </a:moveTo>
                <a:lnTo>
                  <a:pt x="1086740" y="0"/>
                </a:lnTo>
                <a:lnTo>
                  <a:pt x="1086740" y="551521"/>
                </a:lnTo>
                <a:lnTo>
                  <a:pt x="0" y="55152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685800" y="685800"/>
            <a:ext cx="10820400" cy="6172200"/>
            <a:chOff x="0" y="0"/>
            <a:chExt cx="21640800" cy="12344400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21640800" cy="10972800"/>
              <a:chOff x="0" y="0"/>
              <a:chExt cx="4274726" cy="2167467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274726" cy="2167467"/>
              </a:xfrm>
              <a:custGeom>
                <a:avLst/>
                <a:gdLst/>
                <a:ahLst/>
                <a:cxnLst/>
                <a:rect l="l" t="t" r="r" b="b"/>
                <a:pathLst>
                  <a:path w="4274726" h="2167467">
                    <a:moveTo>
                      <a:pt x="0" y="0"/>
                    </a:moveTo>
                    <a:lnTo>
                      <a:pt x="4274726" y="0"/>
                    </a:lnTo>
                    <a:lnTo>
                      <a:pt x="4274726" y="2167467"/>
                    </a:lnTo>
                    <a:lnTo>
                      <a:pt x="0" y="2167467"/>
                    </a:lnTo>
                    <a:close/>
                  </a:path>
                </a:pathLst>
              </a:custGeom>
              <a:solidFill>
                <a:srgbClr val="2B1B10"/>
              </a:solidFill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4274726" cy="2205567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9" name="Freeform 9"/>
            <p:cNvSpPr/>
            <p:nvPr/>
          </p:nvSpPr>
          <p:spPr>
            <a:xfrm>
              <a:off x="0" y="10964799"/>
              <a:ext cx="21640800" cy="1379601"/>
            </a:xfrm>
            <a:custGeom>
              <a:avLst/>
              <a:gdLst/>
              <a:ahLst/>
              <a:cxnLst/>
              <a:rect l="l" t="t" r="r" b="b"/>
              <a:pathLst>
                <a:path w="21640800" h="1379601">
                  <a:moveTo>
                    <a:pt x="0" y="0"/>
                  </a:moveTo>
                  <a:lnTo>
                    <a:pt x="21640800" y="0"/>
                  </a:lnTo>
                  <a:lnTo>
                    <a:pt x="21640800" y="1379601"/>
                  </a:lnTo>
                  <a:lnTo>
                    <a:pt x="0" y="13796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  <p:sp>
        <p:nvSpPr>
          <p:cNvPr id="10" name="Freeform 10"/>
          <p:cNvSpPr/>
          <p:nvPr/>
        </p:nvSpPr>
        <p:spPr>
          <a:xfrm>
            <a:off x="6205262" y="939217"/>
            <a:ext cx="4869957" cy="1389619"/>
          </a:xfrm>
          <a:custGeom>
            <a:avLst/>
            <a:gdLst/>
            <a:ahLst/>
            <a:cxnLst/>
            <a:rect l="l" t="t" r="r" b="b"/>
            <a:pathLst>
              <a:path w="7304935" h="2084429">
                <a:moveTo>
                  <a:pt x="0" y="0"/>
                </a:moveTo>
                <a:lnTo>
                  <a:pt x="7304935" y="0"/>
                </a:lnTo>
                <a:lnTo>
                  <a:pt x="7304935" y="2084429"/>
                </a:lnTo>
                <a:lnTo>
                  <a:pt x="0" y="20844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999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b="-250452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252428" y="796880"/>
            <a:ext cx="3698474" cy="5094685"/>
          </a:xfrm>
          <a:custGeom>
            <a:avLst/>
            <a:gdLst/>
            <a:ahLst/>
            <a:cxnLst/>
            <a:rect l="l" t="t" r="r" b="b"/>
            <a:pathLst>
              <a:path w="5547711" h="7642027">
                <a:moveTo>
                  <a:pt x="0" y="0"/>
                </a:moveTo>
                <a:lnTo>
                  <a:pt x="5547711" y="0"/>
                </a:lnTo>
                <a:lnTo>
                  <a:pt x="5547711" y="7642027"/>
                </a:lnTo>
                <a:lnTo>
                  <a:pt x="0" y="764202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6645101" y="1157302"/>
            <a:ext cx="3990280" cy="7566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5908"/>
              </a:lnSpc>
            </a:pPr>
            <a:r>
              <a:rPr lang="en-US" sz="4923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công hàm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154310" y="2546921"/>
            <a:ext cx="6266607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600"/>
              </a:lnSpc>
            </a:pPr>
            <a:r>
              <a:rPr lang="en-US" sz="2999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là</a:t>
            </a:r>
            <a:r>
              <a:rPr lang="en-US" sz="2999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99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văn</a:t>
            </a:r>
            <a:r>
              <a:rPr lang="en-US" sz="2999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99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kiện</a:t>
            </a:r>
            <a:r>
              <a:rPr lang="en-US" sz="2999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99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ngoại</a:t>
            </a:r>
            <a:r>
              <a:rPr lang="en-US" sz="2999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99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giao</a:t>
            </a:r>
            <a:r>
              <a:rPr lang="en-US" sz="2999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99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của</a:t>
            </a:r>
            <a:r>
              <a:rPr lang="en-US" sz="2999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99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Chính</a:t>
            </a:r>
            <a:r>
              <a:rPr lang="en-US" sz="2999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99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phủ</a:t>
            </a:r>
            <a:r>
              <a:rPr lang="en-US" sz="2999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99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hoặc</a:t>
            </a:r>
            <a:r>
              <a:rPr lang="en-US" sz="2999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99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của</a:t>
            </a:r>
            <a:r>
              <a:rPr lang="en-US" sz="2999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99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Bộ</a:t>
            </a:r>
            <a:r>
              <a:rPr lang="en-US" sz="2999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99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Ngoại</a:t>
            </a:r>
            <a:r>
              <a:rPr lang="en-US" sz="2999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99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giao</a:t>
            </a:r>
            <a:r>
              <a:rPr lang="en-US" sz="2999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99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một</a:t>
            </a:r>
            <a:r>
              <a:rPr lang="en-US" sz="2999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99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nước</a:t>
            </a:r>
            <a:r>
              <a:rPr lang="en-US" sz="2999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99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gửi</a:t>
            </a:r>
            <a:r>
              <a:rPr lang="en-US" sz="2999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99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cho</a:t>
            </a:r>
            <a:r>
              <a:rPr lang="en-US" sz="2999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99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Chính</a:t>
            </a:r>
            <a:r>
              <a:rPr lang="en-US" sz="2999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99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phủ</a:t>
            </a:r>
            <a:r>
              <a:rPr lang="en-US" sz="2999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99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hoặc</a:t>
            </a:r>
            <a:r>
              <a:rPr lang="en-US" sz="2999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99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Bộ</a:t>
            </a:r>
            <a:r>
              <a:rPr lang="en-US" sz="2999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99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ngoại</a:t>
            </a:r>
            <a:r>
              <a:rPr lang="en-US" sz="2999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99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giao</a:t>
            </a:r>
            <a:r>
              <a:rPr lang="en-US" sz="2999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99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của</a:t>
            </a:r>
            <a:r>
              <a:rPr lang="en-US" sz="2999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99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nước</a:t>
            </a:r>
            <a:r>
              <a:rPr lang="en-US" sz="2999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99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khác</a:t>
            </a:r>
            <a:r>
              <a:rPr lang="en-US" sz="2999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99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để</a:t>
            </a:r>
            <a:r>
              <a:rPr lang="en-US" sz="2999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99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thông</a:t>
            </a:r>
            <a:r>
              <a:rPr lang="en-US" sz="2999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99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báo</a:t>
            </a:r>
            <a:r>
              <a:rPr lang="en-US" sz="2999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, </a:t>
            </a:r>
            <a:r>
              <a:rPr lang="en-US" sz="2999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trao</a:t>
            </a:r>
            <a:r>
              <a:rPr lang="en-US" sz="2999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99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đổi</a:t>
            </a:r>
            <a:r>
              <a:rPr lang="en-US" sz="2999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, </a:t>
            </a:r>
            <a:r>
              <a:rPr lang="en-US" sz="2999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yêu</a:t>
            </a:r>
            <a:r>
              <a:rPr lang="en-US" sz="2999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99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sách</a:t>
            </a:r>
            <a:r>
              <a:rPr lang="en-US" sz="2999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hay </a:t>
            </a:r>
            <a:r>
              <a:rPr lang="en-US" sz="2999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phản</a:t>
            </a:r>
            <a:r>
              <a:rPr lang="en-US" sz="2999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99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đối</a:t>
            </a:r>
            <a:r>
              <a:rPr lang="en-US" sz="2999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99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về</a:t>
            </a:r>
            <a:r>
              <a:rPr lang="en-US" sz="2999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99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một</a:t>
            </a:r>
            <a:r>
              <a:rPr lang="en-US" sz="2999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99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vấn</a:t>
            </a:r>
            <a:r>
              <a:rPr lang="en-US" sz="2999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99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đề</a:t>
            </a:r>
            <a:r>
              <a:rPr lang="en-US" sz="2999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99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nào</a:t>
            </a:r>
            <a:r>
              <a:rPr lang="en-US" sz="2999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99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đó</a:t>
            </a:r>
            <a:r>
              <a:rPr lang="en-US" sz="2999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99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có</a:t>
            </a:r>
            <a:r>
              <a:rPr lang="en-US" sz="2999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99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liên</a:t>
            </a:r>
            <a:r>
              <a:rPr lang="en-US" sz="2999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99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quan</a:t>
            </a:r>
            <a:r>
              <a:rPr lang="en-US" sz="2999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99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đến</a:t>
            </a:r>
            <a:r>
              <a:rPr lang="en-US" sz="2999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99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lợi</a:t>
            </a:r>
            <a:r>
              <a:rPr lang="en-US" sz="2999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99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ích</a:t>
            </a:r>
            <a:r>
              <a:rPr lang="en-US" sz="2999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99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của</a:t>
            </a:r>
            <a:r>
              <a:rPr lang="en-US" sz="2999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99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cả</a:t>
            </a:r>
            <a:r>
              <a:rPr lang="en-US" sz="2999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99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hai</a:t>
            </a:r>
            <a:r>
              <a:rPr lang="en-US" sz="2999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99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bên</a:t>
            </a:r>
            <a:r>
              <a:rPr lang="en-US" sz="2999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99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hoặc</a:t>
            </a:r>
            <a:r>
              <a:rPr lang="en-US" sz="2999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99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các</a:t>
            </a:r>
            <a:r>
              <a:rPr lang="en-US" sz="2999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99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bên</a:t>
            </a:r>
            <a:r>
              <a:rPr lang="en-US" sz="2999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46219364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2E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15790" y="-274600"/>
            <a:ext cx="7407199" cy="7407199"/>
          </a:xfrm>
          <a:custGeom>
            <a:avLst/>
            <a:gdLst/>
            <a:ahLst/>
            <a:cxnLst/>
            <a:rect l="l" t="t" r="r" b="b"/>
            <a:pathLst>
              <a:path w="11110799" h="11110799">
                <a:moveTo>
                  <a:pt x="0" y="0"/>
                </a:moveTo>
                <a:lnTo>
                  <a:pt x="11110799" y="0"/>
                </a:lnTo>
                <a:lnTo>
                  <a:pt x="11110799" y="11110800"/>
                </a:lnTo>
                <a:lnTo>
                  <a:pt x="0" y="11110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999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891410" y="-274600"/>
            <a:ext cx="7407199" cy="7407199"/>
          </a:xfrm>
          <a:custGeom>
            <a:avLst/>
            <a:gdLst/>
            <a:ahLst/>
            <a:cxnLst/>
            <a:rect l="l" t="t" r="r" b="b"/>
            <a:pathLst>
              <a:path w="11110799" h="11110799">
                <a:moveTo>
                  <a:pt x="0" y="0"/>
                </a:moveTo>
                <a:lnTo>
                  <a:pt x="11110800" y="0"/>
                </a:lnTo>
                <a:lnTo>
                  <a:pt x="11110800" y="11110800"/>
                </a:lnTo>
                <a:lnTo>
                  <a:pt x="0" y="11110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999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278857" y="232159"/>
            <a:ext cx="11620945" cy="6986087"/>
            <a:chOff x="0" y="0"/>
            <a:chExt cx="23241890" cy="13972174"/>
          </a:xfrm>
        </p:grpSpPr>
        <p:sp>
          <p:nvSpPr>
            <p:cNvPr id="5" name="Freeform 5"/>
            <p:cNvSpPr/>
            <p:nvPr/>
          </p:nvSpPr>
          <p:spPr>
            <a:xfrm>
              <a:off x="0" y="12410654"/>
              <a:ext cx="23241890" cy="1561520"/>
            </a:xfrm>
            <a:custGeom>
              <a:avLst/>
              <a:gdLst/>
              <a:ahLst/>
              <a:cxnLst/>
              <a:rect l="l" t="t" r="r" b="b"/>
              <a:pathLst>
                <a:path w="23241890" h="1561520">
                  <a:moveTo>
                    <a:pt x="0" y="0"/>
                  </a:moveTo>
                  <a:lnTo>
                    <a:pt x="23241890" y="0"/>
                  </a:lnTo>
                  <a:lnTo>
                    <a:pt x="23241890" y="1561520"/>
                  </a:lnTo>
                  <a:lnTo>
                    <a:pt x="0" y="15615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2694" r="-2694"/>
              </a:stretch>
            </a:blipFill>
          </p:spPr>
        </p:sp>
        <p:grpSp>
          <p:nvGrpSpPr>
            <p:cNvPr id="6" name="Group 6"/>
            <p:cNvGrpSpPr/>
            <p:nvPr/>
          </p:nvGrpSpPr>
          <p:grpSpPr>
            <a:xfrm>
              <a:off x="0" y="0"/>
              <a:ext cx="23241890" cy="12419711"/>
              <a:chOff x="0" y="0"/>
              <a:chExt cx="4590991" cy="245327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590991" cy="2453276"/>
              </a:xfrm>
              <a:custGeom>
                <a:avLst/>
                <a:gdLst/>
                <a:ahLst/>
                <a:cxnLst/>
                <a:rect l="l" t="t" r="r" b="b"/>
                <a:pathLst>
                  <a:path w="4590991" h="2453276">
                    <a:moveTo>
                      <a:pt x="0" y="0"/>
                    </a:moveTo>
                    <a:lnTo>
                      <a:pt x="4590991" y="0"/>
                    </a:lnTo>
                    <a:lnTo>
                      <a:pt x="4590991" y="2453276"/>
                    </a:lnTo>
                    <a:lnTo>
                      <a:pt x="0" y="2453276"/>
                    </a:lnTo>
                    <a:close/>
                  </a:path>
                </a:pathLst>
              </a:custGeom>
              <a:solidFill>
                <a:srgbClr val="2B1B10"/>
              </a:solidFill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4590991" cy="249137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9" name="Freeform 9"/>
          <p:cNvSpPr/>
          <p:nvPr/>
        </p:nvSpPr>
        <p:spPr>
          <a:xfrm>
            <a:off x="454118" y="583668"/>
            <a:ext cx="8188326" cy="5588533"/>
          </a:xfrm>
          <a:custGeom>
            <a:avLst/>
            <a:gdLst/>
            <a:ahLst/>
            <a:cxnLst/>
            <a:rect l="l" t="t" r="r" b="b"/>
            <a:pathLst>
              <a:path w="12282489" h="8382799">
                <a:moveTo>
                  <a:pt x="0" y="0"/>
                </a:moveTo>
                <a:lnTo>
                  <a:pt x="12282489" y="0"/>
                </a:lnTo>
                <a:lnTo>
                  <a:pt x="12282489" y="8382799"/>
                </a:lnTo>
                <a:lnTo>
                  <a:pt x="0" y="838279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7095211" y="3008322"/>
            <a:ext cx="4804590" cy="3849678"/>
          </a:xfrm>
          <a:custGeom>
            <a:avLst/>
            <a:gdLst/>
            <a:ahLst/>
            <a:cxnLst/>
            <a:rect l="l" t="t" r="r" b="b"/>
            <a:pathLst>
              <a:path w="7206885" h="5774517">
                <a:moveTo>
                  <a:pt x="0" y="0"/>
                </a:moveTo>
                <a:lnTo>
                  <a:pt x="7206886" y="0"/>
                </a:lnTo>
                <a:lnTo>
                  <a:pt x="7206886" y="5774517"/>
                </a:lnTo>
                <a:lnTo>
                  <a:pt x="0" y="577451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8267" y="1743979"/>
            <a:ext cx="7596274" cy="3731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028962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2E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15790" y="-274600"/>
            <a:ext cx="7407199" cy="7407199"/>
          </a:xfrm>
          <a:custGeom>
            <a:avLst/>
            <a:gdLst/>
            <a:ahLst/>
            <a:cxnLst/>
            <a:rect l="l" t="t" r="r" b="b"/>
            <a:pathLst>
              <a:path w="11110799" h="11110799">
                <a:moveTo>
                  <a:pt x="0" y="0"/>
                </a:moveTo>
                <a:lnTo>
                  <a:pt x="11110799" y="0"/>
                </a:lnTo>
                <a:lnTo>
                  <a:pt x="11110799" y="11110800"/>
                </a:lnTo>
                <a:lnTo>
                  <a:pt x="0" y="11110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999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891410" y="-274600"/>
            <a:ext cx="7407199" cy="7407199"/>
          </a:xfrm>
          <a:custGeom>
            <a:avLst/>
            <a:gdLst/>
            <a:ahLst/>
            <a:cxnLst/>
            <a:rect l="l" t="t" r="r" b="b"/>
            <a:pathLst>
              <a:path w="11110799" h="11110799">
                <a:moveTo>
                  <a:pt x="0" y="0"/>
                </a:moveTo>
                <a:lnTo>
                  <a:pt x="11110800" y="0"/>
                </a:lnTo>
                <a:lnTo>
                  <a:pt x="11110800" y="11110800"/>
                </a:lnTo>
                <a:lnTo>
                  <a:pt x="0" y="11110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999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519020" y="232159"/>
            <a:ext cx="11153960" cy="6986087"/>
            <a:chOff x="0" y="0"/>
            <a:chExt cx="22307921" cy="13972174"/>
          </a:xfrm>
        </p:grpSpPr>
        <p:sp>
          <p:nvSpPr>
            <p:cNvPr id="5" name="Freeform 5"/>
            <p:cNvSpPr/>
            <p:nvPr/>
          </p:nvSpPr>
          <p:spPr>
            <a:xfrm>
              <a:off x="0" y="12410654"/>
              <a:ext cx="22307921" cy="1561520"/>
            </a:xfrm>
            <a:custGeom>
              <a:avLst/>
              <a:gdLst/>
              <a:ahLst/>
              <a:cxnLst/>
              <a:rect l="l" t="t" r="r" b="b"/>
              <a:pathLst>
                <a:path w="22307921" h="1561520">
                  <a:moveTo>
                    <a:pt x="0" y="0"/>
                  </a:moveTo>
                  <a:lnTo>
                    <a:pt x="22307921" y="0"/>
                  </a:lnTo>
                  <a:lnTo>
                    <a:pt x="22307921" y="1561520"/>
                  </a:lnTo>
                  <a:lnTo>
                    <a:pt x="0" y="15615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4900" r="-4900"/>
              </a:stretch>
            </a:blipFill>
          </p:spPr>
        </p:sp>
        <p:grpSp>
          <p:nvGrpSpPr>
            <p:cNvPr id="6" name="Group 6"/>
            <p:cNvGrpSpPr/>
            <p:nvPr/>
          </p:nvGrpSpPr>
          <p:grpSpPr>
            <a:xfrm>
              <a:off x="0" y="0"/>
              <a:ext cx="22307921" cy="12419711"/>
              <a:chOff x="0" y="0"/>
              <a:chExt cx="4406503" cy="245327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406503" cy="2453276"/>
              </a:xfrm>
              <a:custGeom>
                <a:avLst/>
                <a:gdLst/>
                <a:ahLst/>
                <a:cxnLst/>
                <a:rect l="l" t="t" r="r" b="b"/>
                <a:pathLst>
                  <a:path w="4406503" h="2453276">
                    <a:moveTo>
                      <a:pt x="0" y="0"/>
                    </a:moveTo>
                    <a:lnTo>
                      <a:pt x="4406503" y="0"/>
                    </a:lnTo>
                    <a:lnTo>
                      <a:pt x="4406503" y="2453276"/>
                    </a:lnTo>
                    <a:lnTo>
                      <a:pt x="0" y="2453276"/>
                    </a:lnTo>
                    <a:close/>
                  </a:path>
                </a:pathLst>
              </a:custGeom>
              <a:solidFill>
                <a:srgbClr val="2B1B10"/>
              </a:solidFill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4406503" cy="249137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9" name="Freeform 9"/>
          <p:cNvSpPr/>
          <p:nvPr/>
        </p:nvSpPr>
        <p:spPr>
          <a:xfrm>
            <a:off x="3797396" y="1923631"/>
            <a:ext cx="4597208" cy="4597208"/>
          </a:xfrm>
          <a:custGeom>
            <a:avLst/>
            <a:gdLst/>
            <a:ahLst/>
            <a:cxnLst/>
            <a:rect l="l" t="t" r="r" b="b"/>
            <a:pathLst>
              <a:path w="6895812" h="6895812">
                <a:moveTo>
                  <a:pt x="0" y="0"/>
                </a:moveTo>
                <a:lnTo>
                  <a:pt x="6895812" y="0"/>
                </a:lnTo>
                <a:lnTo>
                  <a:pt x="6895812" y="6895812"/>
                </a:lnTo>
                <a:lnTo>
                  <a:pt x="0" y="689581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4645" y="406462"/>
            <a:ext cx="9370364" cy="167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866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2E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15790" y="-274600"/>
            <a:ext cx="7407199" cy="7407199"/>
          </a:xfrm>
          <a:custGeom>
            <a:avLst/>
            <a:gdLst/>
            <a:ahLst/>
            <a:cxnLst/>
            <a:rect l="l" t="t" r="r" b="b"/>
            <a:pathLst>
              <a:path w="11110799" h="11110799">
                <a:moveTo>
                  <a:pt x="0" y="0"/>
                </a:moveTo>
                <a:lnTo>
                  <a:pt x="11110799" y="0"/>
                </a:lnTo>
                <a:lnTo>
                  <a:pt x="11110799" y="11110800"/>
                </a:lnTo>
                <a:lnTo>
                  <a:pt x="0" y="11110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999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891410" y="-274600"/>
            <a:ext cx="7407199" cy="7407199"/>
          </a:xfrm>
          <a:custGeom>
            <a:avLst/>
            <a:gdLst/>
            <a:ahLst/>
            <a:cxnLst/>
            <a:rect l="l" t="t" r="r" b="b"/>
            <a:pathLst>
              <a:path w="11110799" h="11110799">
                <a:moveTo>
                  <a:pt x="0" y="0"/>
                </a:moveTo>
                <a:lnTo>
                  <a:pt x="11110800" y="0"/>
                </a:lnTo>
                <a:lnTo>
                  <a:pt x="11110800" y="11110800"/>
                </a:lnTo>
                <a:lnTo>
                  <a:pt x="0" y="11110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999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278857" y="232159"/>
            <a:ext cx="11620945" cy="6986087"/>
            <a:chOff x="0" y="0"/>
            <a:chExt cx="23241890" cy="13972174"/>
          </a:xfrm>
        </p:grpSpPr>
        <p:sp>
          <p:nvSpPr>
            <p:cNvPr id="5" name="Freeform 5"/>
            <p:cNvSpPr/>
            <p:nvPr/>
          </p:nvSpPr>
          <p:spPr>
            <a:xfrm>
              <a:off x="0" y="12410654"/>
              <a:ext cx="23241890" cy="1561520"/>
            </a:xfrm>
            <a:custGeom>
              <a:avLst/>
              <a:gdLst/>
              <a:ahLst/>
              <a:cxnLst/>
              <a:rect l="l" t="t" r="r" b="b"/>
              <a:pathLst>
                <a:path w="23241890" h="1561520">
                  <a:moveTo>
                    <a:pt x="0" y="0"/>
                  </a:moveTo>
                  <a:lnTo>
                    <a:pt x="23241890" y="0"/>
                  </a:lnTo>
                  <a:lnTo>
                    <a:pt x="23241890" y="1561520"/>
                  </a:lnTo>
                  <a:lnTo>
                    <a:pt x="0" y="15615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2694" r="-2694"/>
              </a:stretch>
            </a:blipFill>
          </p:spPr>
        </p:sp>
        <p:grpSp>
          <p:nvGrpSpPr>
            <p:cNvPr id="6" name="Group 6"/>
            <p:cNvGrpSpPr/>
            <p:nvPr/>
          </p:nvGrpSpPr>
          <p:grpSpPr>
            <a:xfrm>
              <a:off x="0" y="0"/>
              <a:ext cx="23241890" cy="12419711"/>
              <a:chOff x="0" y="0"/>
              <a:chExt cx="4590991" cy="245327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590991" cy="2453276"/>
              </a:xfrm>
              <a:custGeom>
                <a:avLst/>
                <a:gdLst/>
                <a:ahLst/>
                <a:cxnLst/>
                <a:rect l="l" t="t" r="r" b="b"/>
                <a:pathLst>
                  <a:path w="4590991" h="2453276">
                    <a:moveTo>
                      <a:pt x="0" y="0"/>
                    </a:moveTo>
                    <a:lnTo>
                      <a:pt x="4590991" y="0"/>
                    </a:lnTo>
                    <a:lnTo>
                      <a:pt x="4590991" y="2453276"/>
                    </a:lnTo>
                    <a:lnTo>
                      <a:pt x="0" y="2453276"/>
                    </a:lnTo>
                    <a:close/>
                  </a:path>
                </a:pathLst>
              </a:custGeom>
              <a:solidFill>
                <a:srgbClr val="2B1B10"/>
              </a:solidFill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4590991" cy="249137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9" name="Freeform 9"/>
          <p:cNvSpPr/>
          <p:nvPr/>
        </p:nvSpPr>
        <p:spPr>
          <a:xfrm>
            <a:off x="3804114" y="479946"/>
            <a:ext cx="7785953" cy="5313913"/>
          </a:xfrm>
          <a:custGeom>
            <a:avLst/>
            <a:gdLst/>
            <a:ahLst/>
            <a:cxnLst/>
            <a:rect l="l" t="t" r="r" b="b"/>
            <a:pathLst>
              <a:path w="11678929" h="7970869">
                <a:moveTo>
                  <a:pt x="0" y="0"/>
                </a:moveTo>
                <a:lnTo>
                  <a:pt x="11678929" y="0"/>
                </a:lnTo>
                <a:lnTo>
                  <a:pt x="11678929" y="7970869"/>
                </a:lnTo>
                <a:lnTo>
                  <a:pt x="0" y="797086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85460" y="2384389"/>
            <a:ext cx="4944173" cy="4233447"/>
          </a:xfrm>
          <a:custGeom>
            <a:avLst/>
            <a:gdLst/>
            <a:ahLst/>
            <a:cxnLst/>
            <a:rect l="l" t="t" r="r" b="b"/>
            <a:pathLst>
              <a:path w="7416259" h="6350171">
                <a:moveTo>
                  <a:pt x="0" y="0"/>
                </a:moveTo>
                <a:lnTo>
                  <a:pt x="7416259" y="0"/>
                </a:lnTo>
                <a:lnTo>
                  <a:pt x="7416259" y="6350172"/>
                </a:lnTo>
                <a:lnTo>
                  <a:pt x="0" y="635017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87031" y="1584886"/>
            <a:ext cx="8370533" cy="3407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183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2E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15790" y="-274600"/>
            <a:ext cx="7407199" cy="7407199"/>
          </a:xfrm>
          <a:custGeom>
            <a:avLst/>
            <a:gdLst/>
            <a:ahLst/>
            <a:cxnLst/>
            <a:rect l="l" t="t" r="r" b="b"/>
            <a:pathLst>
              <a:path w="11110799" h="11110799">
                <a:moveTo>
                  <a:pt x="0" y="0"/>
                </a:moveTo>
                <a:lnTo>
                  <a:pt x="11110799" y="0"/>
                </a:lnTo>
                <a:lnTo>
                  <a:pt x="11110799" y="11110800"/>
                </a:lnTo>
                <a:lnTo>
                  <a:pt x="0" y="11110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999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891410" y="-274600"/>
            <a:ext cx="7407199" cy="7407199"/>
          </a:xfrm>
          <a:custGeom>
            <a:avLst/>
            <a:gdLst/>
            <a:ahLst/>
            <a:cxnLst/>
            <a:rect l="l" t="t" r="r" b="b"/>
            <a:pathLst>
              <a:path w="11110799" h="11110799">
                <a:moveTo>
                  <a:pt x="0" y="0"/>
                </a:moveTo>
                <a:lnTo>
                  <a:pt x="11110800" y="0"/>
                </a:lnTo>
                <a:lnTo>
                  <a:pt x="11110800" y="11110800"/>
                </a:lnTo>
                <a:lnTo>
                  <a:pt x="0" y="11110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999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436509" y="1725471"/>
            <a:ext cx="5552141" cy="5032473"/>
            <a:chOff x="0" y="0"/>
            <a:chExt cx="11104281" cy="12620580"/>
          </a:xfrm>
        </p:grpSpPr>
        <p:sp>
          <p:nvSpPr>
            <p:cNvPr id="5" name="Freeform 5"/>
            <p:cNvSpPr/>
            <p:nvPr/>
          </p:nvSpPr>
          <p:spPr>
            <a:xfrm>
              <a:off x="0" y="11912682"/>
              <a:ext cx="11104281" cy="707898"/>
            </a:xfrm>
            <a:custGeom>
              <a:avLst/>
              <a:gdLst/>
              <a:ahLst/>
              <a:cxnLst/>
              <a:rect l="l" t="t" r="r" b="b"/>
              <a:pathLst>
                <a:path w="11104281" h="707898">
                  <a:moveTo>
                    <a:pt x="0" y="0"/>
                  </a:moveTo>
                  <a:lnTo>
                    <a:pt x="11104281" y="0"/>
                  </a:lnTo>
                  <a:lnTo>
                    <a:pt x="11104281" y="707898"/>
                  </a:lnTo>
                  <a:lnTo>
                    <a:pt x="0" y="7078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grpSp>
          <p:nvGrpSpPr>
            <p:cNvPr id="6" name="Group 6"/>
            <p:cNvGrpSpPr/>
            <p:nvPr/>
          </p:nvGrpSpPr>
          <p:grpSpPr>
            <a:xfrm>
              <a:off x="0" y="0"/>
              <a:ext cx="11104281" cy="11925382"/>
              <a:chOff x="0" y="0"/>
              <a:chExt cx="1892590" cy="203253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1892590" cy="2032536"/>
              </a:xfrm>
              <a:custGeom>
                <a:avLst/>
                <a:gdLst/>
                <a:ahLst/>
                <a:cxnLst/>
                <a:rect l="l" t="t" r="r" b="b"/>
                <a:pathLst>
                  <a:path w="1892590" h="2032536">
                    <a:moveTo>
                      <a:pt x="0" y="0"/>
                    </a:moveTo>
                    <a:lnTo>
                      <a:pt x="1892590" y="0"/>
                    </a:lnTo>
                    <a:lnTo>
                      <a:pt x="1892590" y="2032536"/>
                    </a:lnTo>
                    <a:lnTo>
                      <a:pt x="0" y="2032536"/>
                    </a:lnTo>
                    <a:close/>
                  </a:path>
                </a:pathLst>
              </a:custGeom>
              <a:solidFill>
                <a:srgbClr val="2B1B10"/>
              </a:solidFill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47625"/>
                <a:ext cx="1892590" cy="2080161"/>
              </a:xfrm>
              <a:prstGeom prst="rect">
                <a:avLst/>
              </a:prstGeom>
            </p:spPr>
            <p:txBody>
              <a:bodyPr lIns="12266" tIns="12266" rIns="12266" bIns="12266" rtlCol="0" anchor="ctr"/>
              <a:lstStyle/>
              <a:p>
                <a:pPr algn="ctr" defTabSz="609630">
                  <a:lnSpc>
                    <a:spcPts val="2095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9" name="Group 9"/>
          <p:cNvGrpSpPr/>
          <p:nvPr/>
        </p:nvGrpSpPr>
        <p:grpSpPr>
          <a:xfrm>
            <a:off x="6221150" y="1725471"/>
            <a:ext cx="5552141" cy="5038824"/>
            <a:chOff x="0" y="0"/>
            <a:chExt cx="11104281" cy="12633280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0"/>
              <a:ext cx="11104281" cy="11925382"/>
              <a:chOff x="0" y="0"/>
              <a:chExt cx="1892590" cy="2032536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1892590" cy="2032536"/>
              </a:xfrm>
              <a:custGeom>
                <a:avLst/>
                <a:gdLst/>
                <a:ahLst/>
                <a:cxnLst/>
                <a:rect l="l" t="t" r="r" b="b"/>
                <a:pathLst>
                  <a:path w="1892590" h="2032536">
                    <a:moveTo>
                      <a:pt x="0" y="0"/>
                    </a:moveTo>
                    <a:lnTo>
                      <a:pt x="1892590" y="0"/>
                    </a:lnTo>
                    <a:lnTo>
                      <a:pt x="1892590" y="2032536"/>
                    </a:lnTo>
                    <a:lnTo>
                      <a:pt x="0" y="2032536"/>
                    </a:lnTo>
                    <a:close/>
                  </a:path>
                </a:pathLst>
              </a:custGeom>
              <a:solidFill>
                <a:srgbClr val="2B1B10"/>
              </a:solidFill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0" y="-47625"/>
                <a:ext cx="1892590" cy="2080161"/>
              </a:xfrm>
              <a:prstGeom prst="rect">
                <a:avLst/>
              </a:prstGeom>
            </p:spPr>
            <p:txBody>
              <a:bodyPr lIns="12266" tIns="12266" rIns="12266" bIns="12266" rtlCol="0" anchor="ctr"/>
              <a:lstStyle/>
              <a:p>
                <a:pPr algn="ctr" defTabSz="609630">
                  <a:lnSpc>
                    <a:spcPts val="2095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3" name="Freeform 13"/>
            <p:cNvSpPr/>
            <p:nvPr/>
          </p:nvSpPr>
          <p:spPr>
            <a:xfrm>
              <a:off x="0" y="11925382"/>
              <a:ext cx="11104281" cy="707898"/>
            </a:xfrm>
            <a:custGeom>
              <a:avLst/>
              <a:gdLst/>
              <a:ahLst/>
              <a:cxnLst/>
              <a:rect l="l" t="t" r="r" b="b"/>
              <a:pathLst>
                <a:path w="11104281" h="707898">
                  <a:moveTo>
                    <a:pt x="0" y="0"/>
                  </a:moveTo>
                  <a:lnTo>
                    <a:pt x="11104281" y="0"/>
                  </a:lnTo>
                  <a:lnTo>
                    <a:pt x="11104281" y="707898"/>
                  </a:lnTo>
                  <a:lnTo>
                    <a:pt x="0" y="7078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sp>
        <p:nvSpPr>
          <p:cNvPr id="20" name="Freeform 4"/>
          <p:cNvSpPr/>
          <p:nvPr/>
        </p:nvSpPr>
        <p:spPr>
          <a:xfrm>
            <a:off x="3325881" y="2113289"/>
            <a:ext cx="2781677" cy="2739952"/>
          </a:xfrm>
          <a:custGeom>
            <a:avLst/>
            <a:gdLst/>
            <a:ahLst/>
            <a:cxnLst/>
            <a:rect l="l" t="t" r="r" b="b"/>
            <a:pathLst>
              <a:path w="4611769" h="4542592">
                <a:moveTo>
                  <a:pt x="0" y="0"/>
                </a:moveTo>
                <a:lnTo>
                  <a:pt x="4611769" y="0"/>
                </a:lnTo>
                <a:lnTo>
                  <a:pt x="4611769" y="4542593"/>
                </a:lnTo>
                <a:lnTo>
                  <a:pt x="0" y="454259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5"/>
          <p:cNvSpPr/>
          <p:nvPr/>
        </p:nvSpPr>
        <p:spPr>
          <a:xfrm>
            <a:off x="998978" y="2530321"/>
            <a:ext cx="2207995" cy="3873676"/>
          </a:xfrm>
          <a:custGeom>
            <a:avLst/>
            <a:gdLst/>
            <a:ahLst/>
            <a:cxnLst/>
            <a:rect l="l" t="t" r="r" b="b"/>
            <a:pathLst>
              <a:path w="3110532" h="5457074">
                <a:moveTo>
                  <a:pt x="0" y="0"/>
                </a:moveTo>
                <a:lnTo>
                  <a:pt x="3110533" y="0"/>
                </a:lnTo>
                <a:lnTo>
                  <a:pt x="3110533" y="5457074"/>
                </a:lnTo>
                <a:lnTo>
                  <a:pt x="0" y="545707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22" name="TextBox 7"/>
          <p:cNvSpPr txBox="1"/>
          <p:nvPr/>
        </p:nvSpPr>
        <p:spPr>
          <a:xfrm>
            <a:off x="6612990" y="2178994"/>
            <a:ext cx="5892182" cy="760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997"/>
              </a:lnSpc>
              <a:spcBef>
                <a:spcPct val="0"/>
              </a:spcBef>
            </a:pPr>
            <a:r>
              <a:rPr lang="en-US" sz="3000" dirty="0" err="1">
                <a:solidFill>
                  <a:schemeClr val="bg1"/>
                </a:solidFill>
                <a:latin typeface="Cambria Bold"/>
                <a:ea typeface="Cambria Bold"/>
                <a:cs typeface="Cambria Bold"/>
                <a:sym typeface="Cambria Bold"/>
              </a:rPr>
              <a:t>Đọc</a:t>
            </a:r>
            <a:r>
              <a:rPr lang="en-US" sz="3000" dirty="0">
                <a:solidFill>
                  <a:schemeClr val="bg1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ambria Bold"/>
                <a:ea typeface="Cambria Bold"/>
                <a:cs typeface="Cambria Bold"/>
                <a:sym typeface="Cambria Bold"/>
              </a:rPr>
              <a:t>đúng</a:t>
            </a:r>
            <a:r>
              <a:rPr lang="en-US" sz="3000" dirty="0">
                <a:solidFill>
                  <a:schemeClr val="bg1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ambria Bold"/>
                <a:ea typeface="Cambria Bold"/>
                <a:cs typeface="Cambria Bold"/>
                <a:sym typeface="Cambria Bold"/>
              </a:rPr>
              <a:t>từ</a:t>
            </a:r>
            <a:r>
              <a:rPr lang="en-US" sz="3000" dirty="0">
                <a:solidFill>
                  <a:schemeClr val="bg1"/>
                </a:solidFill>
                <a:latin typeface="Cambria Bold"/>
                <a:ea typeface="Cambria Bold"/>
                <a:cs typeface="Cambria Bold"/>
                <a:sym typeface="Cambria Bold"/>
              </a:rPr>
              <a:t>;  </a:t>
            </a:r>
            <a:r>
              <a:rPr lang="en-US" sz="3000" dirty="0" err="1">
                <a:solidFill>
                  <a:schemeClr val="bg1"/>
                </a:solidFill>
                <a:latin typeface="Cambria Bold"/>
                <a:ea typeface="Cambria Bold"/>
                <a:cs typeface="Cambria Bold"/>
                <a:sym typeface="Cambria Bold"/>
              </a:rPr>
              <a:t>đọc</a:t>
            </a:r>
            <a:r>
              <a:rPr lang="en-US" sz="3000" dirty="0">
                <a:solidFill>
                  <a:schemeClr val="bg1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ambria Bold"/>
                <a:ea typeface="Cambria Bold"/>
                <a:cs typeface="Cambria Bold"/>
                <a:sym typeface="Cambria Bold"/>
              </a:rPr>
              <a:t>diễn</a:t>
            </a:r>
            <a:r>
              <a:rPr lang="en-US" sz="3000" dirty="0">
                <a:solidFill>
                  <a:schemeClr val="bg1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ambria Bold"/>
                <a:ea typeface="Cambria Bold"/>
                <a:cs typeface="Cambria Bold"/>
                <a:sym typeface="Cambria Bold"/>
              </a:rPr>
              <a:t>cảm</a:t>
            </a:r>
            <a:r>
              <a:rPr lang="en-US" sz="3000" dirty="0">
                <a:solidFill>
                  <a:schemeClr val="bg1"/>
                </a:solidFill>
                <a:latin typeface="Cambria Bold"/>
                <a:ea typeface="Cambria Bold"/>
                <a:cs typeface="Cambria Bold"/>
                <a:sym typeface="Cambria Bold"/>
              </a:rPr>
              <a:t>.</a:t>
            </a:r>
          </a:p>
        </p:txBody>
      </p:sp>
      <p:sp>
        <p:nvSpPr>
          <p:cNvPr id="23" name="TextBox 8"/>
          <p:cNvSpPr txBox="1"/>
          <p:nvPr/>
        </p:nvSpPr>
        <p:spPr>
          <a:xfrm>
            <a:off x="6612990" y="4218794"/>
            <a:ext cx="5892182" cy="760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997"/>
              </a:lnSpc>
              <a:spcBef>
                <a:spcPct val="0"/>
              </a:spcBef>
            </a:pPr>
            <a:r>
              <a:rPr lang="en-US" sz="3000" dirty="0" err="1">
                <a:solidFill>
                  <a:schemeClr val="bg1"/>
                </a:solidFill>
                <a:latin typeface="Cambria Bold"/>
                <a:ea typeface="Cambria Bold"/>
                <a:cs typeface="Cambria Bold"/>
                <a:sym typeface="Cambria Bold"/>
              </a:rPr>
              <a:t>Ngắt</a:t>
            </a:r>
            <a:r>
              <a:rPr lang="en-US" sz="3000" dirty="0">
                <a:solidFill>
                  <a:schemeClr val="bg1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ambria Bold"/>
                <a:ea typeface="Cambria Bold"/>
                <a:cs typeface="Cambria Bold"/>
                <a:sym typeface="Cambria Bold"/>
              </a:rPr>
              <a:t>nghỉ</a:t>
            </a:r>
            <a:r>
              <a:rPr lang="en-US" sz="3000" dirty="0">
                <a:solidFill>
                  <a:schemeClr val="bg1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ambria Bold"/>
                <a:ea typeface="Cambria Bold"/>
                <a:cs typeface="Cambria Bold"/>
                <a:sym typeface="Cambria Bold"/>
              </a:rPr>
              <a:t>hơi</a:t>
            </a:r>
            <a:r>
              <a:rPr lang="en-US" sz="3000" dirty="0">
                <a:solidFill>
                  <a:schemeClr val="bg1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ambria Bold"/>
                <a:ea typeface="Cambria Bold"/>
                <a:cs typeface="Cambria Bold"/>
                <a:sym typeface="Cambria Bold"/>
              </a:rPr>
              <a:t>đúng</a:t>
            </a:r>
            <a:r>
              <a:rPr lang="en-US" sz="3000" dirty="0">
                <a:solidFill>
                  <a:schemeClr val="bg1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ambria Bold"/>
                <a:ea typeface="Cambria Bold"/>
                <a:cs typeface="Cambria Bold"/>
                <a:sym typeface="Cambria Bold"/>
              </a:rPr>
              <a:t>chỗ</a:t>
            </a:r>
            <a:r>
              <a:rPr lang="en-US" sz="3000" dirty="0">
                <a:solidFill>
                  <a:schemeClr val="bg1"/>
                </a:solidFill>
                <a:latin typeface="Cambria Bold"/>
                <a:ea typeface="Cambria Bold"/>
                <a:cs typeface="Cambria Bold"/>
                <a:sym typeface="Cambria Bold"/>
              </a:rPr>
              <a:t>.</a:t>
            </a:r>
          </a:p>
        </p:txBody>
      </p:sp>
      <p:sp>
        <p:nvSpPr>
          <p:cNvPr id="24" name="TextBox 9"/>
          <p:cNvSpPr txBox="1"/>
          <p:nvPr/>
        </p:nvSpPr>
        <p:spPr>
          <a:xfrm>
            <a:off x="6612990" y="3198208"/>
            <a:ext cx="5892182" cy="760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997"/>
              </a:lnSpc>
              <a:spcBef>
                <a:spcPct val="0"/>
              </a:spcBef>
            </a:pPr>
            <a:r>
              <a:rPr lang="en-US" sz="3000" dirty="0" err="1">
                <a:solidFill>
                  <a:schemeClr val="bg1"/>
                </a:solidFill>
                <a:latin typeface="Cambria Bold"/>
                <a:ea typeface="Cambria Bold"/>
                <a:cs typeface="Cambria Bold"/>
                <a:sym typeface="Cambria Bold"/>
              </a:rPr>
              <a:t>Đọc</a:t>
            </a:r>
            <a:r>
              <a:rPr lang="en-US" sz="3000" dirty="0">
                <a:solidFill>
                  <a:schemeClr val="bg1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ambria Bold"/>
                <a:ea typeface="Cambria Bold"/>
                <a:cs typeface="Cambria Bold"/>
                <a:sym typeface="Cambria Bold"/>
              </a:rPr>
              <a:t>trôi</a:t>
            </a:r>
            <a:r>
              <a:rPr lang="en-US" sz="3000" dirty="0">
                <a:solidFill>
                  <a:schemeClr val="bg1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ambria Bold"/>
                <a:ea typeface="Cambria Bold"/>
                <a:cs typeface="Cambria Bold"/>
                <a:sym typeface="Cambria Bold"/>
              </a:rPr>
              <a:t>chảy</a:t>
            </a:r>
            <a:r>
              <a:rPr lang="en-US" sz="3000" dirty="0">
                <a:solidFill>
                  <a:schemeClr val="bg1"/>
                </a:solidFill>
                <a:latin typeface="Cambria Bold"/>
                <a:ea typeface="Cambria Bold"/>
                <a:cs typeface="Cambria Bold"/>
                <a:sym typeface="Cambria Bold"/>
              </a:rPr>
              <a:t>, </a:t>
            </a:r>
            <a:r>
              <a:rPr lang="en-US" sz="3000" dirty="0" err="1">
                <a:solidFill>
                  <a:schemeClr val="bg1"/>
                </a:solidFill>
                <a:latin typeface="Cambria Bold"/>
                <a:ea typeface="Cambria Bold"/>
                <a:cs typeface="Cambria Bold"/>
                <a:sym typeface="Cambria Bold"/>
              </a:rPr>
              <a:t>đúng</a:t>
            </a:r>
            <a:r>
              <a:rPr lang="en-US" sz="3000" dirty="0">
                <a:solidFill>
                  <a:schemeClr val="bg1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ambria Bold"/>
                <a:ea typeface="Cambria Bold"/>
                <a:cs typeface="Cambria Bold"/>
                <a:sym typeface="Cambria Bold"/>
              </a:rPr>
              <a:t>tốc</a:t>
            </a:r>
            <a:r>
              <a:rPr lang="en-US" sz="3000" dirty="0">
                <a:solidFill>
                  <a:schemeClr val="bg1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ambria Bold"/>
                <a:ea typeface="Cambria Bold"/>
                <a:cs typeface="Cambria Bold"/>
                <a:sym typeface="Cambria Bold"/>
              </a:rPr>
              <a:t>độ</a:t>
            </a:r>
            <a:r>
              <a:rPr lang="en-US" sz="3000" dirty="0">
                <a:solidFill>
                  <a:schemeClr val="bg1"/>
                </a:solidFill>
                <a:latin typeface="Cambria Bold"/>
                <a:ea typeface="Cambria Bold"/>
                <a:cs typeface="Cambria Bold"/>
                <a:sym typeface="Cambria Bold"/>
              </a:rPr>
              <a:t>.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75192" y="656989"/>
            <a:ext cx="7859416" cy="1068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524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2E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15790" y="-274600"/>
            <a:ext cx="7407199" cy="7407199"/>
          </a:xfrm>
          <a:custGeom>
            <a:avLst/>
            <a:gdLst/>
            <a:ahLst/>
            <a:cxnLst/>
            <a:rect l="l" t="t" r="r" b="b"/>
            <a:pathLst>
              <a:path w="11110799" h="11110799">
                <a:moveTo>
                  <a:pt x="0" y="0"/>
                </a:moveTo>
                <a:lnTo>
                  <a:pt x="11110799" y="0"/>
                </a:lnTo>
                <a:lnTo>
                  <a:pt x="11110799" y="11110800"/>
                </a:lnTo>
                <a:lnTo>
                  <a:pt x="0" y="11110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999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891410" y="-274600"/>
            <a:ext cx="7407199" cy="7407199"/>
          </a:xfrm>
          <a:custGeom>
            <a:avLst/>
            <a:gdLst/>
            <a:ahLst/>
            <a:cxnLst/>
            <a:rect l="l" t="t" r="r" b="b"/>
            <a:pathLst>
              <a:path w="11110799" h="11110799">
                <a:moveTo>
                  <a:pt x="0" y="0"/>
                </a:moveTo>
                <a:lnTo>
                  <a:pt x="11110800" y="0"/>
                </a:lnTo>
                <a:lnTo>
                  <a:pt x="11110800" y="11110800"/>
                </a:lnTo>
                <a:lnTo>
                  <a:pt x="0" y="11110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999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685800" y="685800"/>
            <a:ext cx="10820400" cy="6172200"/>
            <a:chOff x="0" y="0"/>
            <a:chExt cx="21640800" cy="12344400"/>
          </a:xfrm>
        </p:grpSpPr>
        <p:sp>
          <p:nvSpPr>
            <p:cNvPr id="5" name="Freeform 5"/>
            <p:cNvSpPr/>
            <p:nvPr/>
          </p:nvSpPr>
          <p:spPr>
            <a:xfrm>
              <a:off x="0" y="10964799"/>
              <a:ext cx="21640800" cy="1379601"/>
            </a:xfrm>
            <a:custGeom>
              <a:avLst/>
              <a:gdLst/>
              <a:ahLst/>
              <a:cxnLst/>
              <a:rect l="l" t="t" r="r" b="b"/>
              <a:pathLst>
                <a:path w="21640800" h="1379601">
                  <a:moveTo>
                    <a:pt x="0" y="0"/>
                  </a:moveTo>
                  <a:lnTo>
                    <a:pt x="21640800" y="0"/>
                  </a:lnTo>
                  <a:lnTo>
                    <a:pt x="21640800" y="1379601"/>
                  </a:lnTo>
                  <a:lnTo>
                    <a:pt x="0" y="13796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grpSp>
          <p:nvGrpSpPr>
            <p:cNvPr id="6" name="Group 6"/>
            <p:cNvGrpSpPr/>
            <p:nvPr/>
          </p:nvGrpSpPr>
          <p:grpSpPr>
            <a:xfrm>
              <a:off x="0" y="0"/>
              <a:ext cx="21640800" cy="10972800"/>
              <a:chOff x="0" y="0"/>
              <a:chExt cx="4274726" cy="2167467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274726" cy="2167467"/>
              </a:xfrm>
              <a:custGeom>
                <a:avLst/>
                <a:gdLst/>
                <a:ahLst/>
                <a:cxnLst/>
                <a:rect l="l" t="t" r="r" b="b"/>
                <a:pathLst>
                  <a:path w="4274726" h="2167467">
                    <a:moveTo>
                      <a:pt x="0" y="0"/>
                    </a:moveTo>
                    <a:lnTo>
                      <a:pt x="4274726" y="0"/>
                    </a:lnTo>
                    <a:lnTo>
                      <a:pt x="4274726" y="2167467"/>
                    </a:lnTo>
                    <a:lnTo>
                      <a:pt x="0" y="2167467"/>
                    </a:lnTo>
                    <a:close/>
                  </a:path>
                </a:pathLst>
              </a:custGeom>
              <a:solidFill>
                <a:srgbClr val="2B1B10"/>
              </a:solidFill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4274726" cy="2205567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9" name="TextBox 9"/>
          <p:cNvSpPr txBox="1"/>
          <p:nvPr/>
        </p:nvSpPr>
        <p:spPr>
          <a:xfrm>
            <a:off x="856784" y="882551"/>
            <a:ext cx="10478431" cy="53860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240"/>
              </a:lnSpc>
            </a:pPr>
            <a:r>
              <a:rPr lang="en-US" sz="353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1. </a:t>
            </a:r>
            <a:r>
              <a:rPr lang="en-US" sz="3533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Đoạn</a:t>
            </a:r>
            <a:r>
              <a:rPr lang="en-US" sz="353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 </a:t>
            </a:r>
            <a:r>
              <a:rPr lang="en-US" sz="3533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văn</a:t>
            </a:r>
            <a:r>
              <a:rPr lang="en-US" sz="353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 </a:t>
            </a:r>
            <a:r>
              <a:rPr lang="en-US" sz="3533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thứ</a:t>
            </a:r>
            <a:r>
              <a:rPr lang="en-US" sz="353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 </a:t>
            </a:r>
            <a:r>
              <a:rPr lang="en-US" sz="3533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nhất</a:t>
            </a:r>
            <a:r>
              <a:rPr lang="en-US" sz="353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 </a:t>
            </a:r>
            <a:r>
              <a:rPr lang="en-US" sz="3533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giới</a:t>
            </a:r>
            <a:r>
              <a:rPr lang="en-US" sz="353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 </a:t>
            </a:r>
            <a:r>
              <a:rPr lang="en-US" sz="3533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thiệu</a:t>
            </a:r>
            <a:r>
              <a:rPr lang="en-US" sz="353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 </a:t>
            </a:r>
            <a:r>
              <a:rPr lang="en-US" sz="3533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điêu</a:t>
            </a:r>
            <a:r>
              <a:rPr lang="en-US" sz="353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 </a:t>
            </a:r>
            <a:r>
              <a:rPr lang="en-US" sz="3533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gì</a:t>
            </a:r>
            <a:r>
              <a:rPr lang="en-US" sz="353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 </a:t>
            </a:r>
            <a:r>
              <a:rPr lang="en-US" sz="3533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về</a:t>
            </a:r>
            <a:r>
              <a:rPr lang="en-US" sz="353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 </a:t>
            </a:r>
            <a:r>
              <a:rPr lang="en-US" sz="3533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Tạ</a:t>
            </a:r>
            <a:r>
              <a:rPr lang="en-US" sz="353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 </a:t>
            </a:r>
            <a:r>
              <a:rPr lang="en-US" sz="3533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Quang</a:t>
            </a:r>
            <a:r>
              <a:rPr lang="en-US" sz="353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 </a:t>
            </a:r>
            <a:r>
              <a:rPr lang="en-US" sz="3533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Bửu</a:t>
            </a:r>
            <a:r>
              <a:rPr lang="en-US" sz="353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?</a:t>
            </a:r>
          </a:p>
          <a:p>
            <a:pPr defTabSz="609630">
              <a:lnSpc>
                <a:spcPts val="4240"/>
              </a:lnSpc>
            </a:pPr>
            <a:r>
              <a:rPr lang="en-US" sz="353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2. </a:t>
            </a:r>
            <a:r>
              <a:rPr lang="en-US" sz="3533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Những</a:t>
            </a:r>
            <a:r>
              <a:rPr lang="en-US" sz="353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 chi </a:t>
            </a:r>
            <a:r>
              <a:rPr lang="en-US" sz="3533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tiết</a:t>
            </a:r>
            <a:r>
              <a:rPr lang="en-US" sz="353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 </a:t>
            </a:r>
            <a:r>
              <a:rPr lang="en-US" sz="3533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nào</a:t>
            </a:r>
            <a:r>
              <a:rPr lang="en-US" sz="353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 </a:t>
            </a:r>
            <a:r>
              <a:rPr lang="en-US" sz="3533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cho</a:t>
            </a:r>
            <a:r>
              <a:rPr lang="en-US" sz="353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 </a:t>
            </a:r>
            <a:r>
              <a:rPr lang="en-US" sz="3533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thấy</a:t>
            </a:r>
            <a:r>
              <a:rPr lang="en-US" sz="353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 </a:t>
            </a:r>
            <a:r>
              <a:rPr lang="en-US" sz="3533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Tạ</a:t>
            </a:r>
            <a:r>
              <a:rPr lang="en-US" sz="353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 </a:t>
            </a:r>
            <a:r>
              <a:rPr lang="en-US" sz="3533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Quang</a:t>
            </a:r>
            <a:r>
              <a:rPr lang="en-US" sz="353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 </a:t>
            </a:r>
            <a:r>
              <a:rPr lang="en-US" sz="3533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Bửu</a:t>
            </a:r>
            <a:r>
              <a:rPr lang="en-US" sz="353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 </a:t>
            </a:r>
            <a:r>
              <a:rPr lang="en-US" sz="3533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là</a:t>
            </a:r>
            <a:r>
              <a:rPr lang="en-US" sz="353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 </a:t>
            </a:r>
            <a:r>
              <a:rPr lang="en-US" sz="3533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tấm</a:t>
            </a:r>
            <a:r>
              <a:rPr lang="en-US" sz="353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 </a:t>
            </a:r>
            <a:r>
              <a:rPr lang="en-US" sz="3533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gương</a:t>
            </a:r>
            <a:r>
              <a:rPr lang="en-US" sz="353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 </a:t>
            </a:r>
            <a:r>
              <a:rPr lang="en-US" sz="3533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tự</a:t>
            </a:r>
            <a:r>
              <a:rPr lang="en-US" sz="353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 </a:t>
            </a:r>
            <a:r>
              <a:rPr lang="en-US" sz="3533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học</a:t>
            </a:r>
            <a:r>
              <a:rPr lang="en-US" sz="353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, </a:t>
            </a:r>
            <a:r>
              <a:rPr lang="en-US" sz="3533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học</a:t>
            </a:r>
            <a:r>
              <a:rPr lang="en-US" sz="353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 </a:t>
            </a:r>
            <a:r>
              <a:rPr lang="en-US" sz="3533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suốt</a:t>
            </a:r>
            <a:r>
              <a:rPr lang="en-US" sz="353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 </a:t>
            </a:r>
            <a:r>
              <a:rPr lang="en-US" sz="3533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đời</a:t>
            </a:r>
            <a:r>
              <a:rPr lang="en-US" sz="353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 </a:t>
            </a:r>
            <a:r>
              <a:rPr lang="en-US" sz="3533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và</a:t>
            </a:r>
            <a:r>
              <a:rPr lang="en-US" sz="353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 </a:t>
            </a:r>
            <a:r>
              <a:rPr lang="en-US" sz="3533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học</a:t>
            </a:r>
            <a:r>
              <a:rPr lang="en-US" sz="353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 say </a:t>
            </a:r>
            <a:r>
              <a:rPr lang="en-US" sz="3533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mê</a:t>
            </a:r>
            <a:r>
              <a:rPr lang="en-US" sz="353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?</a:t>
            </a:r>
          </a:p>
          <a:p>
            <a:pPr defTabSz="609630">
              <a:lnSpc>
                <a:spcPts val="4240"/>
              </a:lnSpc>
            </a:pPr>
            <a:r>
              <a:rPr lang="en-US" sz="353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3. Theo </a:t>
            </a:r>
            <a:r>
              <a:rPr lang="en-US" sz="3533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em</a:t>
            </a:r>
            <a:r>
              <a:rPr lang="en-US" sz="353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, </a:t>
            </a:r>
            <a:r>
              <a:rPr lang="en-US" sz="3533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vì</a:t>
            </a:r>
            <a:r>
              <a:rPr lang="en-US" sz="353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 </a:t>
            </a:r>
            <a:r>
              <a:rPr lang="en-US" sz="3533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sao</a:t>
            </a:r>
            <a:r>
              <a:rPr lang="en-US" sz="353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 </a:t>
            </a:r>
            <a:r>
              <a:rPr lang="en-US" sz="3533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Tạ</a:t>
            </a:r>
            <a:r>
              <a:rPr lang="en-US" sz="353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 </a:t>
            </a:r>
            <a:r>
              <a:rPr lang="en-US" sz="3533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Quang</a:t>
            </a:r>
            <a:r>
              <a:rPr lang="en-US" sz="353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 </a:t>
            </a:r>
            <a:r>
              <a:rPr lang="en-US" sz="3533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Bửu</a:t>
            </a:r>
            <a:r>
              <a:rPr lang="en-US" sz="353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 </a:t>
            </a:r>
            <a:r>
              <a:rPr lang="en-US" sz="3533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nhiều</a:t>
            </a:r>
            <a:r>
              <a:rPr lang="en-US" sz="353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 </a:t>
            </a:r>
            <a:r>
              <a:rPr lang="en-US" sz="3533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lần</a:t>
            </a:r>
            <a:r>
              <a:rPr lang="en-US" sz="353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 </a:t>
            </a:r>
            <a:r>
              <a:rPr lang="en-US" sz="3533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được</a:t>
            </a:r>
            <a:r>
              <a:rPr lang="en-US" sz="353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 </a:t>
            </a:r>
            <a:r>
              <a:rPr lang="en-US" sz="3533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cùng</a:t>
            </a:r>
            <a:r>
              <a:rPr lang="en-US" sz="353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 </a:t>
            </a:r>
            <a:r>
              <a:rPr lang="en-US" sz="3533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Bác</a:t>
            </a:r>
            <a:r>
              <a:rPr lang="en-US" sz="353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 </a:t>
            </a:r>
            <a:r>
              <a:rPr lang="en-US" sz="3533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Hồ</a:t>
            </a:r>
            <a:r>
              <a:rPr lang="en-US" sz="353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 </a:t>
            </a:r>
            <a:r>
              <a:rPr lang="en-US" sz="3533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tiếp</a:t>
            </a:r>
            <a:r>
              <a:rPr lang="en-US" sz="353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 </a:t>
            </a:r>
            <a:r>
              <a:rPr lang="en-US" sz="3533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các</a:t>
            </a:r>
            <a:r>
              <a:rPr lang="en-US" sz="353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 </a:t>
            </a:r>
            <a:r>
              <a:rPr lang="en-US" sz="3533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chính</a:t>
            </a:r>
            <a:r>
              <a:rPr lang="en-US" sz="353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 </a:t>
            </a:r>
            <a:r>
              <a:rPr lang="en-US" sz="3533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khách</a:t>
            </a:r>
            <a:r>
              <a:rPr lang="en-US" sz="353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 </a:t>
            </a:r>
            <a:r>
              <a:rPr lang="en-US" sz="3533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nước</a:t>
            </a:r>
            <a:r>
              <a:rPr lang="en-US" sz="353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 </a:t>
            </a:r>
            <a:r>
              <a:rPr lang="en-US" sz="3533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ngoài</a:t>
            </a:r>
            <a:r>
              <a:rPr lang="en-US" sz="353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?</a:t>
            </a:r>
          </a:p>
          <a:p>
            <a:pPr defTabSz="609630">
              <a:lnSpc>
                <a:spcPts val="4240"/>
              </a:lnSpc>
            </a:pPr>
            <a:r>
              <a:rPr lang="en-US" sz="353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4. </a:t>
            </a:r>
            <a:r>
              <a:rPr lang="en-US" sz="3533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Sự</a:t>
            </a:r>
            <a:r>
              <a:rPr lang="en-US" sz="353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 </a:t>
            </a:r>
            <a:r>
              <a:rPr lang="en-US" sz="3533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đa</a:t>
            </a:r>
            <a:r>
              <a:rPr lang="en-US" sz="353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 </a:t>
            </a:r>
            <a:r>
              <a:rPr lang="en-US" sz="3533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tài</a:t>
            </a:r>
            <a:r>
              <a:rPr lang="en-US" sz="353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, </a:t>
            </a:r>
            <a:r>
              <a:rPr lang="en-US" sz="3533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uyên</a:t>
            </a:r>
            <a:r>
              <a:rPr lang="en-US" sz="353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 </a:t>
            </a:r>
            <a:r>
              <a:rPr lang="en-US" sz="3533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tác</a:t>
            </a:r>
            <a:r>
              <a:rPr lang="en-US" sz="353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 </a:t>
            </a:r>
            <a:r>
              <a:rPr lang="en-US" sz="3533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của</a:t>
            </a:r>
            <a:r>
              <a:rPr lang="en-US" sz="353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 </a:t>
            </a:r>
            <a:r>
              <a:rPr lang="en-US" sz="3533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Tạ</a:t>
            </a:r>
            <a:r>
              <a:rPr lang="en-US" sz="353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 </a:t>
            </a:r>
            <a:r>
              <a:rPr lang="en-US" sz="3533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Quang</a:t>
            </a:r>
            <a:r>
              <a:rPr lang="en-US" sz="353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 </a:t>
            </a:r>
            <a:r>
              <a:rPr lang="en-US" sz="3533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Bửu</a:t>
            </a:r>
            <a:r>
              <a:rPr lang="en-US" sz="353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 </a:t>
            </a:r>
            <a:r>
              <a:rPr lang="en-US" sz="3533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được</a:t>
            </a:r>
            <a:r>
              <a:rPr lang="en-US" sz="353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 </a:t>
            </a:r>
            <a:r>
              <a:rPr lang="en-US" sz="3533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thể</a:t>
            </a:r>
            <a:r>
              <a:rPr lang="en-US" sz="353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 </a:t>
            </a:r>
            <a:r>
              <a:rPr lang="en-US" sz="3533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hiện</a:t>
            </a:r>
            <a:r>
              <a:rPr lang="en-US" sz="353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 </a:t>
            </a:r>
            <a:r>
              <a:rPr lang="en-US" sz="3533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như</a:t>
            </a:r>
            <a:r>
              <a:rPr lang="en-US" sz="353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 </a:t>
            </a:r>
            <a:r>
              <a:rPr lang="en-US" sz="3533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thế</a:t>
            </a:r>
            <a:r>
              <a:rPr lang="en-US" sz="353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 </a:t>
            </a:r>
            <a:r>
              <a:rPr lang="en-US" sz="3533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nào</a:t>
            </a:r>
            <a:r>
              <a:rPr lang="en-US" sz="353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?</a:t>
            </a:r>
          </a:p>
          <a:p>
            <a:pPr defTabSz="609630">
              <a:lnSpc>
                <a:spcPts val="4240"/>
              </a:lnSpc>
            </a:pPr>
            <a:r>
              <a:rPr lang="en-US" sz="353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5. </a:t>
            </a:r>
            <a:r>
              <a:rPr lang="en-US" sz="3533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Tài</a:t>
            </a:r>
            <a:r>
              <a:rPr lang="en-US" sz="353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 </a:t>
            </a:r>
            <a:r>
              <a:rPr lang="en-US" sz="3533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năng</a:t>
            </a:r>
            <a:r>
              <a:rPr lang="en-US" sz="353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, </a:t>
            </a:r>
            <a:r>
              <a:rPr lang="en-US" sz="3533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công</a:t>
            </a:r>
            <a:r>
              <a:rPr lang="en-US" sz="353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 </a:t>
            </a:r>
            <a:r>
              <a:rPr lang="en-US" sz="3533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lao</a:t>
            </a:r>
            <a:r>
              <a:rPr lang="en-US" sz="353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 </a:t>
            </a:r>
            <a:r>
              <a:rPr lang="en-US" sz="3533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của</a:t>
            </a:r>
            <a:r>
              <a:rPr lang="en-US" sz="353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 </a:t>
            </a:r>
            <a:r>
              <a:rPr lang="en-US" sz="3533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Tạ</a:t>
            </a:r>
            <a:r>
              <a:rPr lang="en-US" sz="353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 </a:t>
            </a:r>
            <a:r>
              <a:rPr lang="en-US" sz="3533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Quang</a:t>
            </a:r>
            <a:r>
              <a:rPr lang="en-US" sz="353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 </a:t>
            </a:r>
            <a:r>
              <a:rPr lang="en-US" sz="3533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Bửu</a:t>
            </a:r>
            <a:r>
              <a:rPr lang="en-US" sz="353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 </a:t>
            </a:r>
            <a:r>
              <a:rPr lang="en-US" sz="3533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được</a:t>
            </a:r>
            <a:r>
              <a:rPr lang="en-US" sz="353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 </a:t>
            </a:r>
            <a:r>
              <a:rPr lang="en-US" sz="3533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ghi</a:t>
            </a:r>
            <a:r>
              <a:rPr lang="en-US" sz="353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 </a:t>
            </a:r>
            <a:r>
              <a:rPr lang="en-US" sz="3533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nhận</a:t>
            </a:r>
            <a:r>
              <a:rPr lang="en-US" sz="353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 </a:t>
            </a:r>
            <a:r>
              <a:rPr lang="en-US" sz="3533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thế</a:t>
            </a:r>
            <a:r>
              <a:rPr lang="en-US" sz="353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 </a:t>
            </a:r>
            <a:r>
              <a:rPr lang="en-US" sz="3533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nào</a:t>
            </a:r>
            <a:r>
              <a:rPr lang="en-US" sz="353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008635807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2E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15790" y="-274600"/>
            <a:ext cx="7407199" cy="7407199"/>
          </a:xfrm>
          <a:custGeom>
            <a:avLst/>
            <a:gdLst/>
            <a:ahLst/>
            <a:cxnLst/>
            <a:rect l="l" t="t" r="r" b="b"/>
            <a:pathLst>
              <a:path w="11110799" h="11110799">
                <a:moveTo>
                  <a:pt x="0" y="0"/>
                </a:moveTo>
                <a:lnTo>
                  <a:pt x="11110799" y="0"/>
                </a:lnTo>
                <a:lnTo>
                  <a:pt x="11110799" y="11110800"/>
                </a:lnTo>
                <a:lnTo>
                  <a:pt x="0" y="11110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999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891410" y="-274600"/>
            <a:ext cx="7407199" cy="7407199"/>
          </a:xfrm>
          <a:custGeom>
            <a:avLst/>
            <a:gdLst/>
            <a:ahLst/>
            <a:cxnLst/>
            <a:rect l="l" t="t" r="r" b="b"/>
            <a:pathLst>
              <a:path w="11110799" h="11110799">
                <a:moveTo>
                  <a:pt x="0" y="0"/>
                </a:moveTo>
                <a:lnTo>
                  <a:pt x="11110800" y="0"/>
                </a:lnTo>
                <a:lnTo>
                  <a:pt x="11110800" y="11110800"/>
                </a:lnTo>
                <a:lnTo>
                  <a:pt x="0" y="11110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999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685800" y="685800"/>
            <a:ext cx="10820400" cy="6172200"/>
            <a:chOff x="0" y="0"/>
            <a:chExt cx="21640800" cy="12344400"/>
          </a:xfrm>
        </p:grpSpPr>
        <p:sp>
          <p:nvSpPr>
            <p:cNvPr id="5" name="Freeform 5"/>
            <p:cNvSpPr/>
            <p:nvPr/>
          </p:nvSpPr>
          <p:spPr>
            <a:xfrm>
              <a:off x="0" y="10964799"/>
              <a:ext cx="21640800" cy="1379601"/>
            </a:xfrm>
            <a:custGeom>
              <a:avLst/>
              <a:gdLst/>
              <a:ahLst/>
              <a:cxnLst/>
              <a:rect l="l" t="t" r="r" b="b"/>
              <a:pathLst>
                <a:path w="21640800" h="1379601">
                  <a:moveTo>
                    <a:pt x="0" y="0"/>
                  </a:moveTo>
                  <a:lnTo>
                    <a:pt x="21640800" y="0"/>
                  </a:lnTo>
                  <a:lnTo>
                    <a:pt x="21640800" y="1379601"/>
                  </a:lnTo>
                  <a:lnTo>
                    <a:pt x="0" y="13796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grpSp>
          <p:nvGrpSpPr>
            <p:cNvPr id="6" name="Group 6"/>
            <p:cNvGrpSpPr/>
            <p:nvPr/>
          </p:nvGrpSpPr>
          <p:grpSpPr>
            <a:xfrm>
              <a:off x="0" y="0"/>
              <a:ext cx="21640800" cy="10972800"/>
              <a:chOff x="0" y="0"/>
              <a:chExt cx="4274726" cy="2167467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274726" cy="2167467"/>
              </a:xfrm>
              <a:custGeom>
                <a:avLst/>
                <a:gdLst/>
                <a:ahLst/>
                <a:cxnLst/>
                <a:rect l="l" t="t" r="r" b="b"/>
                <a:pathLst>
                  <a:path w="4274726" h="2167467">
                    <a:moveTo>
                      <a:pt x="0" y="0"/>
                    </a:moveTo>
                    <a:lnTo>
                      <a:pt x="4274726" y="0"/>
                    </a:lnTo>
                    <a:lnTo>
                      <a:pt x="4274726" y="2167467"/>
                    </a:lnTo>
                    <a:lnTo>
                      <a:pt x="0" y="2167467"/>
                    </a:lnTo>
                    <a:close/>
                  </a:path>
                </a:pathLst>
              </a:custGeom>
              <a:solidFill>
                <a:srgbClr val="2B1B10"/>
              </a:solidFill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4274726" cy="2205567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412735"/>
              </p:ext>
            </p:extLst>
          </p:nvPr>
        </p:nvGraphicFramePr>
        <p:xfrm>
          <a:off x="3187809" y="927668"/>
          <a:ext cx="8128000" cy="4951812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3484969871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112594240"/>
                    </a:ext>
                  </a:extLst>
                </a:gridCol>
              </a:tblGrid>
              <a:tr h="825302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 smtClean="0"/>
                        <a:t>Câu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hỏi</a:t>
                      </a:r>
                      <a:endParaRPr lang="en-US" sz="36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 smtClean="0"/>
                        <a:t>Trả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lời</a:t>
                      </a:r>
                      <a:endParaRPr lang="en-US" sz="36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70867452"/>
                  </a:ext>
                </a:extLst>
              </a:tr>
              <a:tr h="825302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/>
                        <a:t>1</a:t>
                      </a:r>
                      <a:endParaRPr lang="en-US" sz="36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28137698"/>
                  </a:ext>
                </a:extLst>
              </a:tr>
              <a:tr h="825302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/>
                        <a:t>2</a:t>
                      </a:r>
                      <a:endParaRPr lang="en-US" sz="36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48593377"/>
                  </a:ext>
                </a:extLst>
              </a:tr>
              <a:tr h="825302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/>
                        <a:t>3</a:t>
                      </a:r>
                      <a:endParaRPr lang="en-US" sz="36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64374892"/>
                  </a:ext>
                </a:extLst>
              </a:tr>
              <a:tr h="825302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/>
                        <a:t>4</a:t>
                      </a:r>
                      <a:endParaRPr lang="en-US" sz="36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3361090"/>
                  </a:ext>
                </a:extLst>
              </a:tr>
              <a:tr h="825302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/>
                        <a:t>5</a:t>
                      </a:r>
                      <a:endParaRPr lang="en-US" sz="36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69863464"/>
                  </a:ext>
                </a:extLst>
              </a:tr>
            </a:tbl>
          </a:graphicData>
        </a:graphic>
      </p:graphicFrame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327" y="3338287"/>
            <a:ext cx="3942492" cy="3410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790973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2E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15790" y="-274600"/>
            <a:ext cx="7407199" cy="7407199"/>
          </a:xfrm>
          <a:custGeom>
            <a:avLst/>
            <a:gdLst/>
            <a:ahLst/>
            <a:cxnLst/>
            <a:rect l="l" t="t" r="r" b="b"/>
            <a:pathLst>
              <a:path w="11110799" h="11110799">
                <a:moveTo>
                  <a:pt x="0" y="0"/>
                </a:moveTo>
                <a:lnTo>
                  <a:pt x="11110799" y="0"/>
                </a:lnTo>
                <a:lnTo>
                  <a:pt x="11110799" y="11110800"/>
                </a:lnTo>
                <a:lnTo>
                  <a:pt x="0" y="11110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999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891410" y="-274600"/>
            <a:ext cx="7407199" cy="7407199"/>
          </a:xfrm>
          <a:custGeom>
            <a:avLst/>
            <a:gdLst/>
            <a:ahLst/>
            <a:cxnLst/>
            <a:rect l="l" t="t" r="r" b="b"/>
            <a:pathLst>
              <a:path w="11110799" h="11110799">
                <a:moveTo>
                  <a:pt x="0" y="0"/>
                </a:moveTo>
                <a:lnTo>
                  <a:pt x="11110800" y="0"/>
                </a:lnTo>
                <a:lnTo>
                  <a:pt x="11110800" y="11110800"/>
                </a:lnTo>
                <a:lnTo>
                  <a:pt x="0" y="11110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999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685800" y="205474"/>
            <a:ext cx="10820400" cy="1875943"/>
            <a:chOff x="0" y="0"/>
            <a:chExt cx="21640800" cy="3751886"/>
          </a:xfrm>
        </p:grpSpPr>
        <p:sp>
          <p:nvSpPr>
            <p:cNvPr id="5" name="Freeform 5"/>
            <p:cNvSpPr/>
            <p:nvPr/>
          </p:nvSpPr>
          <p:spPr>
            <a:xfrm>
              <a:off x="0" y="3332578"/>
              <a:ext cx="21640800" cy="419308"/>
            </a:xfrm>
            <a:custGeom>
              <a:avLst/>
              <a:gdLst/>
              <a:ahLst/>
              <a:cxnLst/>
              <a:rect l="l" t="t" r="r" b="b"/>
              <a:pathLst>
                <a:path w="21640800" h="419308">
                  <a:moveTo>
                    <a:pt x="0" y="0"/>
                  </a:moveTo>
                  <a:lnTo>
                    <a:pt x="21640800" y="0"/>
                  </a:lnTo>
                  <a:lnTo>
                    <a:pt x="21640800" y="419308"/>
                  </a:lnTo>
                  <a:lnTo>
                    <a:pt x="0" y="4193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114509" b="-114509"/>
              </a:stretch>
            </a:blipFill>
          </p:spPr>
        </p:sp>
        <p:grpSp>
          <p:nvGrpSpPr>
            <p:cNvPr id="6" name="Group 6"/>
            <p:cNvGrpSpPr/>
            <p:nvPr/>
          </p:nvGrpSpPr>
          <p:grpSpPr>
            <a:xfrm>
              <a:off x="0" y="0"/>
              <a:ext cx="21640800" cy="3335010"/>
              <a:chOff x="0" y="0"/>
              <a:chExt cx="4274726" cy="658767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274726" cy="658767"/>
              </a:xfrm>
              <a:custGeom>
                <a:avLst/>
                <a:gdLst/>
                <a:ahLst/>
                <a:cxnLst/>
                <a:rect l="l" t="t" r="r" b="b"/>
                <a:pathLst>
                  <a:path w="4274726" h="658767">
                    <a:moveTo>
                      <a:pt x="0" y="0"/>
                    </a:moveTo>
                    <a:lnTo>
                      <a:pt x="4274726" y="0"/>
                    </a:lnTo>
                    <a:lnTo>
                      <a:pt x="4274726" y="658767"/>
                    </a:lnTo>
                    <a:lnTo>
                      <a:pt x="0" y="658767"/>
                    </a:lnTo>
                    <a:close/>
                  </a:path>
                </a:pathLst>
              </a:custGeom>
              <a:solidFill>
                <a:srgbClr val="2B1B10"/>
              </a:solidFill>
              <a:ln w="76200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4274726" cy="696867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9" name="Group 9"/>
          <p:cNvGrpSpPr/>
          <p:nvPr/>
        </p:nvGrpSpPr>
        <p:grpSpPr>
          <a:xfrm>
            <a:off x="685800" y="2081417"/>
            <a:ext cx="10820400" cy="5051183"/>
            <a:chOff x="0" y="0"/>
            <a:chExt cx="21640800" cy="10102367"/>
          </a:xfrm>
        </p:grpSpPr>
        <p:sp>
          <p:nvSpPr>
            <p:cNvPr id="10" name="Freeform 10"/>
            <p:cNvSpPr/>
            <p:nvPr/>
          </p:nvSpPr>
          <p:spPr>
            <a:xfrm>
              <a:off x="0" y="8973334"/>
              <a:ext cx="21640800" cy="1129033"/>
            </a:xfrm>
            <a:custGeom>
              <a:avLst/>
              <a:gdLst/>
              <a:ahLst/>
              <a:cxnLst/>
              <a:rect l="l" t="t" r="r" b="b"/>
              <a:pathLst>
                <a:path w="21640800" h="1129033">
                  <a:moveTo>
                    <a:pt x="0" y="0"/>
                  </a:moveTo>
                  <a:lnTo>
                    <a:pt x="21640800" y="0"/>
                  </a:lnTo>
                  <a:lnTo>
                    <a:pt x="21640800" y="1129033"/>
                  </a:lnTo>
                  <a:lnTo>
                    <a:pt x="0" y="112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11096" b="-11096"/>
              </a:stretch>
            </a:blipFill>
          </p:spPr>
        </p:sp>
        <p:grpSp>
          <p:nvGrpSpPr>
            <p:cNvPr id="11" name="Group 11"/>
            <p:cNvGrpSpPr/>
            <p:nvPr/>
          </p:nvGrpSpPr>
          <p:grpSpPr>
            <a:xfrm>
              <a:off x="0" y="0"/>
              <a:ext cx="21640800" cy="8979882"/>
              <a:chOff x="0" y="0"/>
              <a:chExt cx="4274726" cy="1773804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4274726" cy="1773804"/>
              </a:xfrm>
              <a:custGeom>
                <a:avLst/>
                <a:gdLst/>
                <a:ahLst/>
                <a:cxnLst/>
                <a:rect l="l" t="t" r="r" b="b"/>
                <a:pathLst>
                  <a:path w="4274726" h="1773804">
                    <a:moveTo>
                      <a:pt x="37206" y="0"/>
                    </a:moveTo>
                    <a:lnTo>
                      <a:pt x="4237520" y="0"/>
                    </a:lnTo>
                    <a:cubicBezTo>
                      <a:pt x="4247388" y="0"/>
                      <a:pt x="4256851" y="3920"/>
                      <a:pt x="4263829" y="10897"/>
                    </a:cubicBezTo>
                    <a:cubicBezTo>
                      <a:pt x="4270806" y="17875"/>
                      <a:pt x="4274726" y="27338"/>
                      <a:pt x="4274726" y="37206"/>
                    </a:cubicBezTo>
                    <a:lnTo>
                      <a:pt x="4274726" y="1736598"/>
                    </a:lnTo>
                    <a:cubicBezTo>
                      <a:pt x="4274726" y="1746466"/>
                      <a:pt x="4270806" y="1755929"/>
                      <a:pt x="4263829" y="1762907"/>
                    </a:cubicBezTo>
                    <a:cubicBezTo>
                      <a:pt x="4256851" y="1769884"/>
                      <a:pt x="4247388" y="1773804"/>
                      <a:pt x="4237520" y="1773804"/>
                    </a:cubicBezTo>
                    <a:lnTo>
                      <a:pt x="37206" y="1773804"/>
                    </a:lnTo>
                    <a:cubicBezTo>
                      <a:pt x="27338" y="1773804"/>
                      <a:pt x="17875" y="1769884"/>
                      <a:pt x="10897" y="1762907"/>
                    </a:cubicBezTo>
                    <a:cubicBezTo>
                      <a:pt x="3920" y="1755929"/>
                      <a:pt x="0" y="1746466"/>
                      <a:pt x="0" y="1736598"/>
                    </a:cubicBezTo>
                    <a:lnTo>
                      <a:pt x="0" y="37206"/>
                    </a:lnTo>
                    <a:cubicBezTo>
                      <a:pt x="0" y="27338"/>
                      <a:pt x="3920" y="17875"/>
                      <a:pt x="10897" y="10897"/>
                    </a:cubicBezTo>
                    <a:cubicBezTo>
                      <a:pt x="17875" y="3920"/>
                      <a:pt x="27338" y="0"/>
                      <a:pt x="37206" y="0"/>
                    </a:cubicBezTo>
                    <a:close/>
                  </a:path>
                </a:pathLst>
              </a:custGeom>
              <a:solidFill>
                <a:srgbClr val="2B1B10"/>
              </a:solidFill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0" y="-38100"/>
                <a:ext cx="4274726" cy="1811904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14" name="Freeform 14"/>
          <p:cNvSpPr/>
          <p:nvPr/>
        </p:nvSpPr>
        <p:spPr>
          <a:xfrm>
            <a:off x="788388" y="362913"/>
            <a:ext cx="1371600" cy="1371600"/>
          </a:xfrm>
          <a:custGeom>
            <a:avLst/>
            <a:gdLst/>
            <a:ahLst/>
            <a:cxnLst/>
            <a:rect l="l" t="t" r="r" b="b"/>
            <a:pathLst>
              <a:path w="2057400" h="2057400">
                <a:moveTo>
                  <a:pt x="0" y="0"/>
                </a:moveTo>
                <a:lnTo>
                  <a:pt x="2057400" y="0"/>
                </a:lnTo>
                <a:lnTo>
                  <a:pt x="2057400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2352671" y="369264"/>
            <a:ext cx="9077478" cy="1205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720"/>
              </a:lnSpc>
            </a:pPr>
            <a:r>
              <a:rPr lang="en-US" sz="3933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Đoạn</a:t>
            </a:r>
            <a:r>
              <a:rPr lang="en-US" sz="3933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933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văn</a:t>
            </a:r>
            <a:r>
              <a:rPr lang="en-US" sz="3933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933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thứ</a:t>
            </a:r>
            <a:r>
              <a:rPr lang="en-US" sz="3933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933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nhất</a:t>
            </a:r>
            <a:r>
              <a:rPr lang="en-US" sz="3933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933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giới</a:t>
            </a:r>
            <a:r>
              <a:rPr lang="en-US" sz="3933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933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thiệu</a:t>
            </a:r>
            <a:r>
              <a:rPr lang="en-US" sz="3933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933" b="1" dirty="0" err="1" smtClean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điều</a:t>
            </a:r>
            <a:r>
              <a:rPr lang="en-US" sz="3933" b="1" dirty="0" smtClean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933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gì</a:t>
            </a:r>
            <a:r>
              <a:rPr lang="en-US" sz="3933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933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về</a:t>
            </a:r>
            <a:r>
              <a:rPr lang="en-US" sz="3933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933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Tạ</a:t>
            </a:r>
            <a:r>
              <a:rPr lang="en-US" sz="3933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933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Quang</a:t>
            </a:r>
            <a:r>
              <a:rPr lang="en-US" sz="3933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933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Bửu</a:t>
            </a:r>
            <a:r>
              <a:rPr lang="en-US" sz="3933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?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3211831" y="2822605"/>
            <a:ext cx="6090257" cy="35907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5600"/>
              </a:lnSpc>
            </a:pPr>
            <a:r>
              <a:rPr lang="en-US" sz="4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Quê</a:t>
            </a:r>
            <a:r>
              <a:rPr lang="en-US" sz="4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quán</a:t>
            </a:r>
            <a:r>
              <a:rPr lang="en-US" sz="4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và</a:t>
            </a:r>
            <a:r>
              <a:rPr lang="en-US" sz="4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gia</a:t>
            </a:r>
            <a:r>
              <a:rPr lang="en-US" sz="4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đình</a:t>
            </a:r>
            <a:r>
              <a:rPr lang="en-US" sz="4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Tạ</a:t>
            </a:r>
            <a:r>
              <a:rPr lang="en-US" sz="4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Quang</a:t>
            </a:r>
            <a:r>
              <a:rPr lang="en-US" sz="4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Bửu</a:t>
            </a:r>
            <a:r>
              <a:rPr lang="en-US" sz="4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, </a:t>
            </a:r>
            <a:r>
              <a:rPr lang="en-US" sz="4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đồng</a:t>
            </a:r>
            <a:r>
              <a:rPr lang="en-US" sz="4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thời</a:t>
            </a:r>
            <a:r>
              <a:rPr lang="en-US" sz="4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giới</a:t>
            </a:r>
            <a:r>
              <a:rPr lang="en-US" sz="4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thiệu</a:t>
            </a:r>
            <a:r>
              <a:rPr lang="en-US" sz="4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khái</a:t>
            </a:r>
            <a:r>
              <a:rPr lang="en-US" sz="4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quát</a:t>
            </a:r>
            <a:r>
              <a:rPr lang="en-US" sz="4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về</a:t>
            </a:r>
            <a:r>
              <a:rPr lang="en-US" sz="4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sự</a:t>
            </a:r>
            <a:r>
              <a:rPr lang="en-US" sz="4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nghiệp</a:t>
            </a:r>
            <a:r>
              <a:rPr lang="en-US" sz="4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của</a:t>
            </a:r>
            <a:r>
              <a:rPr lang="en-US" sz="4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ông</a:t>
            </a:r>
            <a:r>
              <a:rPr lang="en-US" sz="4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.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5800" y="2473387"/>
            <a:ext cx="2719052" cy="419441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02088" y="2702401"/>
            <a:ext cx="2773920" cy="402370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2096" y="2503448"/>
            <a:ext cx="2664183" cy="4279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239893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2E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15790" y="-274600"/>
            <a:ext cx="7407199" cy="7407199"/>
          </a:xfrm>
          <a:custGeom>
            <a:avLst/>
            <a:gdLst/>
            <a:ahLst/>
            <a:cxnLst/>
            <a:rect l="l" t="t" r="r" b="b"/>
            <a:pathLst>
              <a:path w="11110799" h="11110799">
                <a:moveTo>
                  <a:pt x="0" y="0"/>
                </a:moveTo>
                <a:lnTo>
                  <a:pt x="11110799" y="0"/>
                </a:lnTo>
                <a:lnTo>
                  <a:pt x="11110799" y="11110800"/>
                </a:lnTo>
                <a:lnTo>
                  <a:pt x="0" y="11110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999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891410" y="-274600"/>
            <a:ext cx="7407199" cy="7407199"/>
          </a:xfrm>
          <a:custGeom>
            <a:avLst/>
            <a:gdLst/>
            <a:ahLst/>
            <a:cxnLst/>
            <a:rect l="l" t="t" r="r" b="b"/>
            <a:pathLst>
              <a:path w="11110799" h="11110799">
                <a:moveTo>
                  <a:pt x="0" y="0"/>
                </a:moveTo>
                <a:lnTo>
                  <a:pt x="11110800" y="0"/>
                </a:lnTo>
                <a:lnTo>
                  <a:pt x="11110800" y="11110800"/>
                </a:lnTo>
                <a:lnTo>
                  <a:pt x="0" y="11110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999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685800" y="205474"/>
            <a:ext cx="11113933" cy="1875943"/>
            <a:chOff x="0" y="0"/>
            <a:chExt cx="22227866" cy="3751886"/>
          </a:xfrm>
        </p:grpSpPr>
        <p:sp>
          <p:nvSpPr>
            <p:cNvPr id="5" name="Freeform 5"/>
            <p:cNvSpPr/>
            <p:nvPr/>
          </p:nvSpPr>
          <p:spPr>
            <a:xfrm>
              <a:off x="0" y="3332578"/>
              <a:ext cx="22227866" cy="419308"/>
            </a:xfrm>
            <a:custGeom>
              <a:avLst/>
              <a:gdLst/>
              <a:ahLst/>
              <a:cxnLst/>
              <a:rect l="l" t="t" r="r" b="b"/>
              <a:pathLst>
                <a:path w="22227866" h="419308">
                  <a:moveTo>
                    <a:pt x="0" y="0"/>
                  </a:moveTo>
                  <a:lnTo>
                    <a:pt x="22227866" y="0"/>
                  </a:lnTo>
                  <a:lnTo>
                    <a:pt x="22227866" y="419308"/>
                  </a:lnTo>
                  <a:lnTo>
                    <a:pt x="0" y="4193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118972" b="-118972"/>
              </a:stretch>
            </a:blipFill>
          </p:spPr>
        </p:sp>
        <p:grpSp>
          <p:nvGrpSpPr>
            <p:cNvPr id="6" name="Group 6"/>
            <p:cNvGrpSpPr/>
            <p:nvPr/>
          </p:nvGrpSpPr>
          <p:grpSpPr>
            <a:xfrm>
              <a:off x="0" y="0"/>
              <a:ext cx="22227866" cy="3335010"/>
              <a:chOff x="0" y="0"/>
              <a:chExt cx="4390690" cy="658767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390690" cy="658767"/>
              </a:xfrm>
              <a:custGeom>
                <a:avLst/>
                <a:gdLst/>
                <a:ahLst/>
                <a:cxnLst/>
                <a:rect l="l" t="t" r="r" b="b"/>
                <a:pathLst>
                  <a:path w="4390690" h="658767">
                    <a:moveTo>
                      <a:pt x="0" y="0"/>
                    </a:moveTo>
                    <a:lnTo>
                      <a:pt x="4390690" y="0"/>
                    </a:lnTo>
                    <a:lnTo>
                      <a:pt x="4390690" y="658767"/>
                    </a:lnTo>
                    <a:lnTo>
                      <a:pt x="0" y="658767"/>
                    </a:lnTo>
                    <a:close/>
                  </a:path>
                </a:pathLst>
              </a:custGeom>
              <a:solidFill>
                <a:srgbClr val="2B1B10"/>
              </a:solidFill>
              <a:ln w="76200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4390690" cy="696867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9" name="Group 9"/>
          <p:cNvGrpSpPr/>
          <p:nvPr/>
        </p:nvGrpSpPr>
        <p:grpSpPr>
          <a:xfrm>
            <a:off x="685800" y="2081417"/>
            <a:ext cx="10820400" cy="5051183"/>
            <a:chOff x="0" y="0"/>
            <a:chExt cx="21640800" cy="10102367"/>
          </a:xfrm>
        </p:grpSpPr>
        <p:sp>
          <p:nvSpPr>
            <p:cNvPr id="10" name="Freeform 10"/>
            <p:cNvSpPr/>
            <p:nvPr/>
          </p:nvSpPr>
          <p:spPr>
            <a:xfrm>
              <a:off x="0" y="8973334"/>
              <a:ext cx="21640800" cy="1129033"/>
            </a:xfrm>
            <a:custGeom>
              <a:avLst/>
              <a:gdLst/>
              <a:ahLst/>
              <a:cxnLst/>
              <a:rect l="l" t="t" r="r" b="b"/>
              <a:pathLst>
                <a:path w="21640800" h="1129033">
                  <a:moveTo>
                    <a:pt x="0" y="0"/>
                  </a:moveTo>
                  <a:lnTo>
                    <a:pt x="21640800" y="0"/>
                  </a:lnTo>
                  <a:lnTo>
                    <a:pt x="21640800" y="1129033"/>
                  </a:lnTo>
                  <a:lnTo>
                    <a:pt x="0" y="112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11096" b="-11096"/>
              </a:stretch>
            </a:blipFill>
          </p:spPr>
        </p:sp>
        <p:grpSp>
          <p:nvGrpSpPr>
            <p:cNvPr id="11" name="Group 11"/>
            <p:cNvGrpSpPr/>
            <p:nvPr/>
          </p:nvGrpSpPr>
          <p:grpSpPr>
            <a:xfrm>
              <a:off x="0" y="0"/>
              <a:ext cx="21640800" cy="8979882"/>
              <a:chOff x="0" y="0"/>
              <a:chExt cx="4274726" cy="1773804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4274726" cy="1773804"/>
              </a:xfrm>
              <a:custGeom>
                <a:avLst/>
                <a:gdLst/>
                <a:ahLst/>
                <a:cxnLst/>
                <a:rect l="l" t="t" r="r" b="b"/>
                <a:pathLst>
                  <a:path w="4274726" h="1773804">
                    <a:moveTo>
                      <a:pt x="37206" y="0"/>
                    </a:moveTo>
                    <a:lnTo>
                      <a:pt x="4237520" y="0"/>
                    </a:lnTo>
                    <a:cubicBezTo>
                      <a:pt x="4247388" y="0"/>
                      <a:pt x="4256851" y="3920"/>
                      <a:pt x="4263829" y="10897"/>
                    </a:cubicBezTo>
                    <a:cubicBezTo>
                      <a:pt x="4270806" y="17875"/>
                      <a:pt x="4274726" y="27338"/>
                      <a:pt x="4274726" y="37206"/>
                    </a:cubicBezTo>
                    <a:lnTo>
                      <a:pt x="4274726" y="1736598"/>
                    </a:lnTo>
                    <a:cubicBezTo>
                      <a:pt x="4274726" y="1746466"/>
                      <a:pt x="4270806" y="1755929"/>
                      <a:pt x="4263829" y="1762907"/>
                    </a:cubicBezTo>
                    <a:cubicBezTo>
                      <a:pt x="4256851" y="1769884"/>
                      <a:pt x="4247388" y="1773804"/>
                      <a:pt x="4237520" y="1773804"/>
                    </a:cubicBezTo>
                    <a:lnTo>
                      <a:pt x="37206" y="1773804"/>
                    </a:lnTo>
                    <a:cubicBezTo>
                      <a:pt x="27338" y="1773804"/>
                      <a:pt x="17875" y="1769884"/>
                      <a:pt x="10897" y="1762907"/>
                    </a:cubicBezTo>
                    <a:cubicBezTo>
                      <a:pt x="3920" y="1755929"/>
                      <a:pt x="0" y="1746466"/>
                      <a:pt x="0" y="1736598"/>
                    </a:cubicBezTo>
                    <a:lnTo>
                      <a:pt x="0" y="37206"/>
                    </a:lnTo>
                    <a:cubicBezTo>
                      <a:pt x="0" y="27338"/>
                      <a:pt x="3920" y="17875"/>
                      <a:pt x="10897" y="10897"/>
                    </a:cubicBezTo>
                    <a:cubicBezTo>
                      <a:pt x="17875" y="3920"/>
                      <a:pt x="27338" y="0"/>
                      <a:pt x="37206" y="0"/>
                    </a:cubicBezTo>
                    <a:close/>
                  </a:path>
                </a:pathLst>
              </a:custGeom>
              <a:solidFill>
                <a:srgbClr val="2B1B10"/>
              </a:solidFill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0" y="-38100"/>
                <a:ext cx="4274726" cy="1811904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14" name="Freeform 14"/>
          <p:cNvSpPr/>
          <p:nvPr/>
        </p:nvSpPr>
        <p:spPr>
          <a:xfrm>
            <a:off x="685800" y="325308"/>
            <a:ext cx="1282206" cy="1282206"/>
          </a:xfrm>
          <a:custGeom>
            <a:avLst/>
            <a:gdLst/>
            <a:ahLst/>
            <a:cxnLst/>
            <a:rect l="l" t="t" r="r" b="b"/>
            <a:pathLst>
              <a:path w="1923309" h="1923309">
                <a:moveTo>
                  <a:pt x="0" y="0"/>
                </a:moveTo>
                <a:lnTo>
                  <a:pt x="1923309" y="0"/>
                </a:lnTo>
                <a:lnTo>
                  <a:pt x="1923309" y="1923308"/>
                </a:lnTo>
                <a:lnTo>
                  <a:pt x="0" y="192330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2061139" y="369263"/>
            <a:ext cx="9660541" cy="1179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560"/>
              </a:lnSpc>
            </a:pPr>
            <a:r>
              <a:rPr lang="en-US" sz="32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Những</a:t>
            </a:r>
            <a:r>
              <a:rPr lang="en-US" sz="32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chi </a:t>
            </a:r>
            <a:r>
              <a:rPr lang="en-US" sz="32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tiết</a:t>
            </a:r>
            <a:r>
              <a:rPr lang="en-US" sz="32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nào</a:t>
            </a:r>
            <a:r>
              <a:rPr lang="en-US" sz="32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cho</a:t>
            </a:r>
            <a:r>
              <a:rPr lang="en-US" sz="32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thấy</a:t>
            </a:r>
            <a:r>
              <a:rPr lang="en-US" sz="32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Tạ</a:t>
            </a:r>
            <a:r>
              <a:rPr lang="en-US" sz="32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Quang</a:t>
            </a:r>
            <a:r>
              <a:rPr lang="en-US" sz="32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Bửu</a:t>
            </a:r>
            <a:r>
              <a:rPr lang="en-US" sz="32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là</a:t>
            </a:r>
            <a:r>
              <a:rPr lang="en-US" sz="32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tấm</a:t>
            </a:r>
            <a:r>
              <a:rPr lang="en-US" sz="32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gương</a:t>
            </a:r>
            <a:r>
              <a:rPr lang="en-US" sz="32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tự</a:t>
            </a:r>
            <a:r>
              <a:rPr lang="en-US" sz="32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học</a:t>
            </a:r>
            <a:r>
              <a:rPr lang="en-US" sz="32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, </a:t>
            </a:r>
            <a:r>
              <a:rPr lang="en-US" sz="32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học</a:t>
            </a:r>
            <a:r>
              <a:rPr lang="en-US" sz="32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suốt</a:t>
            </a:r>
            <a:r>
              <a:rPr lang="en-US" sz="32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đời</a:t>
            </a:r>
            <a:r>
              <a:rPr lang="en-US" sz="32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và</a:t>
            </a:r>
            <a:r>
              <a:rPr lang="en-US" sz="32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học</a:t>
            </a:r>
            <a:r>
              <a:rPr lang="en-US" sz="32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say </a:t>
            </a:r>
            <a:r>
              <a:rPr lang="en-US" sz="32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mê</a:t>
            </a:r>
            <a:r>
              <a:rPr lang="en-US" sz="32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?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2856141" y="2247704"/>
            <a:ext cx="8445015" cy="43088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4240"/>
              </a:lnSpc>
            </a:pPr>
            <a:r>
              <a:rPr lang="en-US" sz="3533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Tạ</a:t>
            </a:r>
            <a:r>
              <a:rPr lang="en-US" sz="3533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533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Quang</a:t>
            </a:r>
            <a:r>
              <a:rPr lang="en-US" sz="3533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533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Bửu</a:t>
            </a:r>
            <a:r>
              <a:rPr lang="en-US" sz="3533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533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rất</a:t>
            </a:r>
            <a:r>
              <a:rPr lang="en-US" sz="3533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533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chăm</a:t>
            </a:r>
            <a:r>
              <a:rPr lang="en-US" sz="3533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533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đọc</a:t>
            </a:r>
            <a:r>
              <a:rPr lang="en-US" sz="3533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533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sách</a:t>
            </a:r>
            <a:r>
              <a:rPr lang="en-US" sz="3533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, </a:t>
            </a:r>
            <a:r>
              <a:rPr lang="en-US" sz="3533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đọc</a:t>
            </a:r>
            <a:r>
              <a:rPr lang="en-US" sz="3533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533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mọi</a:t>
            </a:r>
            <a:r>
              <a:rPr lang="en-US" sz="3533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533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lúc</a:t>
            </a:r>
            <a:r>
              <a:rPr lang="en-US" sz="3533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533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mọi</a:t>
            </a:r>
            <a:r>
              <a:rPr lang="en-US" sz="3533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533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nơi</a:t>
            </a:r>
            <a:r>
              <a:rPr lang="en-US" sz="3533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, </a:t>
            </a:r>
            <a:r>
              <a:rPr lang="en-US" sz="3533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đọc</a:t>
            </a:r>
            <a:r>
              <a:rPr lang="en-US" sz="3533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533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nhanh</a:t>
            </a:r>
            <a:r>
              <a:rPr lang="en-US" sz="3533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533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và</a:t>
            </a:r>
            <a:r>
              <a:rPr lang="en-US" sz="3533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533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nhớ</a:t>
            </a:r>
            <a:r>
              <a:rPr lang="en-US" sz="3533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533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lâu</a:t>
            </a:r>
            <a:r>
              <a:rPr lang="en-US" sz="3533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, </a:t>
            </a:r>
            <a:r>
              <a:rPr lang="en-US" sz="3533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từng</a:t>
            </a:r>
            <a:r>
              <a:rPr lang="en-US" sz="3533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533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ngã</a:t>
            </a:r>
            <a:r>
              <a:rPr lang="en-US" sz="3533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533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xuống</a:t>
            </a:r>
            <a:r>
              <a:rPr lang="en-US" sz="3533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533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suối</a:t>
            </a:r>
            <a:r>
              <a:rPr lang="en-US" sz="3533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533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vì</a:t>
            </a:r>
            <a:r>
              <a:rPr lang="en-US" sz="3533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533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mải</a:t>
            </a:r>
            <a:r>
              <a:rPr lang="en-US" sz="3533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533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đọc</a:t>
            </a:r>
            <a:r>
              <a:rPr lang="en-US" sz="3533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533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sách</a:t>
            </a:r>
            <a:r>
              <a:rPr lang="en-US" sz="3533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, </a:t>
            </a:r>
            <a:r>
              <a:rPr lang="en-US" sz="3533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tự</a:t>
            </a:r>
            <a:r>
              <a:rPr lang="en-US" sz="3533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533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học</a:t>
            </a:r>
            <a:r>
              <a:rPr lang="en-US" sz="3533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533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tiếng</a:t>
            </a:r>
            <a:r>
              <a:rPr lang="en-US" sz="3533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533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Nga</a:t>
            </a:r>
            <a:r>
              <a:rPr lang="en-US" sz="3533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533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chỉ</a:t>
            </a:r>
            <a:r>
              <a:rPr lang="en-US" sz="3533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533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trong</a:t>
            </a:r>
            <a:r>
              <a:rPr lang="en-US" sz="3533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3 </a:t>
            </a:r>
            <a:r>
              <a:rPr lang="en-US" sz="3533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tháng</a:t>
            </a:r>
            <a:r>
              <a:rPr lang="en-US" sz="3533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533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mà</a:t>
            </a:r>
            <a:r>
              <a:rPr lang="en-US" sz="3533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533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dịch</a:t>
            </a:r>
            <a:r>
              <a:rPr lang="en-US" sz="3533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533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tiếng</a:t>
            </a:r>
            <a:r>
              <a:rPr lang="en-US" sz="3533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533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Nga</a:t>
            </a:r>
            <a:r>
              <a:rPr lang="en-US" sz="3533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533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rất</a:t>
            </a:r>
            <a:r>
              <a:rPr lang="en-US" sz="3533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533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giỏi</a:t>
            </a:r>
            <a:r>
              <a:rPr lang="en-US" sz="3533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, </a:t>
            </a:r>
            <a:r>
              <a:rPr lang="en-US" sz="3533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luôn</a:t>
            </a:r>
            <a:r>
              <a:rPr lang="en-US" sz="3533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533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tranh</a:t>
            </a:r>
            <a:r>
              <a:rPr lang="en-US" sz="3533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533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thủ</a:t>
            </a:r>
            <a:r>
              <a:rPr lang="en-US" sz="3533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533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mọi</a:t>
            </a:r>
            <a:r>
              <a:rPr lang="en-US" sz="3533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533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thời</a:t>
            </a:r>
            <a:r>
              <a:rPr lang="en-US" sz="3533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533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gian</a:t>
            </a:r>
            <a:r>
              <a:rPr lang="en-US" sz="3533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533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đọc</a:t>
            </a:r>
            <a:r>
              <a:rPr lang="en-US" sz="3533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533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sách</a:t>
            </a:r>
            <a:r>
              <a:rPr lang="en-US" sz="3533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,... </a:t>
            </a:r>
            <a:r>
              <a:rPr lang="en-US" sz="3533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Học</a:t>
            </a:r>
            <a:r>
              <a:rPr lang="en-US" sz="3533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533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từ</a:t>
            </a:r>
            <a:r>
              <a:rPr lang="en-US" sz="3533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533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lúc</a:t>
            </a:r>
            <a:r>
              <a:rPr lang="en-US" sz="3533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533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còn</a:t>
            </a:r>
            <a:r>
              <a:rPr lang="en-US" sz="3533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533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trẻ</a:t>
            </a:r>
            <a:r>
              <a:rPr lang="en-US" sz="3533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533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đến</a:t>
            </a:r>
            <a:r>
              <a:rPr lang="en-US" sz="3533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533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lúc</a:t>
            </a:r>
            <a:r>
              <a:rPr lang="en-US" sz="3533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533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cuối</a:t>
            </a:r>
            <a:r>
              <a:rPr lang="en-US" sz="3533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533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đời</a:t>
            </a:r>
            <a:r>
              <a:rPr lang="en-US" sz="3533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, </a:t>
            </a:r>
            <a:r>
              <a:rPr lang="en-US" sz="3533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cả</a:t>
            </a:r>
            <a:r>
              <a:rPr lang="en-US" sz="3533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533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khi</a:t>
            </a:r>
            <a:r>
              <a:rPr lang="en-US" sz="3533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533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đau</a:t>
            </a:r>
            <a:r>
              <a:rPr lang="en-US" sz="3533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533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ốm</a:t>
            </a:r>
            <a:r>
              <a:rPr lang="en-US" sz="3533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533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và</a:t>
            </a:r>
            <a:r>
              <a:rPr lang="en-US" sz="3533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533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ông</a:t>
            </a:r>
            <a:r>
              <a:rPr lang="en-US" sz="3533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533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giỏi</a:t>
            </a:r>
            <a:r>
              <a:rPr lang="en-US" sz="3533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ở </a:t>
            </a:r>
            <a:r>
              <a:rPr lang="en-US" sz="3533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nhiều</a:t>
            </a:r>
            <a:r>
              <a:rPr lang="en-US" sz="3533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533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lĩnh</a:t>
            </a:r>
            <a:r>
              <a:rPr lang="en-US" sz="3533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533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vực</a:t>
            </a:r>
            <a:r>
              <a:rPr lang="en-US" sz="3533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.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9111" y="2601537"/>
            <a:ext cx="2700762" cy="427976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7588" y="2644212"/>
            <a:ext cx="2719052" cy="419441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72948" y="2723742"/>
            <a:ext cx="2719052" cy="4194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903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2E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15790" y="-274600"/>
            <a:ext cx="7407199" cy="7407199"/>
          </a:xfrm>
          <a:custGeom>
            <a:avLst/>
            <a:gdLst/>
            <a:ahLst/>
            <a:cxnLst/>
            <a:rect l="l" t="t" r="r" b="b"/>
            <a:pathLst>
              <a:path w="11110799" h="11110799">
                <a:moveTo>
                  <a:pt x="0" y="0"/>
                </a:moveTo>
                <a:lnTo>
                  <a:pt x="11110799" y="0"/>
                </a:lnTo>
                <a:lnTo>
                  <a:pt x="11110799" y="11110800"/>
                </a:lnTo>
                <a:lnTo>
                  <a:pt x="0" y="11110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999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891410" y="-274600"/>
            <a:ext cx="7407199" cy="7407199"/>
          </a:xfrm>
          <a:custGeom>
            <a:avLst/>
            <a:gdLst/>
            <a:ahLst/>
            <a:cxnLst/>
            <a:rect l="l" t="t" r="r" b="b"/>
            <a:pathLst>
              <a:path w="11110799" h="11110799">
                <a:moveTo>
                  <a:pt x="0" y="0"/>
                </a:moveTo>
                <a:lnTo>
                  <a:pt x="11110800" y="0"/>
                </a:lnTo>
                <a:lnTo>
                  <a:pt x="11110800" y="11110800"/>
                </a:lnTo>
                <a:lnTo>
                  <a:pt x="0" y="11110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999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519020" y="232159"/>
            <a:ext cx="11153960" cy="6986087"/>
            <a:chOff x="0" y="0"/>
            <a:chExt cx="22307921" cy="13972174"/>
          </a:xfrm>
        </p:grpSpPr>
        <p:sp>
          <p:nvSpPr>
            <p:cNvPr id="5" name="Freeform 5"/>
            <p:cNvSpPr/>
            <p:nvPr/>
          </p:nvSpPr>
          <p:spPr>
            <a:xfrm>
              <a:off x="0" y="12410654"/>
              <a:ext cx="22307921" cy="1561520"/>
            </a:xfrm>
            <a:custGeom>
              <a:avLst/>
              <a:gdLst/>
              <a:ahLst/>
              <a:cxnLst/>
              <a:rect l="l" t="t" r="r" b="b"/>
              <a:pathLst>
                <a:path w="22307921" h="1561520">
                  <a:moveTo>
                    <a:pt x="0" y="0"/>
                  </a:moveTo>
                  <a:lnTo>
                    <a:pt x="22307921" y="0"/>
                  </a:lnTo>
                  <a:lnTo>
                    <a:pt x="22307921" y="1561520"/>
                  </a:lnTo>
                  <a:lnTo>
                    <a:pt x="0" y="15615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4900" r="-4900"/>
              </a:stretch>
            </a:blipFill>
          </p:spPr>
        </p:sp>
        <p:grpSp>
          <p:nvGrpSpPr>
            <p:cNvPr id="6" name="Group 6"/>
            <p:cNvGrpSpPr/>
            <p:nvPr/>
          </p:nvGrpSpPr>
          <p:grpSpPr>
            <a:xfrm>
              <a:off x="0" y="0"/>
              <a:ext cx="22307921" cy="12419711"/>
              <a:chOff x="0" y="0"/>
              <a:chExt cx="4406503" cy="245327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406503" cy="2453276"/>
              </a:xfrm>
              <a:custGeom>
                <a:avLst/>
                <a:gdLst/>
                <a:ahLst/>
                <a:cxnLst/>
                <a:rect l="l" t="t" r="r" b="b"/>
                <a:pathLst>
                  <a:path w="4406503" h="2453276">
                    <a:moveTo>
                      <a:pt x="0" y="0"/>
                    </a:moveTo>
                    <a:lnTo>
                      <a:pt x="4406503" y="0"/>
                    </a:lnTo>
                    <a:lnTo>
                      <a:pt x="4406503" y="2453276"/>
                    </a:lnTo>
                    <a:lnTo>
                      <a:pt x="0" y="2453276"/>
                    </a:lnTo>
                    <a:close/>
                  </a:path>
                </a:pathLst>
              </a:custGeom>
              <a:solidFill>
                <a:srgbClr val="2B1B10"/>
              </a:solidFill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4406503" cy="249137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10" name="Freeform 10"/>
          <p:cNvSpPr/>
          <p:nvPr/>
        </p:nvSpPr>
        <p:spPr>
          <a:xfrm>
            <a:off x="8351346" y="3815887"/>
            <a:ext cx="3461864" cy="3042113"/>
          </a:xfrm>
          <a:custGeom>
            <a:avLst/>
            <a:gdLst/>
            <a:ahLst/>
            <a:cxnLst/>
            <a:rect l="l" t="t" r="r" b="b"/>
            <a:pathLst>
              <a:path w="5192796" h="4563170">
                <a:moveTo>
                  <a:pt x="0" y="0"/>
                </a:moveTo>
                <a:lnTo>
                  <a:pt x="5192796" y="0"/>
                </a:lnTo>
                <a:lnTo>
                  <a:pt x="5192796" y="4563170"/>
                </a:lnTo>
                <a:lnTo>
                  <a:pt x="0" y="456317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13" name="Group 12"/>
          <p:cNvGrpSpPr/>
          <p:nvPr/>
        </p:nvGrpSpPr>
        <p:grpSpPr>
          <a:xfrm>
            <a:off x="685800" y="598672"/>
            <a:ext cx="11389141" cy="3363469"/>
            <a:chOff x="685800" y="598672"/>
            <a:chExt cx="11389141" cy="3363469"/>
          </a:xfrm>
        </p:grpSpPr>
        <p:sp>
          <p:nvSpPr>
            <p:cNvPr id="9" name="Freeform 9"/>
            <p:cNvSpPr/>
            <p:nvPr/>
          </p:nvSpPr>
          <p:spPr>
            <a:xfrm>
              <a:off x="685800" y="598672"/>
              <a:ext cx="8032164" cy="3363469"/>
            </a:xfrm>
            <a:custGeom>
              <a:avLst/>
              <a:gdLst/>
              <a:ahLst/>
              <a:cxnLst/>
              <a:rect l="l" t="t" r="r" b="b"/>
              <a:pathLst>
                <a:path w="12048246" h="5045203">
                  <a:moveTo>
                    <a:pt x="0" y="0"/>
                  </a:moveTo>
                  <a:lnTo>
                    <a:pt x="12048246" y="0"/>
                  </a:lnTo>
                  <a:lnTo>
                    <a:pt x="12048246" y="5045203"/>
                  </a:lnTo>
                  <a:lnTo>
                    <a:pt x="0" y="50452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11" name="TextBox 11"/>
            <p:cNvSpPr txBox="1"/>
            <p:nvPr/>
          </p:nvSpPr>
          <p:spPr>
            <a:xfrm>
              <a:off x="8249923" y="2235567"/>
              <a:ext cx="3825018" cy="89768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3366"/>
                </a:lnSpc>
              </a:pPr>
              <a:r>
                <a:rPr lang="en-US" sz="2800" b="1" spc="155" dirty="0">
                  <a:solidFill>
                    <a:srgbClr val="EBCA5E"/>
                  </a:solidFill>
                  <a:latin typeface="Anton"/>
                  <a:ea typeface="Anton"/>
                  <a:cs typeface="Anton"/>
                  <a:sym typeface="Anton"/>
                </a:rPr>
                <a:t>TẠ QUANG BỬU</a:t>
              </a:r>
            </a:p>
            <a:p>
              <a:pPr algn="ctr" defTabSz="609630">
                <a:lnSpc>
                  <a:spcPts val="3590"/>
                </a:lnSpc>
              </a:pPr>
              <a:r>
                <a:rPr lang="en-US" sz="2000" b="1" spc="86" dirty="0">
                  <a:solidFill>
                    <a:srgbClr val="EBCA5E"/>
                  </a:solidFill>
                  <a:latin typeface="Anton"/>
                  <a:ea typeface="Anton"/>
                  <a:cs typeface="Anton"/>
                  <a:sym typeface="Anton"/>
                </a:rPr>
                <a:t>(1910 - 1986)</a:t>
              </a: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2214339" y="4675595"/>
            <a:ext cx="6035584" cy="820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199"/>
              </a:lnSpc>
            </a:pPr>
            <a:r>
              <a:rPr lang="en-US" sz="2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Lời</a:t>
            </a:r>
            <a:r>
              <a:rPr lang="en-US" sz="2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2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nhận</a:t>
            </a:r>
            <a:r>
              <a:rPr lang="en-US" sz="2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2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xét</a:t>
            </a:r>
            <a:r>
              <a:rPr lang="en-US" sz="2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2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trên</a:t>
            </a:r>
            <a:r>
              <a:rPr lang="en-US" sz="2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2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cho</a:t>
            </a:r>
            <a:r>
              <a:rPr lang="en-US" sz="2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2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em</a:t>
            </a:r>
            <a:r>
              <a:rPr lang="en-US" sz="2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2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hiểu</a:t>
            </a:r>
            <a:r>
              <a:rPr lang="en-US" sz="2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2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điều</a:t>
            </a:r>
            <a:r>
              <a:rPr lang="en-US" sz="2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2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gì</a:t>
            </a:r>
            <a:r>
              <a:rPr lang="en-US" sz="2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2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về</a:t>
            </a:r>
            <a:r>
              <a:rPr lang="en-US" sz="2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2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giáo</a:t>
            </a:r>
            <a:r>
              <a:rPr lang="en-US" sz="2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2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sư</a:t>
            </a:r>
            <a:r>
              <a:rPr lang="en-US" sz="2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2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Tạ</a:t>
            </a:r>
            <a:r>
              <a:rPr lang="en-US" sz="2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2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Quang</a:t>
            </a:r>
            <a:r>
              <a:rPr lang="en-US" sz="2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2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Bửu</a:t>
            </a:r>
            <a:r>
              <a:rPr lang="en-US" sz="2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81232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2E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15790" y="-274600"/>
            <a:ext cx="7407199" cy="7407199"/>
          </a:xfrm>
          <a:custGeom>
            <a:avLst/>
            <a:gdLst/>
            <a:ahLst/>
            <a:cxnLst/>
            <a:rect l="l" t="t" r="r" b="b"/>
            <a:pathLst>
              <a:path w="11110799" h="11110799">
                <a:moveTo>
                  <a:pt x="0" y="0"/>
                </a:moveTo>
                <a:lnTo>
                  <a:pt x="11110799" y="0"/>
                </a:lnTo>
                <a:lnTo>
                  <a:pt x="11110799" y="11110800"/>
                </a:lnTo>
                <a:lnTo>
                  <a:pt x="0" y="11110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999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891410" y="-274600"/>
            <a:ext cx="7407199" cy="7407199"/>
          </a:xfrm>
          <a:custGeom>
            <a:avLst/>
            <a:gdLst/>
            <a:ahLst/>
            <a:cxnLst/>
            <a:rect l="l" t="t" r="r" b="b"/>
            <a:pathLst>
              <a:path w="11110799" h="11110799">
                <a:moveTo>
                  <a:pt x="0" y="0"/>
                </a:moveTo>
                <a:lnTo>
                  <a:pt x="11110800" y="0"/>
                </a:lnTo>
                <a:lnTo>
                  <a:pt x="11110800" y="11110800"/>
                </a:lnTo>
                <a:lnTo>
                  <a:pt x="0" y="11110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999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397938" y="205474"/>
            <a:ext cx="11396125" cy="1875943"/>
            <a:chOff x="0" y="0"/>
            <a:chExt cx="22792250" cy="3751886"/>
          </a:xfrm>
        </p:grpSpPr>
        <p:sp>
          <p:nvSpPr>
            <p:cNvPr id="5" name="Freeform 5"/>
            <p:cNvSpPr/>
            <p:nvPr/>
          </p:nvSpPr>
          <p:spPr>
            <a:xfrm>
              <a:off x="0" y="3332578"/>
              <a:ext cx="22792250" cy="419308"/>
            </a:xfrm>
            <a:custGeom>
              <a:avLst/>
              <a:gdLst/>
              <a:ahLst/>
              <a:cxnLst/>
              <a:rect l="l" t="t" r="r" b="b"/>
              <a:pathLst>
                <a:path w="22792250" h="419308">
                  <a:moveTo>
                    <a:pt x="0" y="0"/>
                  </a:moveTo>
                  <a:lnTo>
                    <a:pt x="22792250" y="0"/>
                  </a:lnTo>
                  <a:lnTo>
                    <a:pt x="22792250" y="419308"/>
                  </a:lnTo>
                  <a:lnTo>
                    <a:pt x="0" y="4193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123262" b="-123262"/>
              </a:stretch>
            </a:blipFill>
          </p:spPr>
        </p:sp>
        <p:grpSp>
          <p:nvGrpSpPr>
            <p:cNvPr id="6" name="Group 6"/>
            <p:cNvGrpSpPr/>
            <p:nvPr/>
          </p:nvGrpSpPr>
          <p:grpSpPr>
            <a:xfrm>
              <a:off x="0" y="0"/>
              <a:ext cx="22792250" cy="3335010"/>
              <a:chOff x="0" y="0"/>
              <a:chExt cx="4502173" cy="658767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502173" cy="658767"/>
              </a:xfrm>
              <a:custGeom>
                <a:avLst/>
                <a:gdLst/>
                <a:ahLst/>
                <a:cxnLst/>
                <a:rect l="l" t="t" r="r" b="b"/>
                <a:pathLst>
                  <a:path w="4502173" h="658767">
                    <a:moveTo>
                      <a:pt x="0" y="0"/>
                    </a:moveTo>
                    <a:lnTo>
                      <a:pt x="4502173" y="0"/>
                    </a:lnTo>
                    <a:lnTo>
                      <a:pt x="4502173" y="658767"/>
                    </a:lnTo>
                    <a:lnTo>
                      <a:pt x="0" y="658767"/>
                    </a:lnTo>
                    <a:close/>
                  </a:path>
                </a:pathLst>
              </a:custGeom>
              <a:solidFill>
                <a:srgbClr val="2B1B10"/>
              </a:solidFill>
              <a:ln w="76200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4502173" cy="696867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9" name="Group 9"/>
          <p:cNvGrpSpPr/>
          <p:nvPr/>
        </p:nvGrpSpPr>
        <p:grpSpPr>
          <a:xfrm>
            <a:off x="685800" y="2081417"/>
            <a:ext cx="10820400" cy="5051183"/>
            <a:chOff x="0" y="0"/>
            <a:chExt cx="21640800" cy="10102367"/>
          </a:xfrm>
        </p:grpSpPr>
        <p:sp>
          <p:nvSpPr>
            <p:cNvPr id="10" name="Freeform 10"/>
            <p:cNvSpPr/>
            <p:nvPr/>
          </p:nvSpPr>
          <p:spPr>
            <a:xfrm>
              <a:off x="0" y="8973334"/>
              <a:ext cx="21640800" cy="1129033"/>
            </a:xfrm>
            <a:custGeom>
              <a:avLst/>
              <a:gdLst/>
              <a:ahLst/>
              <a:cxnLst/>
              <a:rect l="l" t="t" r="r" b="b"/>
              <a:pathLst>
                <a:path w="21640800" h="1129033">
                  <a:moveTo>
                    <a:pt x="0" y="0"/>
                  </a:moveTo>
                  <a:lnTo>
                    <a:pt x="21640800" y="0"/>
                  </a:lnTo>
                  <a:lnTo>
                    <a:pt x="21640800" y="1129033"/>
                  </a:lnTo>
                  <a:lnTo>
                    <a:pt x="0" y="112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11096" b="-11096"/>
              </a:stretch>
            </a:blipFill>
          </p:spPr>
        </p:sp>
        <p:grpSp>
          <p:nvGrpSpPr>
            <p:cNvPr id="11" name="Group 11"/>
            <p:cNvGrpSpPr/>
            <p:nvPr/>
          </p:nvGrpSpPr>
          <p:grpSpPr>
            <a:xfrm>
              <a:off x="0" y="0"/>
              <a:ext cx="21640800" cy="8979882"/>
              <a:chOff x="0" y="0"/>
              <a:chExt cx="4274726" cy="1773804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4274726" cy="1773804"/>
              </a:xfrm>
              <a:custGeom>
                <a:avLst/>
                <a:gdLst/>
                <a:ahLst/>
                <a:cxnLst/>
                <a:rect l="l" t="t" r="r" b="b"/>
                <a:pathLst>
                  <a:path w="4274726" h="1773804">
                    <a:moveTo>
                      <a:pt x="37206" y="0"/>
                    </a:moveTo>
                    <a:lnTo>
                      <a:pt x="4237520" y="0"/>
                    </a:lnTo>
                    <a:cubicBezTo>
                      <a:pt x="4247388" y="0"/>
                      <a:pt x="4256851" y="3920"/>
                      <a:pt x="4263829" y="10897"/>
                    </a:cubicBezTo>
                    <a:cubicBezTo>
                      <a:pt x="4270806" y="17875"/>
                      <a:pt x="4274726" y="27338"/>
                      <a:pt x="4274726" y="37206"/>
                    </a:cubicBezTo>
                    <a:lnTo>
                      <a:pt x="4274726" y="1736598"/>
                    </a:lnTo>
                    <a:cubicBezTo>
                      <a:pt x="4274726" y="1746466"/>
                      <a:pt x="4270806" y="1755929"/>
                      <a:pt x="4263829" y="1762907"/>
                    </a:cubicBezTo>
                    <a:cubicBezTo>
                      <a:pt x="4256851" y="1769884"/>
                      <a:pt x="4247388" y="1773804"/>
                      <a:pt x="4237520" y="1773804"/>
                    </a:cubicBezTo>
                    <a:lnTo>
                      <a:pt x="37206" y="1773804"/>
                    </a:lnTo>
                    <a:cubicBezTo>
                      <a:pt x="27338" y="1773804"/>
                      <a:pt x="17875" y="1769884"/>
                      <a:pt x="10897" y="1762907"/>
                    </a:cubicBezTo>
                    <a:cubicBezTo>
                      <a:pt x="3920" y="1755929"/>
                      <a:pt x="0" y="1746466"/>
                      <a:pt x="0" y="1736598"/>
                    </a:cubicBezTo>
                    <a:lnTo>
                      <a:pt x="0" y="37206"/>
                    </a:lnTo>
                    <a:cubicBezTo>
                      <a:pt x="0" y="27338"/>
                      <a:pt x="3920" y="17875"/>
                      <a:pt x="10897" y="10897"/>
                    </a:cubicBezTo>
                    <a:cubicBezTo>
                      <a:pt x="17875" y="3920"/>
                      <a:pt x="27338" y="0"/>
                      <a:pt x="37206" y="0"/>
                    </a:cubicBezTo>
                    <a:close/>
                  </a:path>
                </a:pathLst>
              </a:custGeom>
              <a:solidFill>
                <a:srgbClr val="2B1B10"/>
              </a:solidFill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0" y="-38100"/>
                <a:ext cx="4274726" cy="1811904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14" name="Freeform 14"/>
          <p:cNvSpPr/>
          <p:nvPr/>
        </p:nvSpPr>
        <p:spPr>
          <a:xfrm>
            <a:off x="516401" y="321849"/>
            <a:ext cx="1415630" cy="1415630"/>
          </a:xfrm>
          <a:custGeom>
            <a:avLst/>
            <a:gdLst/>
            <a:ahLst/>
            <a:cxnLst/>
            <a:rect l="l" t="t" r="r" b="b"/>
            <a:pathLst>
              <a:path w="2123445" h="2123445">
                <a:moveTo>
                  <a:pt x="0" y="0"/>
                </a:moveTo>
                <a:lnTo>
                  <a:pt x="2123445" y="0"/>
                </a:lnTo>
                <a:lnTo>
                  <a:pt x="2123445" y="2123445"/>
                </a:lnTo>
                <a:lnTo>
                  <a:pt x="0" y="212344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2061139" y="470964"/>
            <a:ext cx="9445061" cy="1179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560"/>
              </a:lnSpc>
            </a:pPr>
            <a:r>
              <a:rPr lang="en-US" sz="32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Theo </a:t>
            </a:r>
            <a:r>
              <a:rPr lang="en-US" sz="32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em</a:t>
            </a:r>
            <a:r>
              <a:rPr lang="en-US" sz="32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, </a:t>
            </a:r>
            <a:r>
              <a:rPr lang="en-US" sz="32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vì</a:t>
            </a:r>
            <a:r>
              <a:rPr lang="en-US" sz="32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sao</a:t>
            </a:r>
            <a:r>
              <a:rPr lang="en-US" sz="32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Tạ</a:t>
            </a:r>
            <a:r>
              <a:rPr lang="en-US" sz="32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Quang</a:t>
            </a:r>
            <a:r>
              <a:rPr lang="en-US" sz="32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Bửu</a:t>
            </a:r>
            <a:r>
              <a:rPr lang="en-US" sz="32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nhiều</a:t>
            </a:r>
            <a:r>
              <a:rPr lang="en-US" sz="32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lần</a:t>
            </a:r>
            <a:r>
              <a:rPr lang="en-US" sz="32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được</a:t>
            </a:r>
            <a:r>
              <a:rPr lang="en-US" sz="32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cùng</a:t>
            </a:r>
            <a:r>
              <a:rPr lang="en-US" sz="32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Bác</a:t>
            </a:r>
            <a:r>
              <a:rPr lang="en-US" sz="32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Hồ</a:t>
            </a:r>
            <a:r>
              <a:rPr lang="en-US" sz="32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tiếp</a:t>
            </a:r>
            <a:r>
              <a:rPr lang="en-US" sz="32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các</a:t>
            </a:r>
            <a:r>
              <a:rPr lang="en-US" sz="32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chính</a:t>
            </a:r>
            <a:r>
              <a:rPr lang="en-US" sz="32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khách</a:t>
            </a:r>
            <a:r>
              <a:rPr lang="en-US" sz="32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nước</a:t>
            </a:r>
            <a:r>
              <a:rPr lang="en-US" sz="32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ngoài</a:t>
            </a:r>
            <a:r>
              <a:rPr lang="en-US" sz="32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?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3109090" y="3695578"/>
            <a:ext cx="7110982" cy="16927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400"/>
              </a:lnSpc>
            </a:pPr>
            <a:r>
              <a:rPr lang="en-US" sz="3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Vì</a:t>
            </a:r>
            <a:r>
              <a:rPr lang="en-US" sz="3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Tạ</a:t>
            </a:r>
            <a:r>
              <a:rPr lang="en-US" sz="3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Quang</a:t>
            </a:r>
            <a:r>
              <a:rPr lang="en-US" sz="3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Bửu</a:t>
            </a:r>
            <a:r>
              <a:rPr lang="en-US" sz="3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rất</a:t>
            </a:r>
            <a:r>
              <a:rPr lang="en-US" sz="3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giỏi</a:t>
            </a:r>
            <a:r>
              <a:rPr lang="en-US" sz="3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ngoại</a:t>
            </a:r>
            <a:r>
              <a:rPr lang="en-US" sz="3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ngữ</a:t>
            </a:r>
            <a:r>
              <a:rPr lang="en-US" sz="3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và</a:t>
            </a:r>
            <a:r>
              <a:rPr lang="en-US" sz="3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am </a:t>
            </a:r>
            <a:r>
              <a:rPr lang="en-US" sz="3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hiểu</a:t>
            </a:r>
            <a:r>
              <a:rPr lang="en-US" sz="3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nhiều</a:t>
            </a:r>
            <a:r>
              <a:rPr lang="en-US" sz="3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lĩnh</a:t>
            </a:r>
            <a:r>
              <a:rPr lang="en-US" sz="3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vực</a:t>
            </a:r>
            <a:r>
              <a:rPr lang="en-US" sz="3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khác</a:t>
            </a:r>
            <a:r>
              <a:rPr lang="en-US" sz="3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.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6401" y="2509802"/>
            <a:ext cx="2719052" cy="419441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08049" y="2834291"/>
            <a:ext cx="2773920" cy="402370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8795" y="2495892"/>
            <a:ext cx="2664183" cy="4279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72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2E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15790" y="-274600"/>
            <a:ext cx="7407199" cy="7407199"/>
          </a:xfrm>
          <a:custGeom>
            <a:avLst/>
            <a:gdLst/>
            <a:ahLst/>
            <a:cxnLst/>
            <a:rect l="l" t="t" r="r" b="b"/>
            <a:pathLst>
              <a:path w="11110799" h="11110799">
                <a:moveTo>
                  <a:pt x="0" y="0"/>
                </a:moveTo>
                <a:lnTo>
                  <a:pt x="11110799" y="0"/>
                </a:lnTo>
                <a:lnTo>
                  <a:pt x="11110799" y="11110800"/>
                </a:lnTo>
                <a:lnTo>
                  <a:pt x="0" y="11110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999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891410" y="-274600"/>
            <a:ext cx="7407199" cy="7407199"/>
          </a:xfrm>
          <a:custGeom>
            <a:avLst/>
            <a:gdLst/>
            <a:ahLst/>
            <a:cxnLst/>
            <a:rect l="l" t="t" r="r" b="b"/>
            <a:pathLst>
              <a:path w="11110799" h="11110799">
                <a:moveTo>
                  <a:pt x="0" y="0"/>
                </a:moveTo>
                <a:lnTo>
                  <a:pt x="11110800" y="0"/>
                </a:lnTo>
                <a:lnTo>
                  <a:pt x="11110800" y="11110800"/>
                </a:lnTo>
                <a:lnTo>
                  <a:pt x="0" y="11110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999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685800" y="205474"/>
            <a:ext cx="10820400" cy="1875943"/>
            <a:chOff x="0" y="0"/>
            <a:chExt cx="21640800" cy="3751886"/>
          </a:xfrm>
        </p:grpSpPr>
        <p:sp>
          <p:nvSpPr>
            <p:cNvPr id="5" name="Freeform 5"/>
            <p:cNvSpPr/>
            <p:nvPr/>
          </p:nvSpPr>
          <p:spPr>
            <a:xfrm>
              <a:off x="0" y="3332578"/>
              <a:ext cx="21640800" cy="419308"/>
            </a:xfrm>
            <a:custGeom>
              <a:avLst/>
              <a:gdLst/>
              <a:ahLst/>
              <a:cxnLst/>
              <a:rect l="l" t="t" r="r" b="b"/>
              <a:pathLst>
                <a:path w="21640800" h="419308">
                  <a:moveTo>
                    <a:pt x="0" y="0"/>
                  </a:moveTo>
                  <a:lnTo>
                    <a:pt x="21640800" y="0"/>
                  </a:lnTo>
                  <a:lnTo>
                    <a:pt x="21640800" y="419308"/>
                  </a:lnTo>
                  <a:lnTo>
                    <a:pt x="0" y="4193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114509" b="-114509"/>
              </a:stretch>
            </a:blipFill>
          </p:spPr>
        </p:sp>
        <p:grpSp>
          <p:nvGrpSpPr>
            <p:cNvPr id="6" name="Group 6"/>
            <p:cNvGrpSpPr/>
            <p:nvPr/>
          </p:nvGrpSpPr>
          <p:grpSpPr>
            <a:xfrm>
              <a:off x="0" y="0"/>
              <a:ext cx="21640800" cy="3335010"/>
              <a:chOff x="0" y="0"/>
              <a:chExt cx="4274726" cy="658767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274726" cy="658767"/>
              </a:xfrm>
              <a:custGeom>
                <a:avLst/>
                <a:gdLst/>
                <a:ahLst/>
                <a:cxnLst/>
                <a:rect l="l" t="t" r="r" b="b"/>
                <a:pathLst>
                  <a:path w="4274726" h="658767">
                    <a:moveTo>
                      <a:pt x="0" y="0"/>
                    </a:moveTo>
                    <a:lnTo>
                      <a:pt x="4274726" y="0"/>
                    </a:lnTo>
                    <a:lnTo>
                      <a:pt x="4274726" y="658767"/>
                    </a:lnTo>
                    <a:lnTo>
                      <a:pt x="0" y="658767"/>
                    </a:lnTo>
                    <a:close/>
                  </a:path>
                </a:pathLst>
              </a:custGeom>
              <a:solidFill>
                <a:srgbClr val="2B1B10"/>
              </a:solidFill>
              <a:ln w="76200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4274726" cy="696867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9" name="Group 9"/>
          <p:cNvGrpSpPr/>
          <p:nvPr/>
        </p:nvGrpSpPr>
        <p:grpSpPr>
          <a:xfrm>
            <a:off x="685800" y="2081417"/>
            <a:ext cx="10820400" cy="5051183"/>
            <a:chOff x="0" y="0"/>
            <a:chExt cx="21640800" cy="10102367"/>
          </a:xfrm>
        </p:grpSpPr>
        <p:sp>
          <p:nvSpPr>
            <p:cNvPr id="10" name="Freeform 10"/>
            <p:cNvSpPr/>
            <p:nvPr/>
          </p:nvSpPr>
          <p:spPr>
            <a:xfrm>
              <a:off x="0" y="8973334"/>
              <a:ext cx="21640800" cy="1129033"/>
            </a:xfrm>
            <a:custGeom>
              <a:avLst/>
              <a:gdLst/>
              <a:ahLst/>
              <a:cxnLst/>
              <a:rect l="l" t="t" r="r" b="b"/>
              <a:pathLst>
                <a:path w="21640800" h="1129033">
                  <a:moveTo>
                    <a:pt x="0" y="0"/>
                  </a:moveTo>
                  <a:lnTo>
                    <a:pt x="21640800" y="0"/>
                  </a:lnTo>
                  <a:lnTo>
                    <a:pt x="21640800" y="1129033"/>
                  </a:lnTo>
                  <a:lnTo>
                    <a:pt x="0" y="112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11096" b="-11096"/>
              </a:stretch>
            </a:blipFill>
          </p:spPr>
        </p:sp>
        <p:grpSp>
          <p:nvGrpSpPr>
            <p:cNvPr id="11" name="Group 11"/>
            <p:cNvGrpSpPr/>
            <p:nvPr/>
          </p:nvGrpSpPr>
          <p:grpSpPr>
            <a:xfrm>
              <a:off x="0" y="0"/>
              <a:ext cx="21640800" cy="8979882"/>
              <a:chOff x="0" y="0"/>
              <a:chExt cx="4274726" cy="1773804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4274726" cy="1773804"/>
              </a:xfrm>
              <a:custGeom>
                <a:avLst/>
                <a:gdLst/>
                <a:ahLst/>
                <a:cxnLst/>
                <a:rect l="l" t="t" r="r" b="b"/>
                <a:pathLst>
                  <a:path w="4274726" h="1773804">
                    <a:moveTo>
                      <a:pt x="37206" y="0"/>
                    </a:moveTo>
                    <a:lnTo>
                      <a:pt x="4237520" y="0"/>
                    </a:lnTo>
                    <a:cubicBezTo>
                      <a:pt x="4247388" y="0"/>
                      <a:pt x="4256851" y="3920"/>
                      <a:pt x="4263829" y="10897"/>
                    </a:cubicBezTo>
                    <a:cubicBezTo>
                      <a:pt x="4270806" y="17875"/>
                      <a:pt x="4274726" y="27338"/>
                      <a:pt x="4274726" y="37206"/>
                    </a:cubicBezTo>
                    <a:lnTo>
                      <a:pt x="4274726" y="1736598"/>
                    </a:lnTo>
                    <a:cubicBezTo>
                      <a:pt x="4274726" y="1746466"/>
                      <a:pt x="4270806" y="1755929"/>
                      <a:pt x="4263829" y="1762907"/>
                    </a:cubicBezTo>
                    <a:cubicBezTo>
                      <a:pt x="4256851" y="1769884"/>
                      <a:pt x="4247388" y="1773804"/>
                      <a:pt x="4237520" y="1773804"/>
                    </a:cubicBezTo>
                    <a:lnTo>
                      <a:pt x="37206" y="1773804"/>
                    </a:lnTo>
                    <a:cubicBezTo>
                      <a:pt x="27338" y="1773804"/>
                      <a:pt x="17875" y="1769884"/>
                      <a:pt x="10897" y="1762907"/>
                    </a:cubicBezTo>
                    <a:cubicBezTo>
                      <a:pt x="3920" y="1755929"/>
                      <a:pt x="0" y="1746466"/>
                      <a:pt x="0" y="1736598"/>
                    </a:cubicBezTo>
                    <a:lnTo>
                      <a:pt x="0" y="37206"/>
                    </a:lnTo>
                    <a:cubicBezTo>
                      <a:pt x="0" y="27338"/>
                      <a:pt x="3920" y="17875"/>
                      <a:pt x="10897" y="10897"/>
                    </a:cubicBezTo>
                    <a:cubicBezTo>
                      <a:pt x="17875" y="3920"/>
                      <a:pt x="27338" y="0"/>
                      <a:pt x="37206" y="0"/>
                    </a:cubicBezTo>
                    <a:close/>
                  </a:path>
                </a:pathLst>
              </a:custGeom>
              <a:solidFill>
                <a:srgbClr val="2B1B10"/>
              </a:solidFill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0" y="-38100"/>
                <a:ext cx="4274726" cy="1811904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14" name="Freeform 14"/>
          <p:cNvSpPr/>
          <p:nvPr/>
        </p:nvSpPr>
        <p:spPr>
          <a:xfrm>
            <a:off x="791650" y="352240"/>
            <a:ext cx="1342247" cy="1342247"/>
          </a:xfrm>
          <a:custGeom>
            <a:avLst/>
            <a:gdLst/>
            <a:ahLst/>
            <a:cxnLst/>
            <a:rect l="l" t="t" r="r" b="b"/>
            <a:pathLst>
              <a:path w="2013370" h="2013370">
                <a:moveTo>
                  <a:pt x="0" y="0"/>
                </a:moveTo>
                <a:lnTo>
                  <a:pt x="2013370" y="0"/>
                </a:lnTo>
                <a:lnTo>
                  <a:pt x="2013370" y="2013370"/>
                </a:lnTo>
                <a:lnTo>
                  <a:pt x="0" y="201337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2381357" y="369263"/>
            <a:ext cx="8913366" cy="1179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560"/>
              </a:lnSpc>
            </a:pPr>
            <a:r>
              <a:rPr lang="en-US" sz="380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Sự đa tài, uyên tác của Tạ Quang Bửu được thể hiện như thế nào?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3254168" y="2586474"/>
            <a:ext cx="8252032" cy="39497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4400"/>
              </a:lnSpc>
            </a:pPr>
            <a:r>
              <a:rPr lang="en-US" sz="3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Ông</a:t>
            </a:r>
            <a:r>
              <a:rPr lang="en-US" sz="3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xuất</a:t>
            </a:r>
            <a:r>
              <a:rPr lang="en-US" sz="3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sắc</a:t>
            </a:r>
            <a:r>
              <a:rPr lang="en-US" sz="3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ở </a:t>
            </a:r>
            <a:r>
              <a:rPr lang="en-US" sz="3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nhiều</a:t>
            </a:r>
            <a:r>
              <a:rPr lang="en-US" sz="3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lĩnh</a:t>
            </a:r>
            <a:r>
              <a:rPr lang="en-US" sz="3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vực</a:t>
            </a:r>
            <a:r>
              <a:rPr lang="en-US" sz="3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khác</a:t>
            </a:r>
            <a:r>
              <a:rPr lang="en-US" sz="3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như</a:t>
            </a:r>
            <a:r>
              <a:rPr lang="en-US" sz="3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: </a:t>
            </a:r>
            <a:r>
              <a:rPr lang="en-US" sz="3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toán</a:t>
            </a:r>
            <a:r>
              <a:rPr lang="en-US" sz="3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, </a:t>
            </a:r>
            <a:r>
              <a:rPr lang="en-US" sz="3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lí</a:t>
            </a:r>
            <a:r>
              <a:rPr lang="en-US" sz="3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, </a:t>
            </a:r>
            <a:r>
              <a:rPr lang="en-US" sz="3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hóa</a:t>
            </a:r>
            <a:r>
              <a:rPr lang="en-US" sz="3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, </a:t>
            </a:r>
            <a:r>
              <a:rPr lang="en-US" sz="3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sinh</a:t>
            </a:r>
            <a:r>
              <a:rPr lang="en-US" sz="3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, </a:t>
            </a:r>
            <a:r>
              <a:rPr lang="en-US" sz="3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triết</a:t>
            </a:r>
            <a:r>
              <a:rPr lang="en-US" sz="3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học</a:t>
            </a:r>
            <a:r>
              <a:rPr lang="en-US" sz="3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, </a:t>
            </a:r>
            <a:r>
              <a:rPr lang="en-US" sz="3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đặc</a:t>
            </a:r>
            <a:r>
              <a:rPr lang="en-US" sz="3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biệt</a:t>
            </a:r>
            <a:r>
              <a:rPr lang="en-US" sz="3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là</a:t>
            </a:r>
            <a:r>
              <a:rPr lang="en-US" sz="3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ngoại</a:t>
            </a:r>
            <a:r>
              <a:rPr lang="en-US" sz="3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ngữ</a:t>
            </a:r>
            <a:r>
              <a:rPr lang="en-US" sz="3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.</a:t>
            </a:r>
          </a:p>
          <a:p>
            <a:pPr defTabSz="609630">
              <a:lnSpc>
                <a:spcPts val="4400"/>
              </a:lnSpc>
            </a:pPr>
            <a:r>
              <a:rPr lang="en-US" sz="3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Hiểu</a:t>
            </a:r>
            <a:r>
              <a:rPr lang="en-US" sz="3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biết</a:t>
            </a:r>
            <a:r>
              <a:rPr lang="en-US" sz="3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sâu</a:t>
            </a:r>
            <a:r>
              <a:rPr lang="en-US" sz="3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rộng</a:t>
            </a:r>
            <a:r>
              <a:rPr lang="en-US" sz="3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về</a:t>
            </a:r>
            <a:r>
              <a:rPr lang="en-US" sz="3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âm</a:t>
            </a:r>
            <a:r>
              <a:rPr lang="en-US" sz="3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nhạc</a:t>
            </a:r>
            <a:r>
              <a:rPr lang="en-US" sz="3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, </a:t>
            </a:r>
            <a:r>
              <a:rPr lang="en-US" sz="3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hội</a:t>
            </a:r>
            <a:r>
              <a:rPr lang="en-US" sz="3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họa</a:t>
            </a:r>
            <a:r>
              <a:rPr lang="en-US" sz="3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, </a:t>
            </a:r>
            <a:r>
              <a:rPr lang="en-US" sz="3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kiến</a:t>
            </a:r>
            <a:r>
              <a:rPr lang="en-US" sz="3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trúc</a:t>
            </a:r>
            <a:r>
              <a:rPr lang="en-US" sz="3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, </a:t>
            </a:r>
            <a:r>
              <a:rPr lang="en-US" sz="3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thể</a:t>
            </a:r>
            <a:r>
              <a:rPr lang="en-US" sz="3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thao</a:t>
            </a:r>
            <a:r>
              <a:rPr lang="en-US" sz="3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,...</a:t>
            </a:r>
          </a:p>
          <a:p>
            <a:pPr defTabSz="609630">
              <a:lnSpc>
                <a:spcPts val="4400"/>
              </a:lnSpc>
            </a:pPr>
            <a:r>
              <a:rPr lang="en-US" sz="3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Ông</a:t>
            </a:r>
            <a:r>
              <a:rPr lang="en-US" sz="3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được</a:t>
            </a:r>
            <a:r>
              <a:rPr lang="en-US" sz="3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gọi</a:t>
            </a:r>
            <a:r>
              <a:rPr lang="en-US" sz="3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là</a:t>
            </a:r>
            <a:r>
              <a:rPr lang="en-US" sz="3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“</a:t>
            </a:r>
            <a:r>
              <a:rPr lang="en-US" sz="3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Lê</a:t>
            </a:r>
            <a:r>
              <a:rPr lang="en-US" sz="3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Quý</a:t>
            </a:r>
            <a:r>
              <a:rPr lang="en-US" sz="3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Đôn</a:t>
            </a:r>
            <a:r>
              <a:rPr lang="en-US" sz="3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thời</a:t>
            </a:r>
            <a:r>
              <a:rPr lang="en-US" sz="3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nay”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0708" y="2475405"/>
            <a:ext cx="2719052" cy="419441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49323" y="2826633"/>
            <a:ext cx="2773920" cy="402370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6300" y="2421491"/>
            <a:ext cx="2700762" cy="4279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295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2E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15790" y="-274600"/>
            <a:ext cx="7407199" cy="7407199"/>
          </a:xfrm>
          <a:custGeom>
            <a:avLst/>
            <a:gdLst/>
            <a:ahLst/>
            <a:cxnLst/>
            <a:rect l="l" t="t" r="r" b="b"/>
            <a:pathLst>
              <a:path w="11110799" h="11110799">
                <a:moveTo>
                  <a:pt x="0" y="0"/>
                </a:moveTo>
                <a:lnTo>
                  <a:pt x="11110799" y="0"/>
                </a:lnTo>
                <a:lnTo>
                  <a:pt x="11110799" y="11110800"/>
                </a:lnTo>
                <a:lnTo>
                  <a:pt x="0" y="11110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999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891410" y="-274600"/>
            <a:ext cx="7407199" cy="7407199"/>
          </a:xfrm>
          <a:custGeom>
            <a:avLst/>
            <a:gdLst/>
            <a:ahLst/>
            <a:cxnLst/>
            <a:rect l="l" t="t" r="r" b="b"/>
            <a:pathLst>
              <a:path w="11110799" h="11110799">
                <a:moveTo>
                  <a:pt x="0" y="0"/>
                </a:moveTo>
                <a:lnTo>
                  <a:pt x="11110800" y="0"/>
                </a:lnTo>
                <a:lnTo>
                  <a:pt x="11110800" y="11110800"/>
                </a:lnTo>
                <a:lnTo>
                  <a:pt x="0" y="11110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999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685800" y="205474"/>
            <a:ext cx="10820400" cy="1875943"/>
            <a:chOff x="0" y="0"/>
            <a:chExt cx="21640800" cy="3751886"/>
          </a:xfrm>
        </p:grpSpPr>
        <p:sp>
          <p:nvSpPr>
            <p:cNvPr id="5" name="Freeform 5"/>
            <p:cNvSpPr/>
            <p:nvPr/>
          </p:nvSpPr>
          <p:spPr>
            <a:xfrm>
              <a:off x="0" y="3332578"/>
              <a:ext cx="21640800" cy="419308"/>
            </a:xfrm>
            <a:custGeom>
              <a:avLst/>
              <a:gdLst/>
              <a:ahLst/>
              <a:cxnLst/>
              <a:rect l="l" t="t" r="r" b="b"/>
              <a:pathLst>
                <a:path w="21640800" h="419308">
                  <a:moveTo>
                    <a:pt x="0" y="0"/>
                  </a:moveTo>
                  <a:lnTo>
                    <a:pt x="21640800" y="0"/>
                  </a:lnTo>
                  <a:lnTo>
                    <a:pt x="21640800" y="419308"/>
                  </a:lnTo>
                  <a:lnTo>
                    <a:pt x="0" y="4193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114509" b="-114509"/>
              </a:stretch>
            </a:blipFill>
          </p:spPr>
        </p:sp>
        <p:grpSp>
          <p:nvGrpSpPr>
            <p:cNvPr id="6" name="Group 6"/>
            <p:cNvGrpSpPr/>
            <p:nvPr/>
          </p:nvGrpSpPr>
          <p:grpSpPr>
            <a:xfrm>
              <a:off x="0" y="0"/>
              <a:ext cx="21640800" cy="3335010"/>
              <a:chOff x="0" y="0"/>
              <a:chExt cx="4274726" cy="658767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274726" cy="658767"/>
              </a:xfrm>
              <a:custGeom>
                <a:avLst/>
                <a:gdLst/>
                <a:ahLst/>
                <a:cxnLst/>
                <a:rect l="l" t="t" r="r" b="b"/>
                <a:pathLst>
                  <a:path w="4274726" h="658767">
                    <a:moveTo>
                      <a:pt x="0" y="0"/>
                    </a:moveTo>
                    <a:lnTo>
                      <a:pt x="4274726" y="0"/>
                    </a:lnTo>
                    <a:lnTo>
                      <a:pt x="4274726" y="658767"/>
                    </a:lnTo>
                    <a:lnTo>
                      <a:pt x="0" y="658767"/>
                    </a:lnTo>
                    <a:close/>
                  </a:path>
                </a:pathLst>
              </a:custGeom>
              <a:solidFill>
                <a:srgbClr val="2B1B10"/>
              </a:solidFill>
              <a:ln w="76200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4274726" cy="696867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9" name="Group 9"/>
          <p:cNvGrpSpPr/>
          <p:nvPr/>
        </p:nvGrpSpPr>
        <p:grpSpPr>
          <a:xfrm>
            <a:off x="685800" y="2081417"/>
            <a:ext cx="10820400" cy="5051183"/>
            <a:chOff x="0" y="0"/>
            <a:chExt cx="21640800" cy="10102367"/>
          </a:xfrm>
        </p:grpSpPr>
        <p:sp>
          <p:nvSpPr>
            <p:cNvPr id="10" name="Freeform 10"/>
            <p:cNvSpPr/>
            <p:nvPr/>
          </p:nvSpPr>
          <p:spPr>
            <a:xfrm>
              <a:off x="0" y="8973334"/>
              <a:ext cx="21640800" cy="1129033"/>
            </a:xfrm>
            <a:custGeom>
              <a:avLst/>
              <a:gdLst/>
              <a:ahLst/>
              <a:cxnLst/>
              <a:rect l="l" t="t" r="r" b="b"/>
              <a:pathLst>
                <a:path w="21640800" h="1129033">
                  <a:moveTo>
                    <a:pt x="0" y="0"/>
                  </a:moveTo>
                  <a:lnTo>
                    <a:pt x="21640800" y="0"/>
                  </a:lnTo>
                  <a:lnTo>
                    <a:pt x="21640800" y="1129033"/>
                  </a:lnTo>
                  <a:lnTo>
                    <a:pt x="0" y="112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11096" b="-11096"/>
              </a:stretch>
            </a:blipFill>
          </p:spPr>
        </p:sp>
        <p:grpSp>
          <p:nvGrpSpPr>
            <p:cNvPr id="11" name="Group 11"/>
            <p:cNvGrpSpPr/>
            <p:nvPr/>
          </p:nvGrpSpPr>
          <p:grpSpPr>
            <a:xfrm>
              <a:off x="0" y="0"/>
              <a:ext cx="21640800" cy="8979882"/>
              <a:chOff x="0" y="0"/>
              <a:chExt cx="4274726" cy="1773804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4274726" cy="1773804"/>
              </a:xfrm>
              <a:custGeom>
                <a:avLst/>
                <a:gdLst/>
                <a:ahLst/>
                <a:cxnLst/>
                <a:rect l="l" t="t" r="r" b="b"/>
                <a:pathLst>
                  <a:path w="4274726" h="1773804">
                    <a:moveTo>
                      <a:pt x="37206" y="0"/>
                    </a:moveTo>
                    <a:lnTo>
                      <a:pt x="4237520" y="0"/>
                    </a:lnTo>
                    <a:cubicBezTo>
                      <a:pt x="4247388" y="0"/>
                      <a:pt x="4256851" y="3920"/>
                      <a:pt x="4263829" y="10897"/>
                    </a:cubicBezTo>
                    <a:cubicBezTo>
                      <a:pt x="4270806" y="17875"/>
                      <a:pt x="4274726" y="27338"/>
                      <a:pt x="4274726" y="37206"/>
                    </a:cubicBezTo>
                    <a:lnTo>
                      <a:pt x="4274726" y="1736598"/>
                    </a:lnTo>
                    <a:cubicBezTo>
                      <a:pt x="4274726" y="1746466"/>
                      <a:pt x="4270806" y="1755929"/>
                      <a:pt x="4263829" y="1762907"/>
                    </a:cubicBezTo>
                    <a:cubicBezTo>
                      <a:pt x="4256851" y="1769884"/>
                      <a:pt x="4247388" y="1773804"/>
                      <a:pt x="4237520" y="1773804"/>
                    </a:cubicBezTo>
                    <a:lnTo>
                      <a:pt x="37206" y="1773804"/>
                    </a:lnTo>
                    <a:cubicBezTo>
                      <a:pt x="27338" y="1773804"/>
                      <a:pt x="17875" y="1769884"/>
                      <a:pt x="10897" y="1762907"/>
                    </a:cubicBezTo>
                    <a:cubicBezTo>
                      <a:pt x="3920" y="1755929"/>
                      <a:pt x="0" y="1746466"/>
                      <a:pt x="0" y="1736598"/>
                    </a:cubicBezTo>
                    <a:lnTo>
                      <a:pt x="0" y="37206"/>
                    </a:lnTo>
                    <a:cubicBezTo>
                      <a:pt x="0" y="27338"/>
                      <a:pt x="3920" y="17875"/>
                      <a:pt x="10897" y="10897"/>
                    </a:cubicBezTo>
                    <a:cubicBezTo>
                      <a:pt x="17875" y="3920"/>
                      <a:pt x="27338" y="0"/>
                      <a:pt x="37206" y="0"/>
                    </a:cubicBezTo>
                    <a:close/>
                  </a:path>
                </a:pathLst>
              </a:custGeom>
              <a:solidFill>
                <a:srgbClr val="2B1B10"/>
              </a:solidFill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0" y="-38100"/>
                <a:ext cx="4274726" cy="1811904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14" name="Freeform 14"/>
          <p:cNvSpPr/>
          <p:nvPr/>
        </p:nvSpPr>
        <p:spPr>
          <a:xfrm>
            <a:off x="839107" y="388037"/>
            <a:ext cx="1335575" cy="1335575"/>
          </a:xfrm>
          <a:custGeom>
            <a:avLst/>
            <a:gdLst/>
            <a:ahLst/>
            <a:cxnLst/>
            <a:rect l="l" t="t" r="r" b="b"/>
            <a:pathLst>
              <a:path w="2003363" h="2003363">
                <a:moveTo>
                  <a:pt x="0" y="0"/>
                </a:moveTo>
                <a:lnTo>
                  <a:pt x="2003363" y="0"/>
                </a:lnTo>
                <a:lnTo>
                  <a:pt x="2003363" y="2003364"/>
                </a:lnTo>
                <a:lnTo>
                  <a:pt x="0" y="200336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2327989" y="543802"/>
            <a:ext cx="8846654" cy="1179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560"/>
              </a:lnSpc>
            </a:pPr>
            <a:r>
              <a:rPr lang="en-US" sz="38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Tài</a:t>
            </a:r>
            <a:r>
              <a:rPr lang="en-US" sz="38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8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năng</a:t>
            </a:r>
            <a:r>
              <a:rPr lang="en-US" sz="38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, </a:t>
            </a:r>
            <a:r>
              <a:rPr lang="en-US" sz="38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công</a:t>
            </a:r>
            <a:r>
              <a:rPr lang="en-US" sz="38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8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lao</a:t>
            </a:r>
            <a:r>
              <a:rPr lang="en-US" sz="38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8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của</a:t>
            </a:r>
            <a:r>
              <a:rPr lang="en-US" sz="38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8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Tạ</a:t>
            </a:r>
            <a:r>
              <a:rPr lang="en-US" sz="38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8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Quang</a:t>
            </a:r>
            <a:r>
              <a:rPr lang="en-US" sz="38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8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Bửu</a:t>
            </a:r>
            <a:r>
              <a:rPr lang="en-US" sz="38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8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được</a:t>
            </a:r>
            <a:r>
              <a:rPr lang="en-US" sz="38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8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ghi</a:t>
            </a:r>
            <a:r>
              <a:rPr lang="en-US" sz="38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8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nhận</a:t>
            </a:r>
            <a:r>
              <a:rPr lang="en-US" sz="38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8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thế</a:t>
            </a:r>
            <a:r>
              <a:rPr lang="en-US" sz="38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8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nào</a:t>
            </a:r>
            <a:r>
              <a:rPr lang="en-US" sz="38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?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3398967" y="2444706"/>
            <a:ext cx="7564638" cy="33855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400"/>
              </a:lnSpc>
            </a:pPr>
            <a:r>
              <a:rPr lang="en-US" sz="3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Nhà</a:t>
            </a:r>
            <a:r>
              <a:rPr lang="en-US" sz="3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nước</a:t>
            </a:r>
            <a:r>
              <a:rPr lang="en-US" sz="3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lấy</a:t>
            </a:r>
            <a:r>
              <a:rPr lang="en-US" sz="3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tên</a:t>
            </a:r>
            <a:r>
              <a:rPr lang="en-US" sz="3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ông</a:t>
            </a:r>
            <a:r>
              <a:rPr lang="en-US" sz="3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để</a:t>
            </a:r>
            <a:r>
              <a:rPr lang="en-US" sz="3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đặt</a:t>
            </a:r>
            <a:r>
              <a:rPr lang="en-US" sz="3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tên</a:t>
            </a:r>
            <a:r>
              <a:rPr lang="en-US" sz="3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các</a:t>
            </a:r>
            <a:r>
              <a:rPr lang="en-US" sz="3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con </a:t>
            </a:r>
            <a:r>
              <a:rPr lang="en-US" sz="3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phố</a:t>
            </a:r>
            <a:r>
              <a:rPr lang="en-US" sz="3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ở </a:t>
            </a:r>
            <a:r>
              <a:rPr lang="en-US" sz="3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nhiều</a:t>
            </a:r>
            <a:r>
              <a:rPr lang="en-US" sz="3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tỉnh</a:t>
            </a:r>
            <a:r>
              <a:rPr lang="en-US" sz="3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thành</a:t>
            </a:r>
            <a:r>
              <a:rPr lang="en-US" sz="3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trên</a:t>
            </a:r>
            <a:r>
              <a:rPr lang="en-US" sz="3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cả</a:t>
            </a:r>
            <a:r>
              <a:rPr lang="en-US" sz="3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nước</a:t>
            </a:r>
            <a:r>
              <a:rPr lang="en-US" sz="3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, </a:t>
            </a:r>
            <a:r>
              <a:rPr lang="en-US" sz="3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đặt</a:t>
            </a:r>
            <a:r>
              <a:rPr lang="en-US" sz="3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tên</a:t>
            </a:r>
            <a:r>
              <a:rPr lang="en-US" sz="3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cho</a:t>
            </a:r>
            <a:r>
              <a:rPr lang="en-US" sz="3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một</a:t>
            </a:r>
            <a:r>
              <a:rPr lang="en-US" sz="3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giải</a:t>
            </a:r>
            <a:r>
              <a:rPr lang="en-US" sz="3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thưởng</a:t>
            </a:r>
            <a:r>
              <a:rPr lang="en-US" sz="3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trao</a:t>
            </a:r>
            <a:r>
              <a:rPr lang="en-US" sz="3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cho</a:t>
            </a:r>
            <a:r>
              <a:rPr lang="en-US" sz="3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những</a:t>
            </a:r>
            <a:r>
              <a:rPr lang="en-US" sz="3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nhà</a:t>
            </a:r>
            <a:r>
              <a:rPr lang="en-US" sz="3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khoa</a:t>
            </a:r>
            <a:r>
              <a:rPr lang="en-US" sz="3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học</a:t>
            </a:r>
            <a:r>
              <a:rPr lang="en-US" sz="3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xuất</a:t>
            </a:r>
            <a:r>
              <a:rPr lang="en-US" sz="3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sắc</a:t>
            </a:r>
            <a:r>
              <a:rPr lang="en-US" sz="3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, </a:t>
            </a:r>
            <a:r>
              <a:rPr lang="en-US" sz="3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đặt</a:t>
            </a:r>
            <a:r>
              <a:rPr lang="en-US" sz="3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tên</a:t>
            </a:r>
            <a:r>
              <a:rPr lang="en-US" sz="3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cho</a:t>
            </a:r>
            <a:r>
              <a:rPr lang="en-US" sz="3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thư</a:t>
            </a:r>
            <a:r>
              <a:rPr lang="en-US" sz="3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viện</a:t>
            </a:r>
            <a:r>
              <a:rPr lang="en-US" sz="3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tại</a:t>
            </a:r>
            <a:r>
              <a:rPr lang="en-US" sz="3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trường</a:t>
            </a:r>
            <a:r>
              <a:rPr lang="en-US" sz="3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Bách</a:t>
            </a:r>
            <a:r>
              <a:rPr lang="en-US" sz="3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khoa</a:t>
            </a:r>
            <a:r>
              <a:rPr lang="en-US" sz="3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Hà</a:t>
            </a:r>
            <a:r>
              <a:rPr lang="en-US" sz="3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Nội</a:t>
            </a:r>
            <a:r>
              <a:rPr lang="en-US" sz="3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.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9206" y="2649979"/>
            <a:ext cx="2719052" cy="419441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08049" y="2834291"/>
            <a:ext cx="2773920" cy="402370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6300" y="2421491"/>
            <a:ext cx="2700762" cy="4279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994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2E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15790" y="-274600"/>
            <a:ext cx="7407199" cy="7407199"/>
          </a:xfrm>
          <a:custGeom>
            <a:avLst/>
            <a:gdLst/>
            <a:ahLst/>
            <a:cxnLst/>
            <a:rect l="l" t="t" r="r" b="b"/>
            <a:pathLst>
              <a:path w="11110799" h="11110799">
                <a:moveTo>
                  <a:pt x="0" y="0"/>
                </a:moveTo>
                <a:lnTo>
                  <a:pt x="11110799" y="0"/>
                </a:lnTo>
                <a:lnTo>
                  <a:pt x="11110799" y="11110800"/>
                </a:lnTo>
                <a:lnTo>
                  <a:pt x="0" y="11110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999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891410" y="-274600"/>
            <a:ext cx="7407199" cy="7407199"/>
          </a:xfrm>
          <a:custGeom>
            <a:avLst/>
            <a:gdLst/>
            <a:ahLst/>
            <a:cxnLst/>
            <a:rect l="l" t="t" r="r" b="b"/>
            <a:pathLst>
              <a:path w="11110799" h="11110799">
                <a:moveTo>
                  <a:pt x="0" y="0"/>
                </a:moveTo>
                <a:lnTo>
                  <a:pt x="11110800" y="0"/>
                </a:lnTo>
                <a:lnTo>
                  <a:pt x="11110800" y="11110800"/>
                </a:lnTo>
                <a:lnTo>
                  <a:pt x="0" y="11110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999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685800" y="205474"/>
            <a:ext cx="10820400" cy="1875943"/>
            <a:chOff x="0" y="0"/>
            <a:chExt cx="21640800" cy="3751886"/>
          </a:xfrm>
        </p:grpSpPr>
        <p:sp>
          <p:nvSpPr>
            <p:cNvPr id="5" name="Freeform 5"/>
            <p:cNvSpPr/>
            <p:nvPr/>
          </p:nvSpPr>
          <p:spPr>
            <a:xfrm>
              <a:off x="0" y="3332578"/>
              <a:ext cx="21640800" cy="419308"/>
            </a:xfrm>
            <a:custGeom>
              <a:avLst/>
              <a:gdLst/>
              <a:ahLst/>
              <a:cxnLst/>
              <a:rect l="l" t="t" r="r" b="b"/>
              <a:pathLst>
                <a:path w="21640800" h="419308">
                  <a:moveTo>
                    <a:pt x="0" y="0"/>
                  </a:moveTo>
                  <a:lnTo>
                    <a:pt x="21640800" y="0"/>
                  </a:lnTo>
                  <a:lnTo>
                    <a:pt x="21640800" y="419308"/>
                  </a:lnTo>
                  <a:lnTo>
                    <a:pt x="0" y="4193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114509" b="-114509"/>
              </a:stretch>
            </a:blipFill>
          </p:spPr>
        </p:sp>
        <p:grpSp>
          <p:nvGrpSpPr>
            <p:cNvPr id="6" name="Group 6"/>
            <p:cNvGrpSpPr/>
            <p:nvPr/>
          </p:nvGrpSpPr>
          <p:grpSpPr>
            <a:xfrm>
              <a:off x="0" y="0"/>
              <a:ext cx="21640800" cy="3335010"/>
              <a:chOff x="0" y="0"/>
              <a:chExt cx="4274726" cy="658767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274726" cy="658767"/>
              </a:xfrm>
              <a:custGeom>
                <a:avLst/>
                <a:gdLst/>
                <a:ahLst/>
                <a:cxnLst/>
                <a:rect l="l" t="t" r="r" b="b"/>
                <a:pathLst>
                  <a:path w="4274726" h="658767">
                    <a:moveTo>
                      <a:pt x="0" y="0"/>
                    </a:moveTo>
                    <a:lnTo>
                      <a:pt x="4274726" y="0"/>
                    </a:lnTo>
                    <a:lnTo>
                      <a:pt x="4274726" y="658767"/>
                    </a:lnTo>
                    <a:lnTo>
                      <a:pt x="0" y="658767"/>
                    </a:lnTo>
                    <a:close/>
                  </a:path>
                </a:pathLst>
              </a:custGeom>
              <a:solidFill>
                <a:srgbClr val="2B1B10"/>
              </a:solidFill>
              <a:ln w="76200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4274726" cy="696867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9" name="Group 9"/>
          <p:cNvGrpSpPr/>
          <p:nvPr/>
        </p:nvGrpSpPr>
        <p:grpSpPr>
          <a:xfrm>
            <a:off x="685800" y="2081417"/>
            <a:ext cx="10820400" cy="5051183"/>
            <a:chOff x="0" y="0"/>
            <a:chExt cx="21640800" cy="10102367"/>
          </a:xfrm>
        </p:grpSpPr>
        <p:sp>
          <p:nvSpPr>
            <p:cNvPr id="10" name="Freeform 10"/>
            <p:cNvSpPr/>
            <p:nvPr/>
          </p:nvSpPr>
          <p:spPr>
            <a:xfrm>
              <a:off x="0" y="8973334"/>
              <a:ext cx="21640800" cy="1129033"/>
            </a:xfrm>
            <a:custGeom>
              <a:avLst/>
              <a:gdLst/>
              <a:ahLst/>
              <a:cxnLst/>
              <a:rect l="l" t="t" r="r" b="b"/>
              <a:pathLst>
                <a:path w="21640800" h="1129033">
                  <a:moveTo>
                    <a:pt x="0" y="0"/>
                  </a:moveTo>
                  <a:lnTo>
                    <a:pt x="21640800" y="0"/>
                  </a:lnTo>
                  <a:lnTo>
                    <a:pt x="21640800" y="1129033"/>
                  </a:lnTo>
                  <a:lnTo>
                    <a:pt x="0" y="112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11096" b="-11096"/>
              </a:stretch>
            </a:blipFill>
          </p:spPr>
        </p:sp>
        <p:grpSp>
          <p:nvGrpSpPr>
            <p:cNvPr id="11" name="Group 11"/>
            <p:cNvGrpSpPr/>
            <p:nvPr/>
          </p:nvGrpSpPr>
          <p:grpSpPr>
            <a:xfrm>
              <a:off x="0" y="0"/>
              <a:ext cx="21640800" cy="8979882"/>
              <a:chOff x="0" y="0"/>
              <a:chExt cx="4274726" cy="1773804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4274726" cy="1773804"/>
              </a:xfrm>
              <a:custGeom>
                <a:avLst/>
                <a:gdLst/>
                <a:ahLst/>
                <a:cxnLst/>
                <a:rect l="l" t="t" r="r" b="b"/>
                <a:pathLst>
                  <a:path w="4274726" h="1773804">
                    <a:moveTo>
                      <a:pt x="37206" y="0"/>
                    </a:moveTo>
                    <a:lnTo>
                      <a:pt x="4237520" y="0"/>
                    </a:lnTo>
                    <a:cubicBezTo>
                      <a:pt x="4247388" y="0"/>
                      <a:pt x="4256851" y="3920"/>
                      <a:pt x="4263829" y="10897"/>
                    </a:cubicBezTo>
                    <a:cubicBezTo>
                      <a:pt x="4270806" y="17875"/>
                      <a:pt x="4274726" y="27338"/>
                      <a:pt x="4274726" y="37206"/>
                    </a:cubicBezTo>
                    <a:lnTo>
                      <a:pt x="4274726" y="1736598"/>
                    </a:lnTo>
                    <a:cubicBezTo>
                      <a:pt x="4274726" y="1746466"/>
                      <a:pt x="4270806" y="1755929"/>
                      <a:pt x="4263829" y="1762907"/>
                    </a:cubicBezTo>
                    <a:cubicBezTo>
                      <a:pt x="4256851" y="1769884"/>
                      <a:pt x="4247388" y="1773804"/>
                      <a:pt x="4237520" y="1773804"/>
                    </a:cubicBezTo>
                    <a:lnTo>
                      <a:pt x="37206" y="1773804"/>
                    </a:lnTo>
                    <a:cubicBezTo>
                      <a:pt x="27338" y="1773804"/>
                      <a:pt x="17875" y="1769884"/>
                      <a:pt x="10897" y="1762907"/>
                    </a:cubicBezTo>
                    <a:cubicBezTo>
                      <a:pt x="3920" y="1755929"/>
                      <a:pt x="0" y="1746466"/>
                      <a:pt x="0" y="1736598"/>
                    </a:cubicBezTo>
                    <a:lnTo>
                      <a:pt x="0" y="37206"/>
                    </a:lnTo>
                    <a:cubicBezTo>
                      <a:pt x="0" y="27338"/>
                      <a:pt x="3920" y="17875"/>
                      <a:pt x="10897" y="10897"/>
                    </a:cubicBezTo>
                    <a:cubicBezTo>
                      <a:pt x="17875" y="3920"/>
                      <a:pt x="27338" y="0"/>
                      <a:pt x="37206" y="0"/>
                    </a:cubicBezTo>
                    <a:close/>
                  </a:path>
                </a:pathLst>
              </a:custGeom>
              <a:solidFill>
                <a:srgbClr val="2B1B10"/>
              </a:solidFill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0" y="-38100"/>
                <a:ext cx="4274726" cy="1811904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14" name="Freeform 14"/>
          <p:cNvSpPr/>
          <p:nvPr/>
        </p:nvSpPr>
        <p:spPr>
          <a:xfrm>
            <a:off x="4820144" y="2203869"/>
            <a:ext cx="3040819" cy="2011285"/>
          </a:xfrm>
          <a:custGeom>
            <a:avLst/>
            <a:gdLst/>
            <a:ahLst/>
            <a:cxnLst/>
            <a:rect l="l" t="t" r="r" b="b"/>
            <a:pathLst>
              <a:path w="4561229" h="3016927">
                <a:moveTo>
                  <a:pt x="0" y="0"/>
                </a:moveTo>
                <a:lnTo>
                  <a:pt x="4561229" y="0"/>
                </a:lnTo>
                <a:lnTo>
                  <a:pt x="4561229" y="3016927"/>
                </a:lnTo>
                <a:lnTo>
                  <a:pt x="0" y="301692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7988553" y="3209511"/>
            <a:ext cx="3313679" cy="2265728"/>
          </a:xfrm>
          <a:custGeom>
            <a:avLst/>
            <a:gdLst/>
            <a:ahLst/>
            <a:cxnLst/>
            <a:rect l="l" t="t" r="r" b="b"/>
            <a:pathLst>
              <a:path w="4970518" h="3398592">
                <a:moveTo>
                  <a:pt x="0" y="0"/>
                </a:moveTo>
                <a:lnTo>
                  <a:pt x="4970518" y="0"/>
                </a:lnTo>
                <a:lnTo>
                  <a:pt x="4970518" y="3398592"/>
                </a:lnTo>
                <a:lnTo>
                  <a:pt x="0" y="339859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5275809" y="4353201"/>
            <a:ext cx="2129487" cy="1989635"/>
          </a:xfrm>
          <a:custGeom>
            <a:avLst/>
            <a:gdLst/>
            <a:ahLst/>
            <a:cxnLst/>
            <a:rect l="l" t="t" r="r" b="b"/>
            <a:pathLst>
              <a:path w="3194230" h="2984453">
                <a:moveTo>
                  <a:pt x="0" y="0"/>
                </a:moveTo>
                <a:lnTo>
                  <a:pt x="3194230" y="0"/>
                </a:lnTo>
                <a:lnTo>
                  <a:pt x="3194230" y="2984453"/>
                </a:lnTo>
                <a:lnTo>
                  <a:pt x="0" y="298445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46025" t="-10167" b="-11702"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2176710" y="2374604"/>
            <a:ext cx="2327674" cy="3382886"/>
          </a:xfrm>
          <a:custGeom>
            <a:avLst/>
            <a:gdLst/>
            <a:ahLst/>
            <a:cxnLst/>
            <a:rect l="l" t="t" r="r" b="b"/>
            <a:pathLst>
              <a:path w="3491511" h="5074329">
                <a:moveTo>
                  <a:pt x="0" y="0"/>
                </a:moveTo>
                <a:lnTo>
                  <a:pt x="3491510" y="0"/>
                </a:lnTo>
                <a:lnTo>
                  <a:pt x="3491510" y="5074329"/>
                </a:lnTo>
                <a:lnTo>
                  <a:pt x="0" y="507432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0" y="3827913"/>
            <a:ext cx="2441035" cy="3040209"/>
          </a:xfrm>
          <a:custGeom>
            <a:avLst/>
            <a:gdLst/>
            <a:ahLst/>
            <a:cxnLst/>
            <a:rect l="l" t="t" r="r" b="b"/>
            <a:pathLst>
              <a:path w="3661552" h="4560314">
                <a:moveTo>
                  <a:pt x="0" y="0"/>
                </a:moveTo>
                <a:lnTo>
                  <a:pt x="3661552" y="0"/>
                </a:lnTo>
                <a:lnTo>
                  <a:pt x="3661552" y="4560315"/>
                </a:lnTo>
                <a:lnTo>
                  <a:pt x="0" y="456031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1192444" y="369264"/>
            <a:ext cx="9982197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800"/>
              </a:lnSpc>
            </a:pPr>
            <a:r>
              <a:rPr lang="en-US" sz="40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Kể</a:t>
            </a:r>
            <a:r>
              <a:rPr lang="en-US" sz="4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thêm</a:t>
            </a:r>
            <a:r>
              <a:rPr lang="en-US" sz="4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những</a:t>
            </a:r>
            <a:r>
              <a:rPr lang="en-US" sz="4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điều</a:t>
            </a:r>
            <a:r>
              <a:rPr lang="en-US" sz="4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em</a:t>
            </a:r>
            <a:r>
              <a:rPr lang="en-US" sz="4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 </a:t>
            </a:r>
            <a:r>
              <a:rPr lang="en-US" sz="40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biết</a:t>
            </a:r>
            <a:r>
              <a:rPr lang="en-US" sz="4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về</a:t>
            </a:r>
            <a:r>
              <a:rPr lang="en-US" sz="4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giáo</a:t>
            </a:r>
            <a:r>
              <a:rPr lang="en-US" sz="4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sư</a:t>
            </a:r>
            <a:r>
              <a:rPr lang="en-US" sz="4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Tạ</a:t>
            </a:r>
            <a:r>
              <a:rPr lang="en-US" sz="4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Quang</a:t>
            </a:r>
            <a:r>
              <a:rPr lang="en-US" sz="4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Bửu</a:t>
            </a:r>
            <a:endParaRPr lang="en-US" sz="4000" b="1" dirty="0">
              <a:solidFill>
                <a:srgbClr val="FFFFFF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</p:txBody>
      </p:sp>
    </p:spTree>
    <p:extLst>
      <p:ext uri="{BB962C8B-B14F-4D97-AF65-F5344CB8AC3E}">
        <p14:creationId xmlns:p14="http://schemas.microsoft.com/office/powerpoint/2010/main" val="3383528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2E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15790" y="-274600"/>
            <a:ext cx="7407199" cy="7407199"/>
          </a:xfrm>
          <a:custGeom>
            <a:avLst/>
            <a:gdLst/>
            <a:ahLst/>
            <a:cxnLst/>
            <a:rect l="l" t="t" r="r" b="b"/>
            <a:pathLst>
              <a:path w="11110799" h="11110799">
                <a:moveTo>
                  <a:pt x="0" y="0"/>
                </a:moveTo>
                <a:lnTo>
                  <a:pt x="11110799" y="0"/>
                </a:lnTo>
                <a:lnTo>
                  <a:pt x="11110799" y="11110800"/>
                </a:lnTo>
                <a:lnTo>
                  <a:pt x="0" y="11110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999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891410" y="-274600"/>
            <a:ext cx="7407199" cy="7407199"/>
          </a:xfrm>
          <a:custGeom>
            <a:avLst/>
            <a:gdLst/>
            <a:ahLst/>
            <a:cxnLst/>
            <a:rect l="l" t="t" r="r" b="b"/>
            <a:pathLst>
              <a:path w="11110799" h="11110799">
                <a:moveTo>
                  <a:pt x="0" y="0"/>
                </a:moveTo>
                <a:lnTo>
                  <a:pt x="11110800" y="0"/>
                </a:lnTo>
                <a:lnTo>
                  <a:pt x="11110800" y="11110800"/>
                </a:lnTo>
                <a:lnTo>
                  <a:pt x="0" y="11110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999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519020" y="232159"/>
            <a:ext cx="11153960" cy="6986087"/>
            <a:chOff x="0" y="0"/>
            <a:chExt cx="22307921" cy="13972174"/>
          </a:xfrm>
        </p:grpSpPr>
        <p:sp>
          <p:nvSpPr>
            <p:cNvPr id="5" name="Freeform 5"/>
            <p:cNvSpPr/>
            <p:nvPr/>
          </p:nvSpPr>
          <p:spPr>
            <a:xfrm>
              <a:off x="0" y="12410654"/>
              <a:ext cx="22307921" cy="1561520"/>
            </a:xfrm>
            <a:custGeom>
              <a:avLst/>
              <a:gdLst/>
              <a:ahLst/>
              <a:cxnLst/>
              <a:rect l="l" t="t" r="r" b="b"/>
              <a:pathLst>
                <a:path w="22307921" h="1561520">
                  <a:moveTo>
                    <a:pt x="0" y="0"/>
                  </a:moveTo>
                  <a:lnTo>
                    <a:pt x="22307921" y="0"/>
                  </a:lnTo>
                  <a:lnTo>
                    <a:pt x="22307921" y="1561520"/>
                  </a:lnTo>
                  <a:lnTo>
                    <a:pt x="0" y="15615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4900" r="-4900"/>
              </a:stretch>
            </a:blipFill>
          </p:spPr>
        </p:sp>
        <p:grpSp>
          <p:nvGrpSpPr>
            <p:cNvPr id="6" name="Group 6"/>
            <p:cNvGrpSpPr/>
            <p:nvPr/>
          </p:nvGrpSpPr>
          <p:grpSpPr>
            <a:xfrm>
              <a:off x="0" y="0"/>
              <a:ext cx="22307921" cy="12419711"/>
              <a:chOff x="0" y="0"/>
              <a:chExt cx="4406503" cy="245327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406503" cy="2453276"/>
              </a:xfrm>
              <a:custGeom>
                <a:avLst/>
                <a:gdLst/>
                <a:ahLst/>
                <a:cxnLst/>
                <a:rect l="l" t="t" r="r" b="b"/>
                <a:pathLst>
                  <a:path w="4406503" h="2453276">
                    <a:moveTo>
                      <a:pt x="0" y="0"/>
                    </a:moveTo>
                    <a:lnTo>
                      <a:pt x="4406503" y="0"/>
                    </a:lnTo>
                    <a:lnTo>
                      <a:pt x="4406503" y="2453276"/>
                    </a:lnTo>
                    <a:lnTo>
                      <a:pt x="0" y="2453276"/>
                    </a:lnTo>
                    <a:close/>
                  </a:path>
                </a:pathLst>
              </a:custGeom>
              <a:solidFill>
                <a:srgbClr val="2B1B10"/>
              </a:solidFill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4406503" cy="249137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9" name="Freeform 9"/>
          <p:cNvSpPr/>
          <p:nvPr/>
        </p:nvSpPr>
        <p:spPr>
          <a:xfrm>
            <a:off x="4161937" y="1888539"/>
            <a:ext cx="4597208" cy="4597208"/>
          </a:xfrm>
          <a:custGeom>
            <a:avLst/>
            <a:gdLst/>
            <a:ahLst/>
            <a:cxnLst/>
            <a:rect l="l" t="t" r="r" b="b"/>
            <a:pathLst>
              <a:path w="6895812" h="6895812">
                <a:moveTo>
                  <a:pt x="0" y="0"/>
                </a:moveTo>
                <a:lnTo>
                  <a:pt x="6895812" y="0"/>
                </a:lnTo>
                <a:lnTo>
                  <a:pt x="6895812" y="6895812"/>
                </a:lnTo>
                <a:lnTo>
                  <a:pt x="0" y="689581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9789" y="406462"/>
            <a:ext cx="9370364" cy="167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535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2E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15790" y="-274600"/>
            <a:ext cx="7407199" cy="7407199"/>
          </a:xfrm>
          <a:custGeom>
            <a:avLst/>
            <a:gdLst/>
            <a:ahLst/>
            <a:cxnLst/>
            <a:rect l="l" t="t" r="r" b="b"/>
            <a:pathLst>
              <a:path w="11110799" h="11110799">
                <a:moveTo>
                  <a:pt x="0" y="0"/>
                </a:moveTo>
                <a:lnTo>
                  <a:pt x="11110799" y="0"/>
                </a:lnTo>
                <a:lnTo>
                  <a:pt x="11110799" y="11110800"/>
                </a:lnTo>
                <a:lnTo>
                  <a:pt x="0" y="11110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999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891410" y="-274600"/>
            <a:ext cx="7407199" cy="7407199"/>
          </a:xfrm>
          <a:custGeom>
            <a:avLst/>
            <a:gdLst/>
            <a:ahLst/>
            <a:cxnLst/>
            <a:rect l="l" t="t" r="r" b="b"/>
            <a:pathLst>
              <a:path w="11110799" h="11110799">
                <a:moveTo>
                  <a:pt x="0" y="0"/>
                </a:moveTo>
                <a:lnTo>
                  <a:pt x="11110800" y="0"/>
                </a:lnTo>
                <a:lnTo>
                  <a:pt x="11110800" y="11110800"/>
                </a:lnTo>
                <a:lnTo>
                  <a:pt x="0" y="11110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999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519020" y="232159"/>
            <a:ext cx="11153960" cy="6986087"/>
            <a:chOff x="0" y="0"/>
            <a:chExt cx="22307921" cy="13972174"/>
          </a:xfrm>
        </p:grpSpPr>
        <p:sp>
          <p:nvSpPr>
            <p:cNvPr id="5" name="Freeform 5"/>
            <p:cNvSpPr/>
            <p:nvPr/>
          </p:nvSpPr>
          <p:spPr>
            <a:xfrm>
              <a:off x="0" y="12410654"/>
              <a:ext cx="22307921" cy="1561520"/>
            </a:xfrm>
            <a:custGeom>
              <a:avLst/>
              <a:gdLst/>
              <a:ahLst/>
              <a:cxnLst/>
              <a:rect l="l" t="t" r="r" b="b"/>
              <a:pathLst>
                <a:path w="22307921" h="1561520">
                  <a:moveTo>
                    <a:pt x="0" y="0"/>
                  </a:moveTo>
                  <a:lnTo>
                    <a:pt x="22307921" y="0"/>
                  </a:lnTo>
                  <a:lnTo>
                    <a:pt x="22307921" y="1561520"/>
                  </a:lnTo>
                  <a:lnTo>
                    <a:pt x="0" y="15615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4900" r="-4900"/>
              </a:stretch>
            </a:blipFill>
          </p:spPr>
        </p:sp>
        <p:grpSp>
          <p:nvGrpSpPr>
            <p:cNvPr id="6" name="Group 6"/>
            <p:cNvGrpSpPr/>
            <p:nvPr/>
          </p:nvGrpSpPr>
          <p:grpSpPr>
            <a:xfrm>
              <a:off x="0" y="0"/>
              <a:ext cx="22307921" cy="12419711"/>
              <a:chOff x="0" y="0"/>
              <a:chExt cx="4406503" cy="245327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406503" cy="2453276"/>
              </a:xfrm>
              <a:custGeom>
                <a:avLst/>
                <a:gdLst/>
                <a:ahLst/>
                <a:cxnLst/>
                <a:rect l="l" t="t" r="r" b="b"/>
                <a:pathLst>
                  <a:path w="4406503" h="2453276">
                    <a:moveTo>
                      <a:pt x="0" y="0"/>
                    </a:moveTo>
                    <a:lnTo>
                      <a:pt x="4406503" y="0"/>
                    </a:lnTo>
                    <a:lnTo>
                      <a:pt x="4406503" y="2453276"/>
                    </a:lnTo>
                    <a:lnTo>
                      <a:pt x="0" y="2453276"/>
                    </a:lnTo>
                    <a:close/>
                  </a:path>
                </a:pathLst>
              </a:custGeom>
              <a:solidFill>
                <a:srgbClr val="2B1B10"/>
              </a:solidFill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4406503" cy="249137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9" name="TextBox 9"/>
          <p:cNvSpPr txBox="1"/>
          <p:nvPr/>
        </p:nvSpPr>
        <p:spPr>
          <a:xfrm>
            <a:off x="787540" y="659010"/>
            <a:ext cx="10616919" cy="5539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4800"/>
              </a:lnSpc>
            </a:pPr>
            <a:r>
              <a:rPr lang="en-US" sz="4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   Con </a:t>
            </a:r>
            <a:r>
              <a:rPr lang="en-US" sz="40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đường</a:t>
            </a:r>
            <a:r>
              <a:rPr lang="en-US" sz="4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đến</a:t>
            </a:r>
            <a:r>
              <a:rPr lang="en-US" sz="4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với</a:t>
            </a:r>
            <a:r>
              <a:rPr lang="en-US" sz="4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thành</a:t>
            </a:r>
            <a:r>
              <a:rPr lang="en-US" sz="4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công</a:t>
            </a:r>
            <a:r>
              <a:rPr lang="en-US" sz="4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của</a:t>
            </a:r>
            <a:r>
              <a:rPr lang="en-US" sz="4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Tạ</a:t>
            </a:r>
            <a:r>
              <a:rPr lang="en-US" sz="4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Quang</a:t>
            </a:r>
            <a:r>
              <a:rPr lang="en-US" sz="4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Bửu</a:t>
            </a:r>
            <a:r>
              <a:rPr lang="en-US" sz="4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rất</a:t>
            </a:r>
            <a:r>
              <a:rPr lang="en-US" sz="4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solidFill>
                  <a:srgbClr val="FAFF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giản</a:t>
            </a:r>
            <a:r>
              <a:rPr lang="en-US" sz="4000" b="1" dirty="0">
                <a:solidFill>
                  <a:srgbClr val="FAFF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solidFill>
                  <a:srgbClr val="FAFF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dị</a:t>
            </a:r>
            <a:r>
              <a:rPr lang="en-US" sz="4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: </a:t>
            </a:r>
            <a:r>
              <a:rPr lang="en-US" sz="4000" b="1" dirty="0" err="1">
                <a:solidFill>
                  <a:srgbClr val="FAFF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tự</a:t>
            </a:r>
            <a:r>
              <a:rPr lang="en-US" sz="4000" b="1" dirty="0">
                <a:solidFill>
                  <a:srgbClr val="FAFF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solidFill>
                  <a:srgbClr val="FAFF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học</a:t>
            </a:r>
            <a:r>
              <a:rPr lang="en-US" sz="4000" b="1" dirty="0">
                <a:solidFill>
                  <a:srgbClr val="FAFF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,</a:t>
            </a:r>
            <a:r>
              <a:rPr lang="en-US" sz="4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solidFill>
                  <a:srgbClr val="FAFF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học</a:t>
            </a:r>
            <a:r>
              <a:rPr lang="en-US" sz="4000" b="1" dirty="0">
                <a:solidFill>
                  <a:srgbClr val="FAFF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solidFill>
                  <a:srgbClr val="FAFF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suốt</a:t>
            </a:r>
            <a:r>
              <a:rPr lang="en-US" sz="4000" b="1" dirty="0">
                <a:solidFill>
                  <a:srgbClr val="FAFF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solidFill>
                  <a:srgbClr val="FAFF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đời</a:t>
            </a:r>
            <a:r>
              <a:rPr lang="en-US" sz="4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và</a:t>
            </a:r>
            <a:r>
              <a:rPr lang="en-US" sz="4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solidFill>
                  <a:srgbClr val="FAFF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học</a:t>
            </a:r>
            <a:r>
              <a:rPr lang="en-US" sz="4000" b="1" dirty="0">
                <a:solidFill>
                  <a:srgbClr val="FAFF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say </a:t>
            </a:r>
            <a:r>
              <a:rPr lang="en-US" sz="4000" b="1" dirty="0" err="1">
                <a:solidFill>
                  <a:srgbClr val="FAFF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mê</a:t>
            </a:r>
            <a:r>
              <a:rPr lang="en-US" sz="4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. </a:t>
            </a:r>
            <a:r>
              <a:rPr lang="en-US" sz="40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Ông</a:t>
            </a:r>
            <a:r>
              <a:rPr lang="en-US" sz="4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có</a:t>
            </a:r>
            <a:r>
              <a:rPr lang="en-US" sz="4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thói</a:t>
            </a:r>
            <a:r>
              <a:rPr lang="en-US" sz="4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quen</a:t>
            </a:r>
            <a:r>
              <a:rPr lang="en-US" sz="4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đọc</a:t>
            </a:r>
            <a:r>
              <a:rPr lang="en-US" sz="4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sách</a:t>
            </a:r>
            <a:r>
              <a:rPr lang="en-US" sz="4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ở </a:t>
            </a:r>
            <a:r>
              <a:rPr lang="en-US" sz="4000" b="1" dirty="0" err="1">
                <a:solidFill>
                  <a:srgbClr val="FAFF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mọi</a:t>
            </a:r>
            <a:r>
              <a:rPr lang="en-US" sz="4000" b="1" dirty="0">
                <a:solidFill>
                  <a:srgbClr val="FAFF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solidFill>
                  <a:srgbClr val="FAFF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lúc</a:t>
            </a:r>
            <a:r>
              <a:rPr lang="en-US" sz="4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, </a:t>
            </a:r>
            <a:r>
              <a:rPr lang="en-US" sz="4000" b="1" dirty="0" err="1">
                <a:solidFill>
                  <a:srgbClr val="FAFF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mọi</a:t>
            </a:r>
            <a:r>
              <a:rPr lang="en-US" sz="4000" b="1" dirty="0">
                <a:solidFill>
                  <a:srgbClr val="FAFF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solidFill>
                  <a:srgbClr val="FAFF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nơi</a:t>
            </a:r>
            <a:r>
              <a:rPr lang="en-US" sz="4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, </a:t>
            </a:r>
            <a:r>
              <a:rPr lang="en-US" sz="4000" b="1" dirty="0" err="1">
                <a:solidFill>
                  <a:srgbClr val="FAFF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đọc</a:t>
            </a:r>
            <a:r>
              <a:rPr lang="en-US" sz="4000" b="1" dirty="0">
                <a:solidFill>
                  <a:srgbClr val="FAFF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solidFill>
                  <a:srgbClr val="FAFF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rất</a:t>
            </a:r>
            <a:r>
              <a:rPr lang="en-US" sz="4000" b="1" dirty="0">
                <a:solidFill>
                  <a:srgbClr val="FAFF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solidFill>
                  <a:srgbClr val="FAFF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nhanh</a:t>
            </a:r>
            <a:r>
              <a:rPr lang="en-US" sz="4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và</a:t>
            </a:r>
            <a:r>
              <a:rPr lang="en-US" sz="4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solidFill>
                  <a:srgbClr val="FAFF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nhớ</a:t>
            </a:r>
            <a:r>
              <a:rPr lang="en-US" sz="4000" b="1" dirty="0">
                <a:solidFill>
                  <a:srgbClr val="FAFF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solidFill>
                  <a:srgbClr val="FAFF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rất</a:t>
            </a:r>
            <a:r>
              <a:rPr lang="en-US" sz="4000" b="1" dirty="0">
                <a:solidFill>
                  <a:srgbClr val="FAFF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solidFill>
                  <a:srgbClr val="FAFF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lâu</a:t>
            </a:r>
            <a:r>
              <a:rPr lang="en-US" sz="4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. </a:t>
            </a:r>
            <a:r>
              <a:rPr lang="en-US" sz="40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Có</a:t>
            </a:r>
            <a:r>
              <a:rPr lang="en-US" sz="4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lần</a:t>
            </a:r>
            <a:r>
              <a:rPr lang="en-US" sz="4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, </a:t>
            </a:r>
            <a:r>
              <a:rPr lang="en-US" sz="40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ngồi</a:t>
            </a:r>
            <a:r>
              <a:rPr lang="en-US" sz="4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trên</a:t>
            </a:r>
            <a:r>
              <a:rPr lang="en-US" sz="4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lưng</a:t>
            </a:r>
            <a:r>
              <a:rPr lang="en-US" sz="4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ngựa</a:t>
            </a:r>
            <a:r>
              <a:rPr lang="en-US" sz="4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, </a:t>
            </a:r>
            <a:r>
              <a:rPr lang="en-US" sz="40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mải</a:t>
            </a:r>
            <a:r>
              <a:rPr lang="en-US" sz="4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đọc</a:t>
            </a:r>
            <a:r>
              <a:rPr lang="en-US" sz="4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sách</a:t>
            </a:r>
            <a:r>
              <a:rPr lang="en-US" sz="4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, </a:t>
            </a:r>
            <a:r>
              <a:rPr lang="en-US" sz="40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ông</a:t>
            </a:r>
            <a:r>
              <a:rPr lang="en-US" sz="4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ngã</a:t>
            </a:r>
            <a:r>
              <a:rPr lang="en-US" sz="4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tòm</a:t>
            </a:r>
            <a:r>
              <a:rPr lang="en-US" sz="4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xuống</a:t>
            </a:r>
            <a:r>
              <a:rPr lang="en-US" sz="4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suối</a:t>
            </a:r>
            <a:r>
              <a:rPr lang="en-US" sz="4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. </a:t>
            </a:r>
            <a:r>
              <a:rPr lang="en-US" sz="40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Tất</a:t>
            </a:r>
            <a:r>
              <a:rPr lang="en-US" sz="4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cả</a:t>
            </a:r>
            <a:r>
              <a:rPr lang="en-US" sz="4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những</a:t>
            </a:r>
            <a:r>
              <a:rPr lang="en-US" sz="4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ai</a:t>
            </a:r>
            <a:r>
              <a:rPr lang="en-US" sz="4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ở </a:t>
            </a:r>
            <a:r>
              <a:rPr lang="en-US" sz="40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bên</a:t>
            </a:r>
            <a:r>
              <a:rPr lang="en-US" sz="4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ông</a:t>
            </a:r>
            <a:r>
              <a:rPr lang="en-US" sz="4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đều</a:t>
            </a:r>
            <a:r>
              <a:rPr lang="en-US" sz="4000" b="1" dirty="0">
                <a:solidFill>
                  <a:srgbClr val="FAFF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solidFill>
                  <a:srgbClr val="FAFF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khâm</a:t>
            </a:r>
            <a:r>
              <a:rPr lang="en-US" sz="4000" b="1" dirty="0">
                <a:solidFill>
                  <a:srgbClr val="FAFF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solidFill>
                  <a:srgbClr val="FAFF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phục</a:t>
            </a:r>
            <a:r>
              <a:rPr lang="en-US" sz="4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khả</a:t>
            </a:r>
            <a:r>
              <a:rPr lang="en-US" sz="4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năng</a:t>
            </a:r>
            <a:r>
              <a:rPr lang="en-US" sz="4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tự</a:t>
            </a:r>
            <a:r>
              <a:rPr lang="en-US" sz="4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học</a:t>
            </a:r>
            <a:r>
              <a:rPr lang="en-US" sz="4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của</a:t>
            </a:r>
            <a:r>
              <a:rPr lang="en-US" sz="4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ông</a:t>
            </a:r>
            <a:r>
              <a:rPr lang="en-US" sz="4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. </a:t>
            </a:r>
            <a:r>
              <a:rPr lang="en-US" sz="40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Ông</a:t>
            </a:r>
            <a:r>
              <a:rPr lang="en-US" sz="4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học</a:t>
            </a:r>
            <a:r>
              <a:rPr lang="en-US" sz="4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từ</a:t>
            </a:r>
            <a:r>
              <a:rPr lang="en-US" sz="4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lúc</a:t>
            </a:r>
            <a:r>
              <a:rPr lang="en-US" sz="4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solidFill>
                  <a:srgbClr val="FAFF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còn</a:t>
            </a:r>
            <a:r>
              <a:rPr lang="en-US" sz="4000" b="1" dirty="0">
                <a:solidFill>
                  <a:srgbClr val="FAFF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solidFill>
                  <a:srgbClr val="FAFF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trẻ</a:t>
            </a:r>
            <a:r>
              <a:rPr lang="en-US" sz="4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đến</a:t>
            </a:r>
            <a:r>
              <a:rPr lang="en-US" sz="4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lúc</a:t>
            </a:r>
            <a:r>
              <a:rPr lang="en-US" sz="4000" b="1" dirty="0">
                <a:solidFill>
                  <a:srgbClr val="FAFF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solidFill>
                  <a:srgbClr val="FAFF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cuối</a:t>
            </a:r>
            <a:r>
              <a:rPr lang="en-US" sz="4000" b="1" dirty="0">
                <a:solidFill>
                  <a:srgbClr val="FAFF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solidFill>
                  <a:srgbClr val="FAFF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đời</a:t>
            </a:r>
            <a:r>
              <a:rPr lang="en-US" sz="4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, </a:t>
            </a:r>
            <a:r>
              <a:rPr lang="en-US" sz="4000" b="1" dirty="0" err="1">
                <a:solidFill>
                  <a:srgbClr val="FAFF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ngay</a:t>
            </a:r>
            <a:r>
              <a:rPr lang="en-US" sz="4000" b="1" dirty="0">
                <a:solidFill>
                  <a:srgbClr val="FAFF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solidFill>
                  <a:srgbClr val="FAFF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cả</a:t>
            </a:r>
            <a:r>
              <a:rPr lang="en-US" sz="4000" b="1" dirty="0">
                <a:solidFill>
                  <a:srgbClr val="FAFF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solidFill>
                  <a:srgbClr val="FAFF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khi</a:t>
            </a:r>
            <a:r>
              <a:rPr lang="en-US" sz="4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đau</a:t>
            </a:r>
            <a:r>
              <a:rPr lang="en-US" sz="4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ốm</a:t>
            </a:r>
            <a:r>
              <a:rPr lang="en-US" sz="4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1100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2E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15790" y="-274600"/>
            <a:ext cx="7407199" cy="7407199"/>
          </a:xfrm>
          <a:custGeom>
            <a:avLst/>
            <a:gdLst/>
            <a:ahLst/>
            <a:cxnLst/>
            <a:rect l="l" t="t" r="r" b="b"/>
            <a:pathLst>
              <a:path w="11110799" h="11110799">
                <a:moveTo>
                  <a:pt x="0" y="0"/>
                </a:moveTo>
                <a:lnTo>
                  <a:pt x="11110799" y="0"/>
                </a:lnTo>
                <a:lnTo>
                  <a:pt x="11110799" y="11110800"/>
                </a:lnTo>
                <a:lnTo>
                  <a:pt x="0" y="11110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999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891410" y="-274600"/>
            <a:ext cx="7407199" cy="7407199"/>
          </a:xfrm>
          <a:custGeom>
            <a:avLst/>
            <a:gdLst/>
            <a:ahLst/>
            <a:cxnLst/>
            <a:rect l="l" t="t" r="r" b="b"/>
            <a:pathLst>
              <a:path w="11110799" h="11110799">
                <a:moveTo>
                  <a:pt x="0" y="0"/>
                </a:moveTo>
                <a:lnTo>
                  <a:pt x="11110800" y="0"/>
                </a:lnTo>
                <a:lnTo>
                  <a:pt x="11110800" y="11110800"/>
                </a:lnTo>
                <a:lnTo>
                  <a:pt x="0" y="11110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999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519020" y="232159"/>
            <a:ext cx="11153960" cy="6986087"/>
            <a:chOff x="0" y="0"/>
            <a:chExt cx="22307921" cy="13972174"/>
          </a:xfrm>
        </p:grpSpPr>
        <p:sp>
          <p:nvSpPr>
            <p:cNvPr id="5" name="Freeform 5"/>
            <p:cNvSpPr/>
            <p:nvPr/>
          </p:nvSpPr>
          <p:spPr>
            <a:xfrm>
              <a:off x="0" y="12410654"/>
              <a:ext cx="22307921" cy="1561520"/>
            </a:xfrm>
            <a:custGeom>
              <a:avLst/>
              <a:gdLst/>
              <a:ahLst/>
              <a:cxnLst/>
              <a:rect l="l" t="t" r="r" b="b"/>
              <a:pathLst>
                <a:path w="22307921" h="1561520">
                  <a:moveTo>
                    <a:pt x="0" y="0"/>
                  </a:moveTo>
                  <a:lnTo>
                    <a:pt x="22307921" y="0"/>
                  </a:lnTo>
                  <a:lnTo>
                    <a:pt x="22307921" y="1561520"/>
                  </a:lnTo>
                  <a:lnTo>
                    <a:pt x="0" y="15615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4900" r="-4900"/>
              </a:stretch>
            </a:blipFill>
          </p:spPr>
        </p:sp>
        <p:grpSp>
          <p:nvGrpSpPr>
            <p:cNvPr id="6" name="Group 6"/>
            <p:cNvGrpSpPr/>
            <p:nvPr/>
          </p:nvGrpSpPr>
          <p:grpSpPr>
            <a:xfrm>
              <a:off x="0" y="0"/>
              <a:ext cx="22307921" cy="12419711"/>
              <a:chOff x="0" y="0"/>
              <a:chExt cx="4406503" cy="245327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406503" cy="2453276"/>
              </a:xfrm>
              <a:custGeom>
                <a:avLst/>
                <a:gdLst/>
                <a:ahLst/>
                <a:cxnLst/>
                <a:rect l="l" t="t" r="r" b="b"/>
                <a:pathLst>
                  <a:path w="4406503" h="2453276">
                    <a:moveTo>
                      <a:pt x="0" y="0"/>
                    </a:moveTo>
                    <a:lnTo>
                      <a:pt x="4406503" y="0"/>
                    </a:lnTo>
                    <a:lnTo>
                      <a:pt x="4406503" y="2453276"/>
                    </a:lnTo>
                    <a:lnTo>
                      <a:pt x="0" y="2453276"/>
                    </a:lnTo>
                    <a:close/>
                  </a:path>
                </a:pathLst>
              </a:custGeom>
              <a:solidFill>
                <a:srgbClr val="2B1B10"/>
              </a:solidFill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4406503" cy="249137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9" name="Freeform 9"/>
          <p:cNvSpPr/>
          <p:nvPr/>
        </p:nvSpPr>
        <p:spPr>
          <a:xfrm>
            <a:off x="3187810" y="2004132"/>
            <a:ext cx="5264929" cy="4168069"/>
          </a:xfrm>
          <a:custGeom>
            <a:avLst/>
            <a:gdLst/>
            <a:ahLst/>
            <a:cxnLst/>
            <a:rect l="l" t="t" r="r" b="b"/>
            <a:pathLst>
              <a:path w="7897393" h="6252103">
                <a:moveTo>
                  <a:pt x="0" y="0"/>
                </a:moveTo>
                <a:lnTo>
                  <a:pt x="7897393" y="0"/>
                </a:lnTo>
                <a:lnTo>
                  <a:pt x="7897393" y="6252103"/>
                </a:lnTo>
                <a:lnTo>
                  <a:pt x="0" y="625210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5105" y="619833"/>
            <a:ext cx="11107875" cy="167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863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2E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15790" y="-274600"/>
            <a:ext cx="7407199" cy="7407199"/>
          </a:xfrm>
          <a:custGeom>
            <a:avLst/>
            <a:gdLst/>
            <a:ahLst/>
            <a:cxnLst/>
            <a:rect l="l" t="t" r="r" b="b"/>
            <a:pathLst>
              <a:path w="11110799" h="11110799">
                <a:moveTo>
                  <a:pt x="0" y="0"/>
                </a:moveTo>
                <a:lnTo>
                  <a:pt x="11110799" y="0"/>
                </a:lnTo>
                <a:lnTo>
                  <a:pt x="11110799" y="11110800"/>
                </a:lnTo>
                <a:lnTo>
                  <a:pt x="0" y="11110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999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891410" y="-274600"/>
            <a:ext cx="7407199" cy="7407199"/>
          </a:xfrm>
          <a:custGeom>
            <a:avLst/>
            <a:gdLst/>
            <a:ahLst/>
            <a:cxnLst/>
            <a:rect l="l" t="t" r="r" b="b"/>
            <a:pathLst>
              <a:path w="11110799" h="11110799">
                <a:moveTo>
                  <a:pt x="0" y="0"/>
                </a:moveTo>
                <a:lnTo>
                  <a:pt x="11110800" y="0"/>
                </a:lnTo>
                <a:lnTo>
                  <a:pt x="11110800" y="11110800"/>
                </a:lnTo>
                <a:lnTo>
                  <a:pt x="0" y="11110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999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519020" y="232159"/>
            <a:ext cx="11153960" cy="6986087"/>
            <a:chOff x="0" y="0"/>
            <a:chExt cx="22307921" cy="13972174"/>
          </a:xfrm>
        </p:grpSpPr>
        <p:sp>
          <p:nvSpPr>
            <p:cNvPr id="5" name="Freeform 5"/>
            <p:cNvSpPr/>
            <p:nvPr/>
          </p:nvSpPr>
          <p:spPr>
            <a:xfrm>
              <a:off x="0" y="12410654"/>
              <a:ext cx="22307921" cy="1561520"/>
            </a:xfrm>
            <a:custGeom>
              <a:avLst/>
              <a:gdLst/>
              <a:ahLst/>
              <a:cxnLst/>
              <a:rect l="l" t="t" r="r" b="b"/>
              <a:pathLst>
                <a:path w="22307921" h="1561520">
                  <a:moveTo>
                    <a:pt x="0" y="0"/>
                  </a:moveTo>
                  <a:lnTo>
                    <a:pt x="22307921" y="0"/>
                  </a:lnTo>
                  <a:lnTo>
                    <a:pt x="22307921" y="1561520"/>
                  </a:lnTo>
                  <a:lnTo>
                    <a:pt x="0" y="15615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4900" r="-4900"/>
              </a:stretch>
            </a:blipFill>
          </p:spPr>
        </p:sp>
        <p:grpSp>
          <p:nvGrpSpPr>
            <p:cNvPr id="6" name="Group 6"/>
            <p:cNvGrpSpPr/>
            <p:nvPr/>
          </p:nvGrpSpPr>
          <p:grpSpPr>
            <a:xfrm>
              <a:off x="0" y="0"/>
              <a:ext cx="22307921" cy="12419711"/>
              <a:chOff x="0" y="0"/>
              <a:chExt cx="4406503" cy="245327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406503" cy="2453276"/>
              </a:xfrm>
              <a:custGeom>
                <a:avLst/>
                <a:gdLst/>
                <a:ahLst/>
                <a:cxnLst/>
                <a:rect l="l" t="t" r="r" b="b"/>
                <a:pathLst>
                  <a:path w="4406503" h="2453276">
                    <a:moveTo>
                      <a:pt x="0" y="0"/>
                    </a:moveTo>
                    <a:lnTo>
                      <a:pt x="4406503" y="0"/>
                    </a:lnTo>
                    <a:lnTo>
                      <a:pt x="4406503" y="2453276"/>
                    </a:lnTo>
                    <a:lnTo>
                      <a:pt x="0" y="2453276"/>
                    </a:lnTo>
                    <a:close/>
                  </a:path>
                </a:pathLst>
              </a:custGeom>
              <a:solidFill>
                <a:srgbClr val="2B1B10"/>
              </a:solidFill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4406503" cy="249137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9" name="TextBox 9"/>
          <p:cNvSpPr txBox="1"/>
          <p:nvPr/>
        </p:nvSpPr>
        <p:spPr>
          <a:xfrm>
            <a:off x="1690783" y="397618"/>
            <a:ext cx="9982197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800"/>
              </a:lnSpc>
            </a:pPr>
            <a:r>
              <a:rPr lang="en-US" sz="400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Dựa vào gợi ý, tìm nghĩa cho mỗi từ dưới đây: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97961" y="1730500"/>
            <a:ext cx="3359965" cy="1222772"/>
          </a:xfrm>
          <a:prstGeom prst="wave">
            <a:avLst/>
          </a:prstGeom>
          <a:solidFill>
            <a:schemeClr val="bg2">
              <a:lumMod val="90000"/>
            </a:schemeClr>
          </a:solidFill>
          <a:ln>
            <a:solidFill>
              <a:schemeClr val="bg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4800"/>
              </a:lnSpc>
            </a:pPr>
            <a:r>
              <a:rPr lang="en-US" sz="4000" b="1" dirty="0" err="1">
                <a:latin typeface="Calibri (MS) Bold"/>
                <a:ea typeface="Calibri (MS) Bold"/>
                <a:cs typeface="Calibri (MS) Bold"/>
                <a:sym typeface="Calibri (MS) Bold"/>
              </a:rPr>
              <a:t>chính</a:t>
            </a:r>
            <a:r>
              <a:rPr lang="en-US" sz="4000" b="1" dirty="0"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latin typeface="Calibri (MS) Bold"/>
                <a:ea typeface="Calibri (MS) Bold"/>
                <a:cs typeface="Calibri (MS) Bold"/>
                <a:sym typeface="Calibri (MS) Bold"/>
              </a:rPr>
              <a:t>khách</a:t>
            </a:r>
            <a:r>
              <a:rPr lang="en-US" sz="4000" b="1" dirty="0"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650105" y="1716530"/>
            <a:ext cx="2841223" cy="1222772"/>
          </a:xfrm>
          <a:prstGeom prst="wave">
            <a:avLst/>
          </a:prstGeom>
          <a:solidFill>
            <a:schemeClr val="bg2">
              <a:lumMod val="90000"/>
            </a:schemeClr>
          </a:solidFill>
          <a:ln>
            <a:solidFill>
              <a:schemeClr val="bg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4800"/>
              </a:lnSpc>
            </a:pPr>
            <a:r>
              <a:rPr lang="en-US" sz="4000" b="1" dirty="0" err="1">
                <a:latin typeface="Calibri (MS) Bold"/>
                <a:ea typeface="Calibri (MS) Bold"/>
                <a:cs typeface="Calibri (MS) Bold"/>
                <a:sym typeface="Calibri (MS) Bold"/>
              </a:rPr>
              <a:t>chính</a:t>
            </a:r>
            <a:r>
              <a:rPr lang="en-US" sz="4000" b="1" dirty="0"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latin typeface="Calibri (MS) Bold"/>
                <a:ea typeface="Calibri (MS) Bold"/>
                <a:cs typeface="Calibri (MS) Bold"/>
                <a:sym typeface="Calibri (MS) Bold"/>
              </a:rPr>
              <a:t>phủ</a:t>
            </a:r>
            <a:r>
              <a:rPr lang="en-US" sz="4000" b="1" dirty="0"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148898" y="1730500"/>
            <a:ext cx="3353850" cy="1222772"/>
          </a:xfrm>
          <a:prstGeom prst="wave">
            <a:avLst/>
          </a:prstGeom>
          <a:solidFill>
            <a:schemeClr val="bg2">
              <a:lumMod val="90000"/>
            </a:schemeClr>
          </a:solidFill>
          <a:ln>
            <a:solidFill>
              <a:schemeClr val="bg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4800"/>
              </a:lnSpc>
            </a:pPr>
            <a:r>
              <a:rPr lang="en-US" sz="4000" b="1" dirty="0" err="1">
                <a:latin typeface="Calibri (MS) Bold"/>
                <a:ea typeface="Calibri (MS) Bold"/>
                <a:cs typeface="Calibri (MS) Bold"/>
                <a:sym typeface="Calibri (MS) Bold"/>
              </a:rPr>
              <a:t>chính</a:t>
            </a:r>
            <a:r>
              <a:rPr lang="en-US" sz="4000" b="1" dirty="0"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latin typeface="Calibri (MS) Bold"/>
                <a:ea typeface="Calibri (MS) Bold"/>
                <a:cs typeface="Calibri (MS) Bold"/>
                <a:sym typeface="Calibri (MS) Bold"/>
              </a:rPr>
              <a:t>khóa</a:t>
            </a:r>
            <a:r>
              <a:rPr lang="en-US" sz="4000" b="1" dirty="0"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</a:p>
        </p:txBody>
      </p:sp>
      <p:sp>
        <p:nvSpPr>
          <p:cNvPr id="13" name="Freeform 13"/>
          <p:cNvSpPr/>
          <p:nvPr/>
        </p:nvSpPr>
        <p:spPr>
          <a:xfrm>
            <a:off x="685801" y="371996"/>
            <a:ext cx="825943" cy="825943"/>
          </a:xfrm>
          <a:custGeom>
            <a:avLst/>
            <a:gdLst/>
            <a:ahLst/>
            <a:cxnLst/>
            <a:rect l="l" t="t" r="r" b="b"/>
            <a:pathLst>
              <a:path w="1238915" h="1238915">
                <a:moveTo>
                  <a:pt x="0" y="0"/>
                </a:moveTo>
                <a:lnTo>
                  <a:pt x="1238915" y="0"/>
                </a:lnTo>
                <a:lnTo>
                  <a:pt x="1238915" y="1238915"/>
                </a:lnTo>
                <a:lnTo>
                  <a:pt x="0" y="123891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20" name="Group 19"/>
          <p:cNvGrpSpPr/>
          <p:nvPr/>
        </p:nvGrpSpPr>
        <p:grpSpPr>
          <a:xfrm>
            <a:off x="194636" y="4053718"/>
            <a:ext cx="3726353" cy="2543236"/>
            <a:chOff x="267208" y="3628964"/>
            <a:chExt cx="3726353" cy="2543236"/>
          </a:xfrm>
        </p:grpSpPr>
        <p:sp>
          <p:nvSpPr>
            <p:cNvPr id="14" name="Freeform 14"/>
            <p:cNvSpPr/>
            <p:nvPr/>
          </p:nvSpPr>
          <p:spPr>
            <a:xfrm>
              <a:off x="267208" y="3628964"/>
              <a:ext cx="3726353" cy="2543236"/>
            </a:xfrm>
            <a:custGeom>
              <a:avLst/>
              <a:gdLst/>
              <a:ahLst/>
              <a:cxnLst/>
              <a:rect l="l" t="t" r="r" b="b"/>
              <a:pathLst>
                <a:path w="5589529" h="3814854">
                  <a:moveTo>
                    <a:pt x="0" y="0"/>
                  </a:moveTo>
                  <a:lnTo>
                    <a:pt x="5589529" y="0"/>
                  </a:lnTo>
                  <a:lnTo>
                    <a:pt x="5589529" y="3814854"/>
                  </a:lnTo>
                  <a:lnTo>
                    <a:pt x="0" y="38148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TextBox 17"/>
            <p:cNvSpPr txBox="1"/>
            <p:nvPr/>
          </p:nvSpPr>
          <p:spPr>
            <a:xfrm>
              <a:off x="631117" y="3849132"/>
              <a:ext cx="3195262" cy="22570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400"/>
                </a:lnSpc>
              </a:pPr>
              <a:r>
                <a:rPr lang="en-US" sz="3666" b="1" dirty="0">
                  <a:solidFill>
                    <a:srgbClr val="2B1B1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a. </a:t>
              </a:r>
              <a:r>
                <a:rPr lang="en-US" sz="3666" b="1" dirty="0" err="1">
                  <a:solidFill>
                    <a:srgbClr val="2B1B1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Chương</a:t>
              </a:r>
              <a:r>
                <a:rPr lang="en-US" sz="3666" b="1" dirty="0">
                  <a:solidFill>
                    <a:srgbClr val="2B1B1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</a:t>
              </a:r>
              <a:r>
                <a:rPr lang="en-US" sz="3666" b="1" dirty="0" err="1">
                  <a:solidFill>
                    <a:srgbClr val="2B1B1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trình</a:t>
              </a:r>
              <a:r>
                <a:rPr lang="en-US" sz="3666" b="1" dirty="0">
                  <a:solidFill>
                    <a:srgbClr val="2B1B1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</a:t>
              </a:r>
              <a:r>
                <a:rPr lang="en-US" sz="3666" b="1" dirty="0" err="1">
                  <a:solidFill>
                    <a:srgbClr val="2B1B1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học</a:t>
              </a:r>
              <a:r>
                <a:rPr lang="en-US" sz="3666" b="1" dirty="0">
                  <a:solidFill>
                    <a:srgbClr val="2B1B1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</a:t>
              </a:r>
              <a:r>
                <a:rPr lang="en-US" sz="3666" b="1" dirty="0" err="1">
                  <a:solidFill>
                    <a:srgbClr val="2B1B1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tập</a:t>
              </a:r>
              <a:r>
                <a:rPr lang="en-US" sz="3666" b="1" dirty="0">
                  <a:solidFill>
                    <a:srgbClr val="2B1B1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</a:t>
              </a:r>
              <a:r>
                <a:rPr lang="en-US" sz="3666" b="1" dirty="0" err="1">
                  <a:solidFill>
                    <a:srgbClr val="2B1B1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chính</a:t>
              </a:r>
              <a:r>
                <a:rPr lang="en-US" sz="3666" b="1" dirty="0">
                  <a:solidFill>
                    <a:srgbClr val="2B1B1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</a:t>
              </a:r>
              <a:r>
                <a:rPr lang="en-US" sz="3666" b="1" dirty="0" err="1">
                  <a:solidFill>
                    <a:srgbClr val="2B1B1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thức</a:t>
              </a:r>
              <a:r>
                <a:rPr lang="en-US" sz="3666" b="1" dirty="0">
                  <a:solidFill>
                    <a:srgbClr val="2B1B1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, </a:t>
              </a:r>
              <a:r>
                <a:rPr lang="en-US" sz="3666" b="1" dirty="0" err="1">
                  <a:solidFill>
                    <a:srgbClr val="2B1B1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bắt</a:t>
              </a:r>
              <a:r>
                <a:rPr lang="en-US" sz="3666" b="1" dirty="0">
                  <a:solidFill>
                    <a:srgbClr val="2B1B1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</a:t>
              </a:r>
              <a:r>
                <a:rPr lang="en-US" sz="3666" b="1" dirty="0" err="1">
                  <a:solidFill>
                    <a:srgbClr val="2B1B1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buộc</a:t>
              </a:r>
              <a:r>
                <a:rPr lang="en-US" sz="3666" b="1" dirty="0">
                  <a:solidFill>
                    <a:srgbClr val="2B1B1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.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4271212" y="4053718"/>
            <a:ext cx="3726353" cy="2543236"/>
            <a:chOff x="4343784" y="3628964"/>
            <a:chExt cx="3726353" cy="2543236"/>
          </a:xfrm>
        </p:grpSpPr>
        <p:sp>
          <p:nvSpPr>
            <p:cNvPr id="15" name="Freeform 15"/>
            <p:cNvSpPr/>
            <p:nvPr/>
          </p:nvSpPr>
          <p:spPr>
            <a:xfrm>
              <a:off x="4343784" y="3628964"/>
              <a:ext cx="3726353" cy="2543236"/>
            </a:xfrm>
            <a:custGeom>
              <a:avLst/>
              <a:gdLst/>
              <a:ahLst/>
              <a:cxnLst/>
              <a:rect l="l" t="t" r="r" b="b"/>
              <a:pathLst>
                <a:path w="5589529" h="3814854">
                  <a:moveTo>
                    <a:pt x="0" y="0"/>
                  </a:moveTo>
                  <a:lnTo>
                    <a:pt x="5589529" y="0"/>
                  </a:lnTo>
                  <a:lnTo>
                    <a:pt x="5589529" y="3814854"/>
                  </a:lnTo>
                  <a:lnTo>
                    <a:pt x="0" y="38148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TextBox 18"/>
            <p:cNvSpPr txBox="1"/>
            <p:nvPr/>
          </p:nvSpPr>
          <p:spPr>
            <a:xfrm>
              <a:off x="4603180" y="3825810"/>
              <a:ext cx="3352745" cy="22570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400"/>
                </a:lnSpc>
              </a:pPr>
              <a:r>
                <a:rPr lang="en-US" sz="3666" b="1" dirty="0">
                  <a:solidFill>
                    <a:srgbClr val="2B1B1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b. </a:t>
              </a:r>
              <a:r>
                <a:rPr lang="en-US" sz="3666" b="1" dirty="0" err="1">
                  <a:solidFill>
                    <a:srgbClr val="2B1B1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Người</a:t>
              </a:r>
              <a:r>
                <a:rPr lang="en-US" sz="3666" b="1" dirty="0">
                  <a:solidFill>
                    <a:srgbClr val="2B1B1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</a:t>
              </a:r>
              <a:r>
                <a:rPr lang="en-US" sz="3666" b="1" dirty="0" err="1">
                  <a:solidFill>
                    <a:srgbClr val="2B1B1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chuyên</a:t>
              </a:r>
              <a:r>
                <a:rPr lang="en-US" sz="3666" b="1" dirty="0">
                  <a:solidFill>
                    <a:srgbClr val="2B1B1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</a:t>
              </a:r>
              <a:r>
                <a:rPr lang="en-US" sz="3666" b="1" dirty="0" err="1">
                  <a:solidFill>
                    <a:srgbClr val="2B1B1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hoạt</a:t>
              </a:r>
              <a:r>
                <a:rPr lang="en-US" sz="3666" b="1" dirty="0">
                  <a:solidFill>
                    <a:srgbClr val="2B1B1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</a:t>
              </a:r>
              <a:r>
                <a:rPr lang="en-US" sz="3666" b="1" dirty="0" err="1">
                  <a:solidFill>
                    <a:srgbClr val="2B1B1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động</a:t>
              </a:r>
              <a:r>
                <a:rPr lang="en-US" sz="3666" b="1" dirty="0">
                  <a:solidFill>
                    <a:srgbClr val="2B1B1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</a:t>
              </a:r>
              <a:r>
                <a:rPr lang="en-US" sz="3666" b="1" dirty="0" err="1">
                  <a:solidFill>
                    <a:srgbClr val="2B1B1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chính</a:t>
              </a:r>
              <a:r>
                <a:rPr lang="en-US" sz="3666" b="1" dirty="0">
                  <a:solidFill>
                    <a:srgbClr val="2B1B1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tri, </a:t>
              </a:r>
              <a:r>
                <a:rPr lang="en-US" sz="3666" b="1" dirty="0" err="1">
                  <a:solidFill>
                    <a:srgbClr val="2B1B1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khá</a:t>
              </a:r>
              <a:r>
                <a:rPr lang="en-US" sz="3666" b="1" dirty="0">
                  <a:solidFill>
                    <a:srgbClr val="2B1B1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</a:t>
              </a:r>
              <a:r>
                <a:rPr lang="en-US" sz="3666" b="1" dirty="0" err="1">
                  <a:solidFill>
                    <a:srgbClr val="2B1B1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nổi</a:t>
              </a:r>
              <a:r>
                <a:rPr lang="en-US" sz="3666" b="1" dirty="0">
                  <a:solidFill>
                    <a:srgbClr val="2B1B1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</a:t>
              </a:r>
              <a:r>
                <a:rPr lang="en-US" sz="3666" b="1" dirty="0" err="1">
                  <a:solidFill>
                    <a:srgbClr val="2B1B1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tiếng</a:t>
              </a:r>
              <a:r>
                <a:rPr lang="en-US" sz="3666" b="1" dirty="0">
                  <a:solidFill>
                    <a:srgbClr val="2B1B1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.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8148898" y="4053718"/>
            <a:ext cx="3726353" cy="2543236"/>
            <a:chOff x="8221470" y="3628964"/>
            <a:chExt cx="3726353" cy="2543236"/>
          </a:xfrm>
        </p:grpSpPr>
        <p:sp>
          <p:nvSpPr>
            <p:cNvPr id="16" name="Freeform 16"/>
            <p:cNvSpPr/>
            <p:nvPr/>
          </p:nvSpPr>
          <p:spPr>
            <a:xfrm>
              <a:off x="8221470" y="3628964"/>
              <a:ext cx="3726353" cy="2543236"/>
            </a:xfrm>
            <a:custGeom>
              <a:avLst/>
              <a:gdLst/>
              <a:ahLst/>
              <a:cxnLst/>
              <a:rect l="l" t="t" r="r" b="b"/>
              <a:pathLst>
                <a:path w="5589529" h="3814854">
                  <a:moveTo>
                    <a:pt x="0" y="0"/>
                  </a:moveTo>
                  <a:lnTo>
                    <a:pt x="5589529" y="0"/>
                  </a:lnTo>
                  <a:lnTo>
                    <a:pt x="5589529" y="3814854"/>
                  </a:lnTo>
                  <a:lnTo>
                    <a:pt x="0" y="38148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TextBox 19"/>
            <p:cNvSpPr txBox="1"/>
            <p:nvPr/>
          </p:nvSpPr>
          <p:spPr>
            <a:xfrm>
              <a:off x="8534824" y="3849132"/>
              <a:ext cx="3195262" cy="22570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400"/>
                </a:lnSpc>
              </a:pPr>
              <a:r>
                <a:rPr lang="en-US" sz="3666" b="1" dirty="0">
                  <a:solidFill>
                    <a:srgbClr val="2B1B1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c. </a:t>
              </a:r>
              <a:r>
                <a:rPr lang="en-US" sz="3666" b="1" dirty="0" err="1">
                  <a:solidFill>
                    <a:srgbClr val="2B1B1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Cơ</a:t>
              </a:r>
              <a:r>
                <a:rPr lang="en-US" sz="3666" b="1" dirty="0">
                  <a:solidFill>
                    <a:srgbClr val="2B1B1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</a:t>
              </a:r>
              <a:r>
                <a:rPr lang="en-US" sz="3666" b="1" dirty="0" err="1">
                  <a:solidFill>
                    <a:srgbClr val="2B1B1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quan</a:t>
              </a:r>
              <a:r>
                <a:rPr lang="en-US" sz="3666" b="1" dirty="0">
                  <a:solidFill>
                    <a:srgbClr val="2B1B1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</a:t>
              </a:r>
              <a:r>
                <a:rPr lang="en-US" sz="3666" b="1" dirty="0" err="1">
                  <a:solidFill>
                    <a:srgbClr val="2B1B1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hành</a:t>
              </a:r>
              <a:r>
                <a:rPr lang="en-US" sz="3666" b="1" dirty="0">
                  <a:solidFill>
                    <a:srgbClr val="2B1B1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</a:t>
              </a:r>
              <a:r>
                <a:rPr lang="en-US" sz="3666" b="1" dirty="0" err="1">
                  <a:solidFill>
                    <a:srgbClr val="2B1B1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chính</a:t>
              </a:r>
              <a:r>
                <a:rPr lang="en-US" sz="3666" b="1" dirty="0">
                  <a:solidFill>
                    <a:srgbClr val="2B1B1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</a:t>
              </a:r>
              <a:r>
                <a:rPr lang="en-US" sz="3666" b="1" dirty="0" err="1">
                  <a:solidFill>
                    <a:srgbClr val="2B1B1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nhà</a:t>
              </a:r>
              <a:r>
                <a:rPr lang="en-US" sz="3666" b="1" dirty="0">
                  <a:solidFill>
                    <a:srgbClr val="2B1B1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</a:t>
              </a:r>
              <a:r>
                <a:rPr lang="en-US" sz="3666" b="1" dirty="0" err="1">
                  <a:solidFill>
                    <a:srgbClr val="2B1B1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nước</a:t>
              </a:r>
              <a:r>
                <a:rPr lang="en-US" sz="3666" b="1" dirty="0">
                  <a:solidFill>
                    <a:srgbClr val="2B1B1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</a:t>
              </a:r>
              <a:r>
                <a:rPr lang="en-US" sz="3666" b="1" dirty="0" err="1">
                  <a:solidFill>
                    <a:srgbClr val="2B1B1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cao</a:t>
              </a:r>
              <a:r>
                <a:rPr lang="en-US" sz="3666" b="1" dirty="0">
                  <a:solidFill>
                    <a:srgbClr val="2B1B1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</a:t>
              </a:r>
              <a:r>
                <a:rPr lang="en-US" sz="3666" b="1" dirty="0" err="1">
                  <a:solidFill>
                    <a:srgbClr val="2B1B1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nhất</a:t>
              </a:r>
              <a:r>
                <a:rPr lang="en-US" sz="3666" b="1" dirty="0">
                  <a:solidFill>
                    <a:srgbClr val="2B1B1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1599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-3.7037E-7 L 0.65273 -0.1629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30" y="-814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7037E-7 L -0.31862 -0.1534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37" y="-768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3.7037E-7 L -0.32578 -0.1567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89" y="-7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2E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15790" y="-274600"/>
            <a:ext cx="7407199" cy="7407199"/>
          </a:xfrm>
          <a:custGeom>
            <a:avLst/>
            <a:gdLst/>
            <a:ahLst/>
            <a:cxnLst/>
            <a:rect l="l" t="t" r="r" b="b"/>
            <a:pathLst>
              <a:path w="11110799" h="11110799">
                <a:moveTo>
                  <a:pt x="0" y="0"/>
                </a:moveTo>
                <a:lnTo>
                  <a:pt x="11110799" y="0"/>
                </a:lnTo>
                <a:lnTo>
                  <a:pt x="11110799" y="11110800"/>
                </a:lnTo>
                <a:lnTo>
                  <a:pt x="0" y="11110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999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891410" y="-274600"/>
            <a:ext cx="7407199" cy="7407199"/>
          </a:xfrm>
          <a:custGeom>
            <a:avLst/>
            <a:gdLst/>
            <a:ahLst/>
            <a:cxnLst/>
            <a:rect l="l" t="t" r="r" b="b"/>
            <a:pathLst>
              <a:path w="11110799" h="11110799">
                <a:moveTo>
                  <a:pt x="0" y="0"/>
                </a:moveTo>
                <a:lnTo>
                  <a:pt x="11110800" y="0"/>
                </a:lnTo>
                <a:lnTo>
                  <a:pt x="11110800" y="11110800"/>
                </a:lnTo>
                <a:lnTo>
                  <a:pt x="0" y="11110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999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519020" y="232159"/>
            <a:ext cx="11153960" cy="6986087"/>
            <a:chOff x="0" y="0"/>
            <a:chExt cx="22307921" cy="13972174"/>
          </a:xfrm>
        </p:grpSpPr>
        <p:sp>
          <p:nvSpPr>
            <p:cNvPr id="5" name="Freeform 5"/>
            <p:cNvSpPr/>
            <p:nvPr/>
          </p:nvSpPr>
          <p:spPr>
            <a:xfrm>
              <a:off x="0" y="12410654"/>
              <a:ext cx="22307921" cy="1561520"/>
            </a:xfrm>
            <a:custGeom>
              <a:avLst/>
              <a:gdLst/>
              <a:ahLst/>
              <a:cxnLst/>
              <a:rect l="l" t="t" r="r" b="b"/>
              <a:pathLst>
                <a:path w="22307921" h="1561520">
                  <a:moveTo>
                    <a:pt x="0" y="0"/>
                  </a:moveTo>
                  <a:lnTo>
                    <a:pt x="22307921" y="0"/>
                  </a:lnTo>
                  <a:lnTo>
                    <a:pt x="22307921" y="1561520"/>
                  </a:lnTo>
                  <a:lnTo>
                    <a:pt x="0" y="15615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4900" r="-4900"/>
              </a:stretch>
            </a:blipFill>
          </p:spPr>
        </p:sp>
        <p:grpSp>
          <p:nvGrpSpPr>
            <p:cNvPr id="6" name="Group 6"/>
            <p:cNvGrpSpPr/>
            <p:nvPr/>
          </p:nvGrpSpPr>
          <p:grpSpPr>
            <a:xfrm>
              <a:off x="0" y="0"/>
              <a:ext cx="22307921" cy="12419711"/>
              <a:chOff x="0" y="0"/>
              <a:chExt cx="4406503" cy="245327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406503" cy="2453276"/>
              </a:xfrm>
              <a:custGeom>
                <a:avLst/>
                <a:gdLst/>
                <a:ahLst/>
                <a:cxnLst/>
                <a:rect l="l" t="t" r="r" b="b"/>
                <a:pathLst>
                  <a:path w="4406503" h="2453276">
                    <a:moveTo>
                      <a:pt x="0" y="0"/>
                    </a:moveTo>
                    <a:lnTo>
                      <a:pt x="4406503" y="0"/>
                    </a:lnTo>
                    <a:lnTo>
                      <a:pt x="4406503" y="2453276"/>
                    </a:lnTo>
                    <a:lnTo>
                      <a:pt x="0" y="2453276"/>
                    </a:lnTo>
                    <a:close/>
                  </a:path>
                </a:pathLst>
              </a:custGeom>
              <a:solidFill>
                <a:srgbClr val="2B1B10"/>
              </a:solidFill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4406503" cy="249137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9" name="Freeform 9"/>
          <p:cNvSpPr/>
          <p:nvPr/>
        </p:nvSpPr>
        <p:spPr>
          <a:xfrm>
            <a:off x="685800" y="685800"/>
            <a:ext cx="998671" cy="998671"/>
          </a:xfrm>
          <a:custGeom>
            <a:avLst/>
            <a:gdLst/>
            <a:ahLst/>
            <a:cxnLst/>
            <a:rect l="l" t="t" r="r" b="b"/>
            <a:pathLst>
              <a:path w="1498006" h="1498006">
                <a:moveTo>
                  <a:pt x="0" y="0"/>
                </a:moveTo>
                <a:lnTo>
                  <a:pt x="1498006" y="0"/>
                </a:lnTo>
                <a:lnTo>
                  <a:pt x="1498006" y="1498006"/>
                </a:lnTo>
                <a:lnTo>
                  <a:pt x="0" y="149800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739785" y="1987923"/>
            <a:ext cx="10766415" cy="46166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6000"/>
              </a:lnSpc>
            </a:pPr>
            <a:r>
              <a:rPr lang="en-US" sz="3334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a. Nhiều                               quốc tế đã có mặt tại hội nghị này.</a:t>
            </a:r>
          </a:p>
          <a:p>
            <a:pPr defTabSz="609630">
              <a:lnSpc>
                <a:spcPts val="6000"/>
              </a:lnSpc>
            </a:pPr>
            <a:r>
              <a:rPr lang="en-US" sz="3334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b.                         các nước phải đảm bảo mọi quyền lợi cho trẻ em.</a:t>
            </a:r>
          </a:p>
          <a:p>
            <a:pPr defTabSz="609630">
              <a:lnSpc>
                <a:spcPts val="6000"/>
              </a:lnSpc>
            </a:pPr>
            <a:r>
              <a:rPr lang="en-US" sz="3334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c. Một số hoạt động trải nghiệm sẽ được tổ chức ngoài giờ học                         .</a:t>
            </a:r>
          </a:p>
        </p:txBody>
      </p:sp>
      <p:sp>
        <p:nvSpPr>
          <p:cNvPr id="11" name="Freeform 11"/>
          <p:cNvSpPr/>
          <p:nvPr/>
        </p:nvSpPr>
        <p:spPr>
          <a:xfrm>
            <a:off x="3187810" y="2043224"/>
            <a:ext cx="840296" cy="782526"/>
          </a:xfrm>
          <a:custGeom>
            <a:avLst/>
            <a:gdLst/>
            <a:ahLst/>
            <a:cxnLst/>
            <a:rect l="l" t="t" r="r" b="b"/>
            <a:pathLst>
              <a:path w="1260444" h="1173789">
                <a:moveTo>
                  <a:pt x="0" y="0"/>
                </a:moveTo>
                <a:lnTo>
                  <a:pt x="1260444" y="0"/>
                </a:lnTo>
                <a:lnTo>
                  <a:pt x="1260444" y="1173789"/>
                </a:lnTo>
                <a:lnTo>
                  <a:pt x="0" y="117378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690783" y="496854"/>
            <a:ext cx="9982197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800"/>
              </a:lnSpc>
            </a:pPr>
            <a:r>
              <a:rPr lang="en-US" sz="400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Chọn các từ ở bài tập 1 để hoàn thiện các câu dưới đây:</a:t>
            </a:r>
          </a:p>
        </p:txBody>
      </p:sp>
      <p:sp>
        <p:nvSpPr>
          <p:cNvPr id="13" name="Freeform 13"/>
          <p:cNvSpPr/>
          <p:nvPr/>
        </p:nvSpPr>
        <p:spPr>
          <a:xfrm>
            <a:off x="1918106" y="3504631"/>
            <a:ext cx="840296" cy="782526"/>
          </a:xfrm>
          <a:custGeom>
            <a:avLst/>
            <a:gdLst/>
            <a:ahLst/>
            <a:cxnLst/>
            <a:rect l="l" t="t" r="r" b="b"/>
            <a:pathLst>
              <a:path w="1260444" h="1173789">
                <a:moveTo>
                  <a:pt x="0" y="0"/>
                </a:moveTo>
                <a:lnTo>
                  <a:pt x="1260444" y="0"/>
                </a:lnTo>
                <a:lnTo>
                  <a:pt x="1260444" y="1173788"/>
                </a:lnTo>
                <a:lnTo>
                  <a:pt x="0" y="117378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4282219" y="5833231"/>
            <a:ext cx="840296" cy="782526"/>
          </a:xfrm>
          <a:custGeom>
            <a:avLst/>
            <a:gdLst/>
            <a:ahLst/>
            <a:cxnLst/>
            <a:rect l="l" t="t" r="r" b="b"/>
            <a:pathLst>
              <a:path w="1260444" h="1173789">
                <a:moveTo>
                  <a:pt x="0" y="0"/>
                </a:moveTo>
                <a:lnTo>
                  <a:pt x="1260444" y="0"/>
                </a:lnTo>
                <a:lnTo>
                  <a:pt x="1260444" y="1173789"/>
                </a:lnTo>
                <a:lnTo>
                  <a:pt x="0" y="117378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2758402" y="2158379"/>
            <a:ext cx="2539407" cy="512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000"/>
              </a:lnSpc>
            </a:pPr>
            <a:r>
              <a:rPr lang="en-US" sz="3334" b="1" dirty="0" err="1">
                <a:solidFill>
                  <a:srgbClr val="FAFF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chính</a:t>
            </a:r>
            <a:r>
              <a:rPr lang="en-US" sz="3334" b="1" dirty="0">
                <a:solidFill>
                  <a:srgbClr val="FAFF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334" b="1" dirty="0" err="1">
                <a:solidFill>
                  <a:srgbClr val="FAFF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khách</a:t>
            </a:r>
            <a:r>
              <a:rPr lang="en-US" sz="3334" b="1" dirty="0">
                <a:solidFill>
                  <a:srgbClr val="FAFF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185135" y="3676268"/>
            <a:ext cx="2539407" cy="512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000"/>
              </a:lnSpc>
            </a:pPr>
            <a:r>
              <a:rPr lang="en-US" sz="3334" b="1" dirty="0" err="1">
                <a:solidFill>
                  <a:srgbClr val="FAFF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Chính</a:t>
            </a:r>
            <a:r>
              <a:rPr lang="en-US" sz="3334" b="1" dirty="0">
                <a:solidFill>
                  <a:srgbClr val="FAFF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334" b="1" dirty="0" err="1">
                <a:solidFill>
                  <a:srgbClr val="FAFF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phủ</a:t>
            </a:r>
            <a:r>
              <a:rPr lang="en-US" sz="3334" b="1" dirty="0">
                <a:solidFill>
                  <a:srgbClr val="FAFF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556593" y="5968014"/>
            <a:ext cx="2539407" cy="512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000"/>
              </a:lnSpc>
            </a:pPr>
            <a:r>
              <a:rPr lang="en-US" sz="3334" b="1" dirty="0" err="1">
                <a:solidFill>
                  <a:srgbClr val="FAFF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chính</a:t>
            </a:r>
            <a:r>
              <a:rPr lang="en-US" sz="3334" b="1" dirty="0">
                <a:solidFill>
                  <a:srgbClr val="FAFF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334" b="1" dirty="0" err="1">
                <a:solidFill>
                  <a:srgbClr val="FAFF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khóa</a:t>
            </a:r>
            <a:r>
              <a:rPr lang="en-US" sz="3334" b="1" dirty="0">
                <a:solidFill>
                  <a:srgbClr val="FAFF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45041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2E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15790" y="-274600"/>
            <a:ext cx="7407199" cy="7407199"/>
          </a:xfrm>
          <a:custGeom>
            <a:avLst/>
            <a:gdLst/>
            <a:ahLst/>
            <a:cxnLst/>
            <a:rect l="l" t="t" r="r" b="b"/>
            <a:pathLst>
              <a:path w="11110799" h="11110799">
                <a:moveTo>
                  <a:pt x="0" y="0"/>
                </a:moveTo>
                <a:lnTo>
                  <a:pt x="11110799" y="0"/>
                </a:lnTo>
                <a:lnTo>
                  <a:pt x="11110799" y="11110800"/>
                </a:lnTo>
                <a:lnTo>
                  <a:pt x="0" y="11110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999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891410" y="-274600"/>
            <a:ext cx="7407199" cy="7407199"/>
          </a:xfrm>
          <a:custGeom>
            <a:avLst/>
            <a:gdLst/>
            <a:ahLst/>
            <a:cxnLst/>
            <a:rect l="l" t="t" r="r" b="b"/>
            <a:pathLst>
              <a:path w="11110799" h="11110799">
                <a:moveTo>
                  <a:pt x="0" y="0"/>
                </a:moveTo>
                <a:lnTo>
                  <a:pt x="11110800" y="0"/>
                </a:lnTo>
                <a:lnTo>
                  <a:pt x="11110800" y="11110800"/>
                </a:lnTo>
                <a:lnTo>
                  <a:pt x="0" y="11110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999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519020" y="232159"/>
            <a:ext cx="11153960" cy="6986087"/>
            <a:chOff x="0" y="0"/>
            <a:chExt cx="22307921" cy="13972174"/>
          </a:xfrm>
        </p:grpSpPr>
        <p:sp>
          <p:nvSpPr>
            <p:cNvPr id="5" name="Freeform 5"/>
            <p:cNvSpPr/>
            <p:nvPr/>
          </p:nvSpPr>
          <p:spPr>
            <a:xfrm>
              <a:off x="0" y="12410654"/>
              <a:ext cx="22307921" cy="1561520"/>
            </a:xfrm>
            <a:custGeom>
              <a:avLst/>
              <a:gdLst/>
              <a:ahLst/>
              <a:cxnLst/>
              <a:rect l="l" t="t" r="r" b="b"/>
              <a:pathLst>
                <a:path w="22307921" h="1561520">
                  <a:moveTo>
                    <a:pt x="0" y="0"/>
                  </a:moveTo>
                  <a:lnTo>
                    <a:pt x="22307921" y="0"/>
                  </a:lnTo>
                  <a:lnTo>
                    <a:pt x="22307921" y="1561520"/>
                  </a:lnTo>
                  <a:lnTo>
                    <a:pt x="0" y="15615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4900" r="-4900"/>
              </a:stretch>
            </a:blipFill>
          </p:spPr>
        </p:sp>
        <p:grpSp>
          <p:nvGrpSpPr>
            <p:cNvPr id="6" name="Group 6"/>
            <p:cNvGrpSpPr/>
            <p:nvPr/>
          </p:nvGrpSpPr>
          <p:grpSpPr>
            <a:xfrm>
              <a:off x="0" y="0"/>
              <a:ext cx="22307921" cy="12419711"/>
              <a:chOff x="0" y="0"/>
              <a:chExt cx="4406503" cy="245327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406503" cy="2453276"/>
              </a:xfrm>
              <a:custGeom>
                <a:avLst/>
                <a:gdLst/>
                <a:ahLst/>
                <a:cxnLst/>
                <a:rect l="l" t="t" r="r" b="b"/>
                <a:pathLst>
                  <a:path w="4406503" h="2453276">
                    <a:moveTo>
                      <a:pt x="0" y="0"/>
                    </a:moveTo>
                    <a:lnTo>
                      <a:pt x="4406503" y="0"/>
                    </a:lnTo>
                    <a:lnTo>
                      <a:pt x="4406503" y="2453276"/>
                    </a:lnTo>
                    <a:lnTo>
                      <a:pt x="0" y="2453276"/>
                    </a:lnTo>
                    <a:close/>
                  </a:path>
                </a:pathLst>
              </a:custGeom>
              <a:solidFill>
                <a:srgbClr val="2B1B10"/>
              </a:solidFill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4406503" cy="249137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9" name="Freeform 9"/>
          <p:cNvSpPr/>
          <p:nvPr/>
        </p:nvSpPr>
        <p:spPr>
          <a:xfrm>
            <a:off x="3187810" y="2004132"/>
            <a:ext cx="5264929" cy="4168069"/>
          </a:xfrm>
          <a:custGeom>
            <a:avLst/>
            <a:gdLst/>
            <a:ahLst/>
            <a:cxnLst/>
            <a:rect l="l" t="t" r="r" b="b"/>
            <a:pathLst>
              <a:path w="7897393" h="6252103">
                <a:moveTo>
                  <a:pt x="0" y="0"/>
                </a:moveTo>
                <a:lnTo>
                  <a:pt x="7897393" y="0"/>
                </a:lnTo>
                <a:lnTo>
                  <a:pt x="7897393" y="6252103"/>
                </a:lnTo>
                <a:lnTo>
                  <a:pt x="0" y="625210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7390" y="478323"/>
            <a:ext cx="10449450" cy="167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409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2E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15790" y="-274600"/>
            <a:ext cx="7407199" cy="7407199"/>
          </a:xfrm>
          <a:custGeom>
            <a:avLst/>
            <a:gdLst/>
            <a:ahLst/>
            <a:cxnLst/>
            <a:rect l="l" t="t" r="r" b="b"/>
            <a:pathLst>
              <a:path w="11110799" h="11110799">
                <a:moveTo>
                  <a:pt x="0" y="0"/>
                </a:moveTo>
                <a:lnTo>
                  <a:pt x="11110799" y="0"/>
                </a:lnTo>
                <a:lnTo>
                  <a:pt x="11110799" y="11110800"/>
                </a:lnTo>
                <a:lnTo>
                  <a:pt x="0" y="11110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999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891410" y="-274600"/>
            <a:ext cx="7407199" cy="7407199"/>
          </a:xfrm>
          <a:custGeom>
            <a:avLst/>
            <a:gdLst/>
            <a:ahLst/>
            <a:cxnLst/>
            <a:rect l="l" t="t" r="r" b="b"/>
            <a:pathLst>
              <a:path w="11110799" h="11110799">
                <a:moveTo>
                  <a:pt x="0" y="0"/>
                </a:moveTo>
                <a:lnTo>
                  <a:pt x="11110800" y="0"/>
                </a:lnTo>
                <a:lnTo>
                  <a:pt x="11110800" y="11110800"/>
                </a:lnTo>
                <a:lnTo>
                  <a:pt x="0" y="11110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999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685800" y="685800"/>
            <a:ext cx="10820400" cy="6172200"/>
            <a:chOff x="0" y="0"/>
            <a:chExt cx="21640800" cy="12344400"/>
          </a:xfrm>
        </p:grpSpPr>
        <p:sp>
          <p:nvSpPr>
            <p:cNvPr id="5" name="Freeform 5"/>
            <p:cNvSpPr/>
            <p:nvPr/>
          </p:nvSpPr>
          <p:spPr>
            <a:xfrm>
              <a:off x="0" y="10964799"/>
              <a:ext cx="21640800" cy="1379601"/>
            </a:xfrm>
            <a:custGeom>
              <a:avLst/>
              <a:gdLst/>
              <a:ahLst/>
              <a:cxnLst/>
              <a:rect l="l" t="t" r="r" b="b"/>
              <a:pathLst>
                <a:path w="21640800" h="1379601">
                  <a:moveTo>
                    <a:pt x="0" y="0"/>
                  </a:moveTo>
                  <a:lnTo>
                    <a:pt x="21640800" y="0"/>
                  </a:lnTo>
                  <a:lnTo>
                    <a:pt x="21640800" y="1379601"/>
                  </a:lnTo>
                  <a:lnTo>
                    <a:pt x="0" y="13796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grpSp>
          <p:nvGrpSpPr>
            <p:cNvPr id="6" name="Group 6"/>
            <p:cNvGrpSpPr/>
            <p:nvPr/>
          </p:nvGrpSpPr>
          <p:grpSpPr>
            <a:xfrm>
              <a:off x="0" y="0"/>
              <a:ext cx="21640800" cy="10972800"/>
              <a:chOff x="0" y="0"/>
              <a:chExt cx="4274726" cy="2167467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274726" cy="2167467"/>
              </a:xfrm>
              <a:custGeom>
                <a:avLst/>
                <a:gdLst/>
                <a:ahLst/>
                <a:cxnLst/>
                <a:rect l="l" t="t" r="r" b="b"/>
                <a:pathLst>
                  <a:path w="4274726" h="2167467">
                    <a:moveTo>
                      <a:pt x="0" y="0"/>
                    </a:moveTo>
                    <a:lnTo>
                      <a:pt x="4274726" y="0"/>
                    </a:lnTo>
                    <a:lnTo>
                      <a:pt x="4274726" y="2167467"/>
                    </a:lnTo>
                    <a:lnTo>
                      <a:pt x="0" y="2167467"/>
                    </a:lnTo>
                    <a:close/>
                  </a:path>
                </a:pathLst>
              </a:custGeom>
              <a:solidFill>
                <a:srgbClr val="2B1B10"/>
              </a:solidFill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4274726" cy="2205567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9" name="Freeform 9"/>
          <p:cNvSpPr/>
          <p:nvPr/>
        </p:nvSpPr>
        <p:spPr>
          <a:xfrm rot="402179">
            <a:off x="968797" y="380242"/>
            <a:ext cx="5350863" cy="3539214"/>
          </a:xfrm>
          <a:custGeom>
            <a:avLst/>
            <a:gdLst/>
            <a:ahLst/>
            <a:cxnLst/>
            <a:rect l="l" t="t" r="r" b="b"/>
            <a:pathLst>
              <a:path w="8026295" h="5308821">
                <a:moveTo>
                  <a:pt x="0" y="0"/>
                </a:moveTo>
                <a:lnTo>
                  <a:pt x="8026295" y="0"/>
                </a:lnTo>
                <a:lnTo>
                  <a:pt x="8026295" y="5308821"/>
                </a:lnTo>
                <a:lnTo>
                  <a:pt x="0" y="530882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269603">
            <a:off x="2859344" y="4065500"/>
            <a:ext cx="3558733" cy="2433284"/>
          </a:xfrm>
          <a:custGeom>
            <a:avLst/>
            <a:gdLst/>
            <a:ahLst/>
            <a:cxnLst/>
            <a:rect l="l" t="t" r="r" b="b"/>
            <a:pathLst>
              <a:path w="5338100" h="3649926">
                <a:moveTo>
                  <a:pt x="0" y="0"/>
                </a:moveTo>
                <a:lnTo>
                  <a:pt x="5338100" y="0"/>
                </a:lnTo>
                <a:lnTo>
                  <a:pt x="5338100" y="3649926"/>
                </a:lnTo>
                <a:lnTo>
                  <a:pt x="0" y="364992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26807" y="3942702"/>
            <a:ext cx="2880948" cy="2691745"/>
          </a:xfrm>
          <a:custGeom>
            <a:avLst/>
            <a:gdLst/>
            <a:ahLst/>
            <a:cxnLst/>
            <a:rect l="l" t="t" r="r" b="b"/>
            <a:pathLst>
              <a:path w="4321422" h="4037618">
                <a:moveTo>
                  <a:pt x="0" y="0"/>
                </a:moveTo>
                <a:lnTo>
                  <a:pt x="4321422" y="0"/>
                </a:lnTo>
                <a:lnTo>
                  <a:pt x="4321422" y="4037618"/>
                </a:lnTo>
                <a:lnTo>
                  <a:pt x="0" y="403761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46025" t="-10167" b="-11702"/>
            </a:stretch>
          </a:blipFill>
        </p:spPr>
      </p:sp>
      <p:sp>
        <p:nvSpPr>
          <p:cNvPr id="13" name="Freeform 13"/>
          <p:cNvSpPr/>
          <p:nvPr/>
        </p:nvSpPr>
        <p:spPr>
          <a:xfrm rot="-419004">
            <a:off x="224961" y="406624"/>
            <a:ext cx="2657835" cy="3862721"/>
          </a:xfrm>
          <a:custGeom>
            <a:avLst/>
            <a:gdLst/>
            <a:ahLst/>
            <a:cxnLst/>
            <a:rect l="l" t="t" r="r" b="b"/>
            <a:pathLst>
              <a:path w="3986753" h="5794082">
                <a:moveTo>
                  <a:pt x="0" y="0"/>
                </a:moveTo>
                <a:lnTo>
                  <a:pt x="3986753" y="0"/>
                </a:lnTo>
                <a:lnTo>
                  <a:pt x="3986753" y="5794082"/>
                </a:lnTo>
                <a:lnTo>
                  <a:pt x="0" y="579408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88456" y="901521"/>
            <a:ext cx="3554276" cy="135952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28977" y="2104147"/>
            <a:ext cx="5102794" cy="423099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7375" y="127111"/>
            <a:ext cx="1584805" cy="1584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490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CB42AB-46BA-9257-8117-DD8F495C6BC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2"/>
            <a:ext cx="12192000" cy="685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859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2E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15790" y="-274600"/>
            <a:ext cx="7407199" cy="7407199"/>
          </a:xfrm>
          <a:custGeom>
            <a:avLst/>
            <a:gdLst/>
            <a:ahLst/>
            <a:cxnLst/>
            <a:rect l="l" t="t" r="r" b="b"/>
            <a:pathLst>
              <a:path w="11110799" h="11110799">
                <a:moveTo>
                  <a:pt x="0" y="0"/>
                </a:moveTo>
                <a:lnTo>
                  <a:pt x="11110799" y="0"/>
                </a:lnTo>
                <a:lnTo>
                  <a:pt x="11110799" y="11110800"/>
                </a:lnTo>
                <a:lnTo>
                  <a:pt x="0" y="11110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999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891410" y="-274600"/>
            <a:ext cx="7407199" cy="7407199"/>
          </a:xfrm>
          <a:custGeom>
            <a:avLst/>
            <a:gdLst/>
            <a:ahLst/>
            <a:cxnLst/>
            <a:rect l="l" t="t" r="r" b="b"/>
            <a:pathLst>
              <a:path w="11110799" h="11110799">
                <a:moveTo>
                  <a:pt x="0" y="0"/>
                </a:moveTo>
                <a:lnTo>
                  <a:pt x="11110800" y="0"/>
                </a:lnTo>
                <a:lnTo>
                  <a:pt x="11110800" y="11110800"/>
                </a:lnTo>
                <a:lnTo>
                  <a:pt x="0" y="11110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999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519020" y="333759"/>
            <a:ext cx="11153960" cy="6986087"/>
            <a:chOff x="0" y="0"/>
            <a:chExt cx="22307921" cy="13972174"/>
          </a:xfrm>
        </p:grpSpPr>
        <p:sp>
          <p:nvSpPr>
            <p:cNvPr id="5" name="Freeform 5"/>
            <p:cNvSpPr/>
            <p:nvPr/>
          </p:nvSpPr>
          <p:spPr>
            <a:xfrm>
              <a:off x="0" y="12410654"/>
              <a:ext cx="22307921" cy="1561520"/>
            </a:xfrm>
            <a:custGeom>
              <a:avLst/>
              <a:gdLst/>
              <a:ahLst/>
              <a:cxnLst/>
              <a:rect l="l" t="t" r="r" b="b"/>
              <a:pathLst>
                <a:path w="22307921" h="1561520">
                  <a:moveTo>
                    <a:pt x="0" y="0"/>
                  </a:moveTo>
                  <a:lnTo>
                    <a:pt x="22307921" y="0"/>
                  </a:lnTo>
                  <a:lnTo>
                    <a:pt x="22307921" y="1561520"/>
                  </a:lnTo>
                  <a:lnTo>
                    <a:pt x="0" y="15615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4900" r="-4900"/>
              </a:stretch>
            </a:blipFill>
          </p:spPr>
        </p:sp>
        <p:grpSp>
          <p:nvGrpSpPr>
            <p:cNvPr id="6" name="Group 6"/>
            <p:cNvGrpSpPr/>
            <p:nvPr/>
          </p:nvGrpSpPr>
          <p:grpSpPr>
            <a:xfrm>
              <a:off x="0" y="0"/>
              <a:ext cx="22307921" cy="12419711"/>
              <a:chOff x="0" y="0"/>
              <a:chExt cx="4406503" cy="245327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406503" cy="2453276"/>
              </a:xfrm>
              <a:custGeom>
                <a:avLst/>
                <a:gdLst/>
                <a:ahLst/>
                <a:cxnLst/>
                <a:rect l="l" t="t" r="r" b="b"/>
                <a:pathLst>
                  <a:path w="4406503" h="2453276">
                    <a:moveTo>
                      <a:pt x="0" y="0"/>
                    </a:moveTo>
                    <a:lnTo>
                      <a:pt x="4406503" y="0"/>
                    </a:lnTo>
                    <a:lnTo>
                      <a:pt x="4406503" y="2453276"/>
                    </a:lnTo>
                    <a:lnTo>
                      <a:pt x="0" y="2453276"/>
                    </a:lnTo>
                    <a:close/>
                  </a:path>
                </a:pathLst>
              </a:custGeom>
              <a:solidFill>
                <a:srgbClr val="2B1B10"/>
              </a:solidFill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4406503" cy="249137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9" name="TextBox 9"/>
          <p:cNvSpPr txBox="1"/>
          <p:nvPr/>
        </p:nvSpPr>
        <p:spPr>
          <a:xfrm>
            <a:off x="591127" y="1418373"/>
            <a:ext cx="10963565" cy="50783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09630">
              <a:lnSpc>
                <a:spcPts val="3279"/>
              </a:lnSpc>
            </a:pP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  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Tạ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Quang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Bửu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sinh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ra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trong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một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gia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đình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nho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ở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Nghệ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An.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Ông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là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nhà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khoa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học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và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nhà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giáo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dục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đa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tài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,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uyên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bác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hiếm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có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.</a:t>
            </a:r>
          </a:p>
          <a:p>
            <a:pPr algn="just" defTabSz="609630">
              <a:lnSpc>
                <a:spcPts val="3279"/>
              </a:lnSpc>
            </a:pP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   Con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đường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đến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với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thành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công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của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Tạ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Quang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Bửu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rất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giản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dị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: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tự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học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,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học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suốt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đời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và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học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say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mê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.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Ông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có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thói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quen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đọc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sách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ở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mọi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lúc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,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mọi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nơi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,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đọc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rất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nhanh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và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nhớ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rất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lâu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.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Có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lần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,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ngồi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trên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lưng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ngựa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,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mải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đọc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sách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,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ông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ngã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tòm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xuống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suối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.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Tất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cả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những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ai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ở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bên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ông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đều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khâm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phục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khả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năng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tự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học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của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ông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.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Ông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học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từ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lúc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còn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trẻ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đến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lúc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cuối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đời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,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ngay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cả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khi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đau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ốm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.</a:t>
            </a:r>
          </a:p>
          <a:p>
            <a:pPr algn="just" defTabSz="609630">
              <a:lnSpc>
                <a:spcPts val="3279"/>
              </a:lnSpc>
            </a:pP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  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Tạ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Quang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Bửu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còn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là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tấm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gương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của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việc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học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toàn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diện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.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Ông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xuất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sắc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ở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nhiều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lĩnh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vực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: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toán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,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lí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,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hóa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,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sinh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,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triết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học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,...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đặc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biệt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là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ngoại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ngữ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.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Ông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sử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dụng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thành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thạo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tiếng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Anh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,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Pháp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,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Đức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, Ba Lan;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có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thể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đọc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hiểu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tiếng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Nga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,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Trung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,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Hy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Lạp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cổ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và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La-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tinh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.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Chỉ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tự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học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tiếng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Nga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trong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ba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tháng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mà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ông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đã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có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thể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dịch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trôi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chảy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các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tài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iệu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quân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sự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tiếng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Nga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.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Ông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giúp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Bác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Hồ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 smtClean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soạn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thảo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những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bức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công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hàm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bằng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tiếng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Anh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,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nhiều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lần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 smtClean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cùng</a:t>
            </a:r>
            <a:endParaRPr lang="en-US" sz="2000" b="1" dirty="0">
              <a:solidFill>
                <a:srgbClr val="FFFF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 (MS) Bold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837195" y="481546"/>
            <a:ext cx="5894106" cy="782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069"/>
              </a:lnSpc>
            </a:pPr>
            <a:r>
              <a:rPr lang="en-US" sz="4668" spc="215">
                <a:solidFill>
                  <a:srgbClr val="EBCA5E"/>
                </a:solidFill>
                <a:latin typeface="#9Slide07 IcielCrocante"/>
                <a:ea typeface="#9Slide07 IcielCrocante"/>
                <a:cs typeface="#9Slide07 IcielCrocante"/>
                <a:sym typeface="#9Slide07 IcielCrocante"/>
              </a:rPr>
              <a:t>TẤM GƯƠNG TỰ HỌC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66586" y="110612"/>
            <a:ext cx="1865538" cy="152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657618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2E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15790" y="-274600"/>
            <a:ext cx="7407199" cy="7407199"/>
          </a:xfrm>
          <a:custGeom>
            <a:avLst/>
            <a:gdLst/>
            <a:ahLst/>
            <a:cxnLst/>
            <a:rect l="l" t="t" r="r" b="b"/>
            <a:pathLst>
              <a:path w="11110799" h="11110799">
                <a:moveTo>
                  <a:pt x="0" y="0"/>
                </a:moveTo>
                <a:lnTo>
                  <a:pt x="11110799" y="0"/>
                </a:lnTo>
                <a:lnTo>
                  <a:pt x="11110799" y="11110800"/>
                </a:lnTo>
                <a:lnTo>
                  <a:pt x="0" y="11110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999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891410" y="-274600"/>
            <a:ext cx="7407199" cy="7407199"/>
          </a:xfrm>
          <a:custGeom>
            <a:avLst/>
            <a:gdLst/>
            <a:ahLst/>
            <a:cxnLst/>
            <a:rect l="l" t="t" r="r" b="b"/>
            <a:pathLst>
              <a:path w="11110799" h="11110799">
                <a:moveTo>
                  <a:pt x="0" y="0"/>
                </a:moveTo>
                <a:lnTo>
                  <a:pt x="11110800" y="0"/>
                </a:lnTo>
                <a:lnTo>
                  <a:pt x="11110800" y="11110800"/>
                </a:lnTo>
                <a:lnTo>
                  <a:pt x="0" y="11110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999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519020" y="232159"/>
            <a:ext cx="11153960" cy="6986087"/>
            <a:chOff x="0" y="0"/>
            <a:chExt cx="22307921" cy="13972174"/>
          </a:xfrm>
        </p:grpSpPr>
        <p:sp>
          <p:nvSpPr>
            <p:cNvPr id="5" name="Freeform 5"/>
            <p:cNvSpPr/>
            <p:nvPr/>
          </p:nvSpPr>
          <p:spPr>
            <a:xfrm>
              <a:off x="0" y="12410654"/>
              <a:ext cx="22307921" cy="1561520"/>
            </a:xfrm>
            <a:custGeom>
              <a:avLst/>
              <a:gdLst/>
              <a:ahLst/>
              <a:cxnLst/>
              <a:rect l="l" t="t" r="r" b="b"/>
              <a:pathLst>
                <a:path w="22307921" h="1561520">
                  <a:moveTo>
                    <a:pt x="0" y="0"/>
                  </a:moveTo>
                  <a:lnTo>
                    <a:pt x="22307921" y="0"/>
                  </a:lnTo>
                  <a:lnTo>
                    <a:pt x="22307921" y="1561520"/>
                  </a:lnTo>
                  <a:lnTo>
                    <a:pt x="0" y="15615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4900" r="-4900"/>
              </a:stretch>
            </a:blipFill>
          </p:spPr>
        </p:sp>
        <p:grpSp>
          <p:nvGrpSpPr>
            <p:cNvPr id="6" name="Group 6"/>
            <p:cNvGrpSpPr/>
            <p:nvPr/>
          </p:nvGrpSpPr>
          <p:grpSpPr>
            <a:xfrm>
              <a:off x="0" y="0"/>
              <a:ext cx="22307921" cy="12419711"/>
              <a:chOff x="0" y="0"/>
              <a:chExt cx="4406503" cy="245327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406503" cy="2453276"/>
              </a:xfrm>
              <a:custGeom>
                <a:avLst/>
                <a:gdLst/>
                <a:ahLst/>
                <a:cxnLst/>
                <a:rect l="l" t="t" r="r" b="b"/>
                <a:pathLst>
                  <a:path w="4406503" h="2453276">
                    <a:moveTo>
                      <a:pt x="0" y="0"/>
                    </a:moveTo>
                    <a:lnTo>
                      <a:pt x="4406503" y="0"/>
                    </a:lnTo>
                    <a:lnTo>
                      <a:pt x="4406503" y="2453276"/>
                    </a:lnTo>
                    <a:lnTo>
                      <a:pt x="0" y="2453276"/>
                    </a:lnTo>
                    <a:close/>
                  </a:path>
                </a:pathLst>
              </a:custGeom>
              <a:solidFill>
                <a:srgbClr val="2B1B10"/>
              </a:solidFill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4406503" cy="249137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9" name="TextBox 9"/>
          <p:cNvSpPr txBox="1"/>
          <p:nvPr/>
        </p:nvSpPr>
        <p:spPr>
          <a:xfrm>
            <a:off x="704272" y="556417"/>
            <a:ext cx="6737622" cy="57451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3199"/>
              </a:lnSpc>
            </a:pPr>
            <a:r>
              <a:rPr lang="en-US" sz="2400" b="1" dirty="0" err="1" smtClean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Bác</a:t>
            </a:r>
            <a:r>
              <a:rPr lang="en-US" sz="2400" b="1" dirty="0" smtClean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400" b="1" dirty="0" err="1" smtClean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tiếp</a:t>
            </a:r>
            <a:r>
              <a:rPr lang="en-US" sz="2400" b="1" dirty="0" smtClean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các</a:t>
            </a:r>
            <a:r>
              <a:rPr lang="en-US" sz="24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chính</a:t>
            </a:r>
            <a:r>
              <a:rPr lang="en-US" sz="24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khách</a:t>
            </a:r>
            <a:r>
              <a:rPr lang="en-US" sz="24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nước</a:t>
            </a:r>
            <a:r>
              <a:rPr lang="en-US" sz="24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ngoài</a:t>
            </a:r>
            <a:r>
              <a:rPr lang="en-US" sz="24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. </a:t>
            </a:r>
          </a:p>
          <a:p>
            <a:pPr algn="just" defTabSz="609630">
              <a:lnSpc>
                <a:spcPts val="3199"/>
              </a:lnSpc>
            </a:pPr>
            <a:r>
              <a:rPr lang="en-US" sz="2400" b="1" dirty="0" err="1" smtClean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Ông</a:t>
            </a:r>
            <a:r>
              <a:rPr lang="en-US" sz="2400" b="1" dirty="0" smtClean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được</a:t>
            </a:r>
            <a:r>
              <a:rPr lang="en-US" sz="24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nhận</a:t>
            </a:r>
            <a:r>
              <a:rPr lang="en-US" sz="24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xét</a:t>
            </a:r>
            <a:r>
              <a:rPr lang="en-US" sz="24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là</a:t>
            </a:r>
            <a:r>
              <a:rPr lang="en-US" sz="24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nói</a:t>
            </a:r>
            <a:r>
              <a:rPr lang="en-US" sz="24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tiếng</a:t>
            </a:r>
            <a:r>
              <a:rPr lang="en-US" sz="24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Anh</a:t>
            </a:r>
            <a:r>
              <a:rPr lang="en-US" sz="24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“</a:t>
            </a:r>
            <a:r>
              <a:rPr lang="en-US" sz="24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hoàn</a:t>
            </a:r>
            <a:r>
              <a:rPr lang="en-US" sz="24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hảo</a:t>
            </a:r>
            <a:r>
              <a:rPr lang="en-US" sz="24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đến</a:t>
            </a:r>
            <a:r>
              <a:rPr lang="en-US" sz="24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mức</a:t>
            </a:r>
            <a:r>
              <a:rPr lang="en-US" sz="24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người</a:t>
            </a:r>
            <a:r>
              <a:rPr lang="en-US" sz="24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Anh</a:t>
            </a:r>
            <a:r>
              <a:rPr lang="en-US" sz="24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phải</a:t>
            </a:r>
            <a:r>
              <a:rPr lang="en-US" sz="24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kinh</a:t>
            </a:r>
            <a:r>
              <a:rPr lang="en-US" sz="24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ngạc</a:t>
            </a:r>
            <a:r>
              <a:rPr lang="en-US" sz="24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”. </a:t>
            </a:r>
            <a:r>
              <a:rPr lang="en-US" sz="24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Ngoài</a:t>
            </a:r>
            <a:r>
              <a:rPr lang="en-US" sz="24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ra</a:t>
            </a:r>
            <a:r>
              <a:rPr lang="en-US" sz="24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, </a:t>
            </a:r>
            <a:r>
              <a:rPr lang="en-US" sz="24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ông</a:t>
            </a:r>
            <a:r>
              <a:rPr lang="en-US" sz="24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còn</a:t>
            </a:r>
            <a:r>
              <a:rPr lang="en-US" sz="24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có</a:t>
            </a:r>
            <a:r>
              <a:rPr lang="en-US" sz="24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hiểu</a:t>
            </a:r>
            <a:r>
              <a:rPr lang="en-US" sz="24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biết</a:t>
            </a:r>
            <a:r>
              <a:rPr lang="en-US" sz="24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sâu</a:t>
            </a:r>
            <a:r>
              <a:rPr lang="en-US" sz="24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rộng</a:t>
            </a:r>
            <a:r>
              <a:rPr lang="en-US" sz="24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về</a:t>
            </a:r>
            <a:r>
              <a:rPr lang="en-US" sz="24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âm</a:t>
            </a:r>
            <a:r>
              <a:rPr lang="en-US" sz="24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nhạc</a:t>
            </a:r>
            <a:r>
              <a:rPr lang="en-US" sz="24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, </a:t>
            </a:r>
            <a:r>
              <a:rPr lang="en-US" sz="24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hội</a:t>
            </a:r>
            <a:r>
              <a:rPr lang="en-US" sz="24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hoa</a:t>
            </a:r>
            <a:r>
              <a:rPr lang="en-US" sz="24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, </a:t>
            </a:r>
            <a:r>
              <a:rPr lang="en-US" sz="24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kiến</a:t>
            </a:r>
            <a:r>
              <a:rPr lang="en-US" sz="24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trúc</a:t>
            </a:r>
            <a:r>
              <a:rPr lang="en-US" sz="24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, </a:t>
            </a:r>
            <a:r>
              <a:rPr lang="en-US" sz="24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thể</a:t>
            </a:r>
            <a:r>
              <a:rPr lang="en-US" sz="24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thao</a:t>
            </a:r>
            <a:r>
              <a:rPr lang="en-US" sz="24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,... </a:t>
            </a:r>
            <a:r>
              <a:rPr lang="en-US" sz="24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Ông</a:t>
            </a:r>
            <a:r>
              <a:rPr lang="en-US" sz="24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luôn</a:t>
            </a:r>
            <a:r>
              <a:rPr lang="en-US" sz="24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tranh</a:t>
            </a:r>
            <a:r>
              <a:rPr lang="en-US" sz="24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thủ</a:t>
            </a:r>
            <a:r>
              <a:rPr lang="en-US" sz="24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thời</a:t>
            </a:r>
            <a:r>
              <a:rPr lang="en-US" sz="24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gian</a:t>
            </a:r>
            <a:r>
              <a:rPr lang="en-US" sz="24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tự</a:t>
            </a:r>
            <a:r>
              <a:rPr lang="en-US" sz="24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học</a:t>
            </a:r>
            <a:r>
              <a:rPr lang="en-US" sz="24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, </a:t>
            </a:r>
            <a:r>
              <a:rPr lang="en-US" sz="24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để</a:t>
            </a:r>
            <a:r>
              <a:rPr lang="en-US" sz="24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thỏa</a:t>
            </a:r>
            <a:r>
              <a:rPr lang="en-US" sz="24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mãn</a:t>
            </a:r>
            <a:r>
              <a:rPr lang="en-US" sz="24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niềm</a:t>
            </a:r>
            <a:r>
              <a:rPr lang="en-US" sz="24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đam</a:t>
            </a:r>
            <a:r>
              <a:rPr lang="en-US" sz="24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mê</a:t>
            </a:r>
            <a:r>
              <a:rPr lang="en-US" sz="24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của</a:t>
            </a:r>
            <a:r>
              <a:rPr lang="en-US" sz="24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mình</a:t>
            </a:r>
            <a:r>
              <a:rPr lang="en-US" sz="24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. </a:t>
            </a:r>
            <a:r>
              <a:rPr lang="en-US" sz="24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Nhiều</a:t>
            </a:r>
            <a:r>
              <a:rPr lang="en-US" sz="24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người</a:t>
            </a:r>
            <a:r>
              <a:rPr lang="en-US" sz="24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coi</a:t>
            </a:r>
            <a:r>
              <a:rPr lang="en-US" sz="24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ông</a:t>
            </a:r>
            <a:r>
              <a:rPr lang="en-US" sz="24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là</a:t>
            </a:r>
            <a:r>
              <a:rPr lang="en-US" sz="24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“</a:t>
            </a:r>
            <a:r>
              <a:rPr lang="en-US" sz="24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Lê</a:t>
            </a:r>
            <a:r>
              <a:rPr lang="en-US" sz="24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Quý</a:t>
            </a:r>
            <a:r>
              <a:rPr lang="en-US" sz="24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Đôn</a:t>
            </a:r>
            <a:r>
              <a:rPr lang="en-US" sz="24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thời</a:t>
            </a:r>
            <a:r>
              <a:rPr lang="en-US" sz="24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nay”.</a:t>
            </a:r>
          </a:p>
          <a:p>
            <a:pPr algn="just" defTabSz="609630">
              <a:lnSpc>
                <a:spcPts val="3199"/>
              </a:lnSpc>
            </a:pPr>
            <a:r>
              <a:rPr lang="en-US" sz="24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    </a:t>
            </a:r>
            <a:r>
              <a:rPr lang="en-US" sz="24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Tên</a:t>
            </a:r>
            <a:r>
              <a:rPr lang="en-US" sz="24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của</a:t>
            </a:r>
            <a:r>
              <a:rPr lang="en-US" sz="24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Tạ</a:t>
            </a:r>
            <a:r>
              <a:rPr lang="en-US" sz="24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Quang</a:t>
            </a:r>
            <a:r>
              <a:rPr lang="en-US" sz="24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Bửu</a:t>
            </a:r>
            <a:r>
              <a:rPr lang="en-US" sz="24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được</a:t>
            </a:r>
            <a:r>
              <a:rPr lang="en-US" sz="24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đặt</a:t>
            </a:r>
            <a:r>
              <a:rPr lang="en-US" sz="24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cho</a:t>
            </a:r>
            <a:r>
              <a:rPr lang="en-US" sz="24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các</a:t>
            </a:r>
            <a:r>
              <a:rPr lang="en-US" sz="24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con </a:t>
            </a:r>
            <a:r>
              <a:rPr lang="en-US" sz="24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phố</a:t>
            </a:r>
            <a:r>
              <a:rPr lang="en-US" sz="24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ở </a:t>
            </a:r>
            <a:r>
              <a:rPr lang="en-US" sz="24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Hà</a:t>
            </a:r>
            <a:r>
              <a:rPr lang="en-US" sz="24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Nội</a:t>
            </a:r>
            <a:r>
              <a:rPr lang="en-US" sz="24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, </a:t>
            </a:r>
            <a:r>
              <a:rPr lang="en-US" sz="24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Thành</a:t>
            </a:r>
            <a:r>
              <a:rPr lang="en-US" sz="24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phố</a:t>
            </a:r>
            <a:r>
              <a:rPr lang="en-US" sz="24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Hồ</a:t>
            </a:r>
            <a:r>
              <a:rPr lang="en-US" sz="24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Chí</a:t>
            </a:r>
            <a:r>
              <a:rPr lang="en-US" sz="24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Minh, </a:t>
            </a:r>
            <a:r>
              <a:rPr lang="en-US" sz="24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Huế</a:t>
            </a:r>
            <a:r>
              <a:rPr lang="en-US" sz="24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, </a:t>
            </a:r>
            <a:r>
              <a:rPr lang="en-US" sz="24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Đà</a:t>
            </a:r>
            <a:r>
              <a:rPr lang="en-US" sz="24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Nẵng</a:t>
            </a:r>
            <a:r>
              <a:rPr lang="en-US" sz="24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,... Ở </a:t>
            </a:r>
            <a:r>
              <a:rPr lang="en-US" sz="24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Việt</a:t>
            </a:r>
            <a:r>
              <a:rPr lang="en-US" sz="24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Nam, </a:t>
            </a:r>
            <a:r>
              <a:rPr lang="en-US" sz="24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có</a:t>
            </a:r>
            <a:r>
              <a:rPr lang="en-US" sz="24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một</a:t>
            </a:r>
            <a:r>
              <a:rPr lang="en-US" sz="24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giải</a:t>
            </a:r>
            <a:r>
              <a:rPr lang="en-US" sz="24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thưởng</a:t>
            </a:r>
            <a:r>
              <a:rPr lang="en-US" sz="24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dành</a:t>
            </a:r>
            <a:r>
              <a:rPr lang="en-US" sz="24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cho</a:t>
            </a:r>
            <a:r>
              <a:rPr lang="en-US" sz="24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các</a:t>
            </a:r>
            <a:r>
              <a:rPr lang="en-US" sz="24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nhà</a:t>
            </a:r>
            <a:r>
              <a:rPr lang="en-US" sz="24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khoa</a:t>
            </a:r>
            <a:r>
              <a:rPr lang="en-US" sz="24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học</a:t>
            </a:r>
            <a:r>
              <a:rPr lang="en-US" sz="24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xuất</a:t>
            </a:r>
            <a:r>
              <a:rPr lang="en-US" sz="24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sắc</a:t>
            </a:r>
            <a:r>
              <a:rPr lang="en-US" sz="24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mang</a:t>
            </a:r>
            <a:r>
              <a:rPr lang="en-US" sz="24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tên</a:t>
            </a:r>
            <a:r>
              <a:rPr lang="en-US" sz="24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ông</a:t>
            </a:r>
            <a:r>
              <a:rPr lang="en-US" sz="24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- </a:t>
            </a:r>
            <a:r>
              <a:rPr lang="en-US" sz="24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Giải</a:t>
            </a:r>
            <a:r>
              <a:rPr lang="en-US" sz="24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thưởng</a:t>
            </a:r>
            <a:r>
              <a:rPr lang="en-US" sz="24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Tạ</a:t>
            </a:r>
            <a:r>
              <a:rPr lang="en-US" sz="24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Quang</a:t>
            </a:r>
            <a:r>
              <a:rPr lang="en-US" sz="24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Bửu</a:t>
            </a:r>
            <a:r>
              <a:rPr lang="en-US" sz="24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.</a:t>
            </a:r>
          </a:p>
          <a:p>
            <a:pPr algn="r" defTabSz="609630">
              <a:lnSpc>
                <a:spcPts val="3199"/>
              </a:lnSpc>
            </a:pP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Phan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Sơn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i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 Italics"/>
              </a:rPr>
              <a:t>tổng</a:t>
            </a:r>
            <a:r>
              <a:rPr lang="en-US" sz="2000" b="1" i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 Italics"/>
              </a:rPr>
              <a:t> </a:t>
            </a:r>
            <a:r>
              <a:rPr lang="en-US" sz="2000" b="1" i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 Italics"/>
              </a:rPr>
              <a:t>hợp</a:t>
            </a:r>
            <a:endParaRPr lang="en-US" sz="2000" b="1" i="1" dirty="0">
              <a:solidFill>
                <a:srgbClr val="FFFF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 (MS) Bold Italics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7572977" y="592404"/>
            <a:ext cx="4100003" cy="3830741"/>
          </a:xfrm>
          <a:custGeom>
            <a:avLst/>
            <a:gdLst/>
            <a:ahLst/>
            <a:cxnLst/>
            <a:rect l="l" t="t" r="r" b="b"/>
            <a:pathLst>
              <a:path w="6150004" h="5746111">
                <a:moveTo>
                  <a:pt x="0" y="0"/>
                </a:moveTo>
                <a:lnTo>
                  <a:pt x="6150004" y="0"/>
                </a:lnTo>
                <a:lnTo>
                  <a:pt x="6150004" y="5746111"/>
                </a:lnTo>
                <a:lnTo>
                  <a:pt x="0" y="574611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46025" t="-10167" b="-11702"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8633234" y="4573653"/>
            <a:ext cx="2470753" cy="3084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559"/>
              </a:lnSpc>
            </a:pPr>
            <a:r>
              <a:rPr lang="en-US" sz="2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(</a:t>
            </a:r>
            <a:r>
              <a:rPr lang="en-US" sz="2000" b="1" i="1" dirty="0" err="1">
                <a:solidFill>
                  <a:srgbClr val="FFFFFF"/>
                </a:solidFill>
                <a:latin typeface="Calibri (MS) Bold Italics"/>
                <a:ea typeface="Calibri (MS) Bold Italics"/>
                <a:cs typeface="Calibri (MS) Bold Italics"/>
                <a:sym typeface="Calibri (MS) Bold Italics"/>
              </a:rPr>
              <a:t>Ảnh</a:t>
            </a:r>
            <a:r>
              <a:rPr lang="en-US" sz="2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: </a:t>
            </a:r>
            <a:r>
              <a:rPr lang="en-US" sz="20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Ngọc</a:t>
            </a:r>
            <a:r>
              <a:rPr lang="en-US" sz="2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Tiến</a:t>
            </a:r>
            <a:r>
              <a:rPr lang="en-US" sz="2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637881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2E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15790" y="-274600"/>
            <a:ext cx="7407199" cy="7407199"/>
          </a:xfrm>
          <a:custGeom>
            <a:avLst/>
            <a:gdLst/>
            <a:ahLst/>
            <a:cxnLst/>
            <a:rect l="l" t="t" r="r" b="b"/>
            <a:pathLst>
              <a:path w="11110799" h="11110799">
                <a:moveTo>
                  <a:pt x="0" y="0"/>
                </a:moveTo>
                <a:lnTo>
                  <a:pt x="11110799" y="0"/>
                </a:lnTo>
                <a:lnTo>
                  <a:pt x="11110799" y="11110800"/>
                </a:lnTo>
                <a:lnTo>
                  <a:pt x="0" y="11110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999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891410" y="-274600"/>
            <a:ext cx="7407199" cy="7407199"/>
          </a:xfrm>
          <a:custGeom>
            <a:avLst/>
            <a:gdLst/>
            <a:ahLst/>
            <a:cxnLst/>
            <a:rect l="l" t="t" r="r" b="b"/>
            <a:pathLst>
              <a:path w="11110799" h="11110799">
                <a:moveTo>
                  <a:pt x="0" y="0"/>
                </a:moveTo>
                <a:lnTo>
                  <a:pt x="11110800" y="0"/>
                </a:lnTo>
                <a:lnTo>
                  <a:pt x="11110800" y="11110800"/>
                </a:lnTo>
                <a:lnTo>
                  <a:pt x="0" y="11110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999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519020" y="232159"/>
            <a:ext cx="11153960" cy="6986087"/>
            <a:chOff x="0" y="0"/>
            <a:chExt cx="22307921" cy="13972174"/>
          </a:xfrm>
        </p:grpSpPr>
        <p:sp>
          <p:nvSpPr>
            <p:cNvPr id="5" name="Freeform 5"/>
            <p:cNvSpPr/>
            <p:nvPr/>
          </p:nvSpPr>
          <p:spPr>
            <a:xfrm>
              <a:off x="0" y="12410654"/>
              <a:ext cx="22307921" cy="1561520"/>
            </a:xfrm>
            <a:custGeom>
              <a:avLst/>
              <a:gdLst/>
              <a:ahLst/>
              <a:cxnLst/>
              <a:rect l="l" t="t" r="r" b="b"/>
              <a:pathLst>
                <a:path w="22307921" h="1561520">
                  <a:moveTo>
                    <a:pt x="0" y="0"/>
                  </a:moveTo>
                  <a:lnTo>
                    <a:pt x="22307921" y="0"/>
                  </a:lnTo>
                  <a:lnTo>
                    <a:pt x="22307921" y="1561520"/>
                  </a:lnTo>
                  <a:lnTo>
                    <a:pt x="0" y="15615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4900" r="-4900"/>
              </a:stretch>
            </a:blipFill>
          </p:spPr>
        </p:sp>
        <p:grpSp>
          <p:nvGrpSpPr>
            <p:cNvPr id="6" name="Group 6"/>
            <p:cNvGrpSpPr/>
            <p:nvPr/>
          </p:nvGrpSpPr>
          <p:grpSpPr>
            <a:xfrm>
              <a:off x="0" y="0"/>
              <a:ext cx="22307921" cy="12419711"/>
              <a:chOff x="0" y="0"/>
              <a:chExt cx="4406503" cy="245327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406503" cy="2453276"/>
              </a:xfrm>
              <a:custGeom>
                <a:avLst/>
                <a:gdLst/>
                <a:ahLst/>
                <a:cxnLst/>
                <a:rect l="l" t="t" r="r" b="b"/>
                <a:pathLst>
                  <a:path w="4406503" h="2453276">
                    <a:moveTo>
                      <a:pt x="0" y="0"/>
                    </a:moveTo>
                    <a:lnTo>
                      <a:pt x="4406503" y="0"/>
                    </a:lnTo>
                    <a:lnTo>
                      <a:pt x="4406503" y="2453276"/>
                    </a:lnTo>
                    <a:lnTo>
                      <a:pt x="0" y="2453276"/>
                    </a:lnTo>
                    <a:close/>
                  </a:path>
                </a:pathLst>
              </a:custGeom>
              <a:solidFill>
                <a:srgbClr val="2B1B10"/>
              </a:solidFill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4406503" cy="249137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9" name="Freeform 9"/>
          <p:cNvSpPr/>
          <p:nvPr/>
        </p:nvSpPr>
        <p:spPr>
          <a:xfrm>
            <a:off x="0" y="2934771"/>
            <a:ext cx="4229897" cy="3923229"/>
          </a:xfrm>
          <a:custGeom>
            <a:avLst/>
            <a:gdLst/>
            <a:ahLst/>
            <a:cxnLst/>
            <a:rect l="l" t="t" r="r" b="b"/>
            <a:pathLst>
              <a:path w="6344845" h="5884844">
                <a:moveTo>
                  <a:pt x="0" y="0"/>
                </a:moveTo>
                <a:lnTo>
                  <a:pt x="6344845" y="0"/>
                </a:lnTo>
                <a:lnTo>
                  <a:pt x="6344845" y="5884844"/>
                </a:lnTo>
                <a:lnTo>
                  <a:pt x="0" y="58848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4456448" y="1888539"/>
            <a:ext cx="3556217" cy="293388"/>
          </a:xfrm>
          <a:custGeom>
            <a:avLst/>
            <a:gdLst/>
            <a:ahLst/>
            <a:cxnLst/>
            <a:rect l="l" t="t" r="r" b="b"/>
            <a:pathLst>
              <a:path w="5334325" h="440082">
                <a:moveTo>
                  <a:pt x="0" y="0"/>
                </a:moveTo>
                <a:lnTo>
                  <a:pt x="5334325" y="0"/>
                </a:lnTo>
                <a:lnTo>
                  <a:pt x="5334325" y="440082"/>
                </a:lnTo>
                <a:lnTo>
                  <a:pt x="0" y="44008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4373385" y="2590800"/>
            <a:ext cx="6812929" cy="2231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5844"/>
              </a:lnSpc>
            </a:pPr>
            <a:r>
              <a:rPr lang="en-US" sz="487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  </a:t>
            </a:r>
            <a:r>
              <a:rPr lang="en-US" sz="487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Ngữ</a:t>
            </a:r>
            <a:r>
              <a:rPr lang="en-US" sz="487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87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điệu</a:t>
            </a:r>
            <a:r>
              <a:rPr lang="en-US" sz="487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87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nhẹ</a:t>
            </a:r>
            <a:r>
              <a:rPr lang="en-US" sz="487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87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nhàng</a:t>
            </a:r>
            <a:r>
              <a:rPr lang="en-US" sz="487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87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pha</a:t>
            </a:r>
            <a:r>
              <a:rPr lang="en-US" sz="487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87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chút</a:t>
            </a:r>
            <a:r>
              <a:rPr lang="en-US" sz="487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87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ngưỡng</a:t>
            </a:r>
            <a:r>
              <a:rPr lang="en-US" sz="487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87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mộ</a:t>
            </a:r>
            <a:r>
              <a:rPr lang="en-US" sz="487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, </a:t>
            </a:r>
            <a:r>
              <a:rPr lang="en-US" sz="487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tự</a:t>
            </a:r>
            <a:r>
              <a:rPr lang="en-US" sz="487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87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hào</a:t>
            </a:r>
            <a:r>
              <a:rPr lang="en-US" sz="487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18622" y="602375"/>
            <a:ext cx="10016596" cy="167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569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2E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15790" y="-274600"/>
            <a:ext cx="7407199" cy="7407199"/>
          </a:xfrm>
          <a:custGeom>
            <a:avLst/>
            <a:gdLst/>
            <a:ahLst/>
            <a:cxnLst/>
            <a:rect l="l" t="t" r="r" b="b"/>
            <a:pathLst>
              <a:path w="11110799" h="11110799">
                <a:moveTo>
                  <a:pt x="0" y="0"/>
                </a:moveTo>
                <a:lnTo>
                  <a:pt x="11110799" y="0"/>
                </a:lnTo>
                <a:lnTo>
                  <a:pt x="11110799" y="11110800"/>
                </a:lnTo>
                <a:lnTo>
                  <a:pt x="0" y="11110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999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891410" y="-274600"/>
            <a:ext cx="7407199" cy="7407199"/>
          </a:xfrm>
          <a:custGeom>
            <a:avLst/>
            <a:gdLst/>
            <a:ahLst/>
            <a:cxnLst/>
            <a:rect l="l" t="t" r="r" b="b"/>
            <a:pathLst>
              <a:path w="11110799" h="11110799">
                <a:moveTo>
                  <a:pt x="0" y="0"/>
                </a:moveTo>
                <a:lnTo>
                  <a:pt x="11110800" y="0"/>
                </a:lnTo>
                <a:lnTo>
                  <a:pt x="11110800" y="11110800"/>
                </a:lnTo>
                <a:lnTo>
                  <a:pt x="0" y="11110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999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519020" y="232159"/>
            <a:ext cx="11153960" cy="6986087"/>
            <a:chOff x="0" y="0"/>
            <a:chExt cx="22307921" cy="13972174"/>
          </a:xfrm>
        </p:grpSpPr>
        <p:sp>
          <p:nvSpPr>
            <p:cNvPr id="5" name="Freeform 5"/>
            <p:cNvSpPr/>
            <p:nvPr/>
          </p:nvSpPr>
          <p:spPr>
            <a:xfrm>
              <a:off x="0" y="12410654"/>
              <a:ext cx="22307921" cy="1561520"/>
            </a:xfrm>
            <a:custGeom>
              <a:avLst/>
              <a:gdLst/>
              <a:ahLst/>
              <a:cxnLst/>
              <a:rect l="l" t="t" r="r" b="b"/>
              <a:pathLst>
                <a:path w="22307921" h="1561520">
                  <a:moveTo>
                    <a:pt x="0" y="0"/>
                  </a:moveTo>
                  <a:lnTo>
                    <a:pt x="22307921" y="0"/>
                  </a:lnTo>
                  <a:lnTo>
                    <a:pt x="22307921" y="1561520"/>
                  </a:lnTo>
                  <a:lnTo>
                    <a:pt x="0" y="15615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4900" r="-4900"/>
              </a:stretch>
            </a:blipFill>
          </p:spPr>
        </p:sp>
        <p:grpSp>
          <p:nvGrpSpPr>
            <p:cNvPr id="6" name="Group 6"/>
            <p:cNvGrpSpPr/>
            <p:nvPr/>
          </p:nvGrpSpPr>
          <p:grpSpPr>
            <a:xfrm>
              <a:off x="0" y="0"/>
              <a:ext cx="22307921" cy="12419711"/>
              <a:chOff x="0" y="0"/>
              <a:chExt cx="4406503" cy="245327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406503" cy="2453276"/>
              </a:xfrm>
              <a:custGeom>
                <a:avLst/>
                <a:gdLst/>
                <a:ahLst/>
                <a:cxnLst/>
                <a:rect l="l" t="t" r="r" b="b"/>
                <a:pathLst>
                  <a:path w="4406503" h="2453276">
                    <a:moveTo>
                      <a:pt x="0" y="0"/>
                    </a:moveTo>
                    <a:lnTo>
                      <a:pt x="4406503" y="0"/>
                    </a:lnTo>
                    <a:lnTo>
                      <a:pt x="4406503" y="2453276"/>
                    </a:lnTo>
                    <a:lnTo>
                      <a:pt x="0" y="2453276"/>
                    </a:lnTo>
                    <a:close/>
                  </a:path>
                </a:pathLst>
              </a:custGeom>
              <a:solidFill>
                <a:srgbClr val="2B1B10"/>
              </a:solidFill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4406503" cy="249137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9" name="Freeform 9"/>
          <p:cNvSpPr/>
          <p:nvPr/>
        </p:nvSpPr>
        <p:spPr>
          <a:xfrm>
            <a:off x="9810404" y="238284"/>
            <a:ext cx="1799131" cy="2382955"/>
          </a:xfrm>
          <a:custGeom>
            <a:avLst/>
            <a:gdLst/>
            <a:ahLst/>
            <a:cxnLst/>
            <a:rect l="l" t="t" r="r" b="b"/>
            <a:pathLst>
              <a:path w="2698696" h="3574432">
                <a:moveTo>
                  <a:pt x="0" y="0"/>
                </a:moveTo>
                <a:lnTo>
                  <a:pt x="2698696" y="0"/>
                </a:lnTo>
                <a:lnTo>
                  <a:pt x="2698696" y="3574432"/>
                </a:lnTo>
                <a:lnTo>
                  <a:pt x="0" y="357443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6607" y="279232"/>
            <a:ext cx="7230483" cy="5541744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3187810" y="1246783"/>
            <a:ext cx="6812929" cy="512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4000"/>
              </a:lnSpc>
            </a:pPr>
            <a:r>
              <a:rPr lang="en-US" sz="3334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Từ</a:t>
            </a:r>
            <a:r>
              <a:rPr lang="en-US" sz="3334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334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đầu</a:t>
            </a:r>
            <a:r>
              <a:rPr lang="en-US" sz="3334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... </a:t>
            </a:r>
            <a:r>
              <a:rPr lang="en-US" sz="3334" b="1" i="1" dirty="0">
                <a:solidFill>
                  <a:srgbClr val="FFFFFF"/>
                </a:solidFill>
                <a:latin typeface="Calibri (MS) Bold Italics"/>
                <a:ea typeface="Calibri (MS) Bold Italics"/>
                <a:cs typeface="Calibri (MS) Bold Italics"/>
                <a:sym typeface="Calibri (MS) Bold Italics"/>
              </a:rPr>
              <a:t>“</a:t>
            </a:r>
            <a:r>
              <a:rPr lang="en-US" sz="3334" b="1" i="1" dirty="0" err="1">
                <a:solidFill>
                  <a:srgbClr val="FAFF00"/>
                </a:solidFill>
                <a:latin typeface="Calibri (MS) Bold Italics"/>
                <a:ea typeface="Calibri (MS) Bold Italics"/>
                <a:cs typeface="Calibri (MS) Bold Italics"/>
                <a:sym typeface="Calibri (MS) Bold Italics"/>
              </a:rPr>
              <a:t>hiếm</a:t>
            </a:r>
            <a:r>
              <a:rPr lang="en-US" sz="3334" b="1" i="1" dirty="0">
                <a:solidFill>
                  <a:srgbClr val="FAFF00"/>
                </a:solidFill>
                <a:latin typeface="Calibri (MS) Bold Italics"/>
                <a:ea typeface="Calibri (MS) Bold Italics"/>
                <a:cs typeface="Calibri (MS) Bold Italics"/>
                <a:sym typeface="Calibri (MS) Bold Italics"/>
              </a:rPr>
              <a:t> </a:t>
            </a:r>
            <a:r>
              <a:rPr lang="en-US" sz="3334" b="1" i="1" dirty="0" err="1">
                <a:solidFill>
                  <a:srgbClr val="FAFF00"/>
                </a:solidFill>
                <a:latin typeface="Calibri (MS) Bold Italics"/>
                <a:ea typeface="Calibri (MS) Bold Italics"/>
                <a:cs typeface="Calibri (MS) Bold Italics"/>
                <a:sym typeface="Calibri (MS) Bold Italics"/>
              </a:rPr>
              <a:t>có</a:t>
            </a:r>
            <a:r>
              <a:rPr lang="en-US" sz="3334" b="1" i="1" dirty="0">
                <a:solidFill>
                  <a:srgbClr val="FFFFFF"/>
                </a:solidFill>
                <a:latin typeface="Calibri (MS) Bold Italics"/>
                <a:ea typeface="Calibri (MS) Bold Italics"/>
                <a:cs typeface="Calibri (MS) Bold Italics"/>
                <a:sym typeface="Calibri (MS) Bold Italics"/>
              </a:rPr>
              <a:t>”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4212944" y="2729351"/>
            <a:ext cx="6812929" cy="512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4000"/>
              </a:lnSpc>
            </a:pPr>
            <a:r>
              <a:rPr lang="en-US" sz="3334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“</a:t>
            </a:r>
            <a:r>
              <a:rPr lang="en-US" sz="3334" b="1" i="1" dirty="0">
                <a:solidFill>
                  <a:srgbClr val="FAFF00"/>
                </a:solidFill>
                <a:latin typeface="Calibri (MS) Bold Italics"/>
                <a:ea typeface="Calibri (MS) Bold Italics"/>
                <a:cs typeface="Calibri (MS) Bold Italics"/>
                <a:sym typeface="Calibri (MS) Bold Italics"/>
              </a:rPr>
              <a:t>Con </a:t>
            </a:r>
            <a:r>
              <a:rPr lang="en-US" sz="3334" b="1" i="1" dirty="0" err="1">
                <a:solidFill>
                  <a:srgbClr val="FAFF00"/>
                </a:solidFill>
                <a:latin typeface="Calibri (MS) Bold Italics"/>
                <a:ea typeface="Calibri (MS) Bold Italics"/>
                <a:cs typeface="Calibri (MS) Bold Italics"/>
                <a:sym typeface="Calibri (MS) Bold Italics"/>
              </a:rPr>
              <a:t>đường</a:t>
            </a:r>
            <a:r>
              <a:rPr lang="en-US" sz="3334" b="1" i="1" dirty="0">
                <a:solidFill>
                  <a:srgbClr val="FFFFFF"/>
                </a:solidFill>
                <a:latin typeface="Calibri (MS) Bold Italics"/>
                <a:ea typeface="Calibri (MS) Bold Italics"/>
                <a:cs typeface="Calibri (MS) Bold Italics"/>
                <a:sym typeface="Calibri (MS) Bold Italics"/>
              </a:rPr>
              <a:t>”</a:t>
            </a:r>
            <a:r>
              <a:rPr lang="en-US" sz="3334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... </a:t>
            </a:r>
            <a:r>
              <a:rPr lang="en-US" sz="3334" b="1" i="1" dirty="0">
                <a:solidFill>
                  <a:srgbClr val="FFFFFF"/>
                </a:solidFill>
                <a:latin typeface="Calibri (MS) Bold Italics"/>
                <a:ea typeface="Calibri (MS) Bold Italics"/>
                <a:cs typeface="Calibri (MS) Bold Italics"/>
                <a:sym typeface="Calibri (MS) Bold Italics"/>
              </a:rPr>
              <a:t>“</a:t>
            </a:r>
            <a:r>
              <a:rPr lang="en-US" sz="3334" b="1" i="1" dirty="0" err="1">
                <a:solidFill>
                  <a:srgbClr val="FAFF00"/>
                </a:solidFill>
                <a:latin typeface="Calibri (MS) Bold Italics"/>
                <a:ea typeface="Calibri (MS) Bold Italics"/>
                <a:cs typeface="Calibri (MS) Bold Italics"/>
                <a:sym typeface="Calibri (MS) Bold Italics"/>
              </a:rPr>
              <a:t>đau</a:t>
            </a:r>
            <a:r>
              <a:rPr lang="en-US" sz="3334" b="1" i="1" dirty="0">
                <a:solidFill>
                  <a:srgbClr val="FAFF00"/>
                </a:solidFill>
                <a:latin typeface="Calibri (MS) Bold Italics"/>
                <a:ea typeface="Calibri (MS) Bold Italics"/>
                <a:cs typeface="Calibri (MS) Bold Italics"/>
                <a:sym typeface="Calibri (MS) Bold Italics"/>
              </a:rPr>
              <a:t> </a:t>
            </a:r>
            <a:r>
              <a:rPr lang="en-US" sz="3334" b="1" i="1" dirty="0" err="1">
                <a:solidFill>
                  <a:srgbClr val="FAFF00"/>
                </a:solidFill>
                <a:latin typeface="Calibri (MS) Bold Italics"/>
                <a:ea typeface="Calibri (MS) Bold Italics"/>
                <a:cs typeface="Calibri (MS) Bold Italics"/>
                <a:sym typeface="Calibri (MS) Bold Italics"/>
              </a:rPr>
              <a:t>ốm</a:t>
            </a:r>
            <a:r>
              <a:rPr lang="en-US" sz="3334" b="1" i="1" dirty="0">
                <a:solidFill>
                  <a:srgbClr val="FFFFFF"/>
                </a:solidFill>
                <a:latin typeface="Calibri (MS) Bold Italics"/>
                <a:ea typeface="Calibri (MS) Bold Italics"/>
                <a:cs typeface="Calibri (MS) Bold Italics"/>
                <a:sym typeface="Calibri (MS) Bold Italics"/>
              </a:rPr>
              <a:t>”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671849" y="4120971"/>
            <a:ext cx="6812929" cy="512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4000"/>
              </a:lnSpc>
            </a:pPr>
            <a:r>
              <a:rPr lang="en-US" sz="3334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“</a:t>
            </a:r>
            <a:r>
              <a:rPr lang="en-US" sz="3334" b="1" i="1">
                <a:solidFill>
                  <a:srgbClr val="FAFF00"/>
                </a:solidFill>
                <a:latin typeface="Calibri (MS) Bold Italics"/>
                <a:ea typeface="Calibri (MS) Bold Italics"/>
                <a:cs typeface="Calibri (MS) Bold Italics"/>
                <a:sym typeface="Calibri (MS) Bold Italics"/>
              </a:rPr>
              <a:t>Tạ Quang Bửu</a:t>
            </a:r>
            <a:r>
              <a:rPr lang="en-US" sz="3334" b="1" i="1">
                <a:solidFill>
                  <a:srgbClr val="FFFFFF"/>
                </a:solidFill>
                <a:latin typeface="Calibri (MS) Bold Italics"/>
                <a:ea typeface="Calibri (MS) Bold Italics"/>
                <a:cs typeface="Calibri (MS) Bold Italics"/>
                <a:sym typeface="Calibri (MS) Bold Italics"/>
              </a:rPr>
              <a:t>”</a:t>
            </a:r>
            <a:r>
              <a:rPr lang="en-US" sz="3334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... </a:t>
            </a:r>
            <a:r>
              <a:rPr lang="en-US" sz="3334" b="1" i="1">
                <a:solidFill>
                  <a:srgbClr val="FFFFFF"/>
                </a:solidFill>
                <a:latin typeface="Calibri (MS) Bold Italics"/>
                <a:ea typeface="Calibri (MS) Bold Italics"/>
                <a:cs typeface="Calibri (MS) Bold Italics"/>
                <a:sym typeface="Calibri (MS) Bold Italics"/>
              </a:rPr>
              <a:t>“</a:t>
            </a:r>
            <a:r>
              <a:rPr lang="en-US" sz="3334" b="1" i="1">
                <a:solidFill>
                  <a:srgbClr val="FAFF00"/>
                </a:solidFill>
                <a:latin typeface="Calibri (MS) Bold Italics"/>
                <a:ea typeface="Calibri (MS) Bold Italics"/>
                <a:cs typeface="Calibri (MS) Bold Italics"/>
                <a:sym typeface="Calibri (MS) Bold Italics"/>
              </a:rPr>
              <a:t>thời nay</a:t>
            </a:r>
            <a:r>
              <a:rPr lang="en-US" sz="3334" b="1" i="1">
                <a:solidFill>
                  <a:srgbClr val="FFFFFF"/>
                </a:solidFill>
                <a:latin typeface="Calibri (MS) Bold Italics"/>
                <a:ea typeface="Calibri (MS) Bold Italics"/>
                <a:cs typeface="Calibri (MS) Bold Italics"/>
                <a:sym typeface="Calibri (MS) Bold Italics"/>
              </a:rPr>
              <a:t>”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7464644" y="5588000"/>
            <a:ext cx="3009392" cy="5129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09630">
              <a:lnSpc>
                <a:spcPts val="4000"/>
              </a:lnSpc>
            </a:pPr>
            <a:r>
              <a:rPr lang="en-US" sz="3334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phần</a:t>
            </a:r>
            <a:r>
              <a:rPr lang="en-US" sz="3334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334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còn</a:t>
            </a:r>
            <a:r>
              <a:rPr lang="en-US" sz="3334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334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lại</a:t>
            </a:r>
            <a:endParaRPr lang="en-US" sz="3334" b="1" dirty="0">
              <a:solidFill>
                <a:srgbClr val="FFFFFF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9832" y="3846988"/>
            <a:ext cx="4651651" cy="285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716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2E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15790" y="-274600"/>
            <a:ext cx="7407199" cy="7407199"/>
          </a:xfrm>
          <a:custGeom>
            <a:avLst/>
            <a:gdLst/>
            <a:ahLst/>
            <a:cxnLst/>
            <a:rect l="l" t="t" r="r" b="b"/>
            <a:pathLst>
              <a:path w="11110799" h="11110799">
                <a:moveTo>
                  <a:pt x="0" y="0"/>
                </a:moveTo>
                <a:lnTo>
                  <a:pt x="11110799" y="0"/>
                </a:lnTo>
                <a:lnTo>
                  <a:pt x="11110799" y="11110800"/>
                </a:lnTo>
                <a:lnTo>
                  <a:pt x="0" y="11110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999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891410" y="-274600"/>
            <a:ext cx="7407199" cy="7407199"/>
          </a:xfrm>
          <a:custGeom>
            <a:avLst/>
            <a:gdLst/>
            <a:ahLst/>
            <a:cxnLst/>
            <a:rect l="l" t="t" r="r" b="b"/>
            <a:pathLst>
              <a:path w="11110799" h="11110799">
                <a:moveTo>
                  <a:pt x="0" y="0"/>
                </a:moveTo>
                <a:lnTo>
                  <a:pt x="11110800" y="0"/>
                </a:lnTo>
                <a:lnTo>
                  <a:pt x="11110800" y="11110800"/>
                </a:lnTo>
                <a:lnTo>
                  <a:pt x="0" y="11110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999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519020" y="232159"/>
            <a:ext cx="11153960" cy="6986087"/>
            <a:chOff x="0" y="0"/>
            <a:chExt cx="22307921" cy="13972174"/>
          </a:xfrm>
        </p:grpSpPr>
        <p:sp>
          <p:nvSpPr>
            <p:cNvPr id="5" name="Freeform 5"/>
            <p:cNvSpPr/>
            <p:nvPr/>
          </p:nvSpPr>
          <p:spPr>
            <a:xfrm>
              <a:off x="0" y="12410654"/>
              <a:ext cx="22307921" cy="1561520"/>
            </a:xfrm>
            <a:custGeom>
              <a:avLst/>
              <a:gdLst/>
              <a:ahLst/>
              <a:cxnLst/>
              <a:rect l="l" t="t" r="r" b="b"/>
              <a:pathLst>
                <a:path w="22307921" h="1561520">
                  <a:moveTo>
                    <a:pt x="0" y="0"/>
                  </a:moveTo>
                  <a:lnTo>
                    <a:pt x="22307921" y="0"/>
                  </a:lnTo>
                  <a:lnTo>
                    <a:pt x="22307921" y="1561520"/>
                  </a:lnTo>
                  <a:lnTo>
                    <a:pt x="0" y="15615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4900" r="-4900"/>
              </a:stretch>
            </a:blipFill>
          </p:spPr>
        </p:sp>
        <p:grpSp>
          <p:nvGrpSpPr>
            <p:cNvPr id="6" name="Group 6"/>
            <p:cNvGrpSpPr/>
            <p:nvPr/>
          </p:nvGrpSpPr>
          <p:grpSpPr>
            <a:xfrm>
              <a:off x="0" y="0"/>
              <a:ext cx="22307921" cy="12419711"/>
              <a:chOff x="0" y="0"/>
              <a:chExt cx="4406503" cy="245327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406503" cy="2453276"/>
              </a:xfrm>
              <a:custGeom>
                <a:avLst/>
                <a:gdLst/>
                <a:ahLst/>
                <a:cxnLst/>
                <a:rect l="l" t="t" r="r" b="b"/>
                <a:pathLst>
                  <a:path w="4406503" h="2453276">
                    <a:moveTo>
                      <a:pt x="0" y="0"/>
                    </a:moveTo>
                    <a:lnTo>
                      <a:pt x="4406503" y="0"/>
                    </a:lnTo>
                    <a:lnTo>
                      <a:pt x="4406503" y="2453276"/>
                    </a:lnTo>
                    <a:lnTo>
                      <a:pt x="0" y="2453276"/>
                    </a:lnTo>
                    <a:close/>
                  </a:path>
                </a:pathLst>
              </a:custGeom>
              <a:solidFill>
                <a:srgbClr val="2B1B10"/>
              </a:solidFill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4406503" cy="249137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9" name="Freeform 9"/>
          <p:cNvSpPr/>
          <p:nvPr/>
        </p:nvSpPr>
        <p:spPr>
          <a:xfrm>
            <a:off x="4161937" y="1888539"/>
            <a:ext cx="4597208" cy="4597208"/>
          </a:xfrm>
          <a:custGeom>
            <a:avLst/>
            <a:gdLst/>
            <a:ahLst/>
            <a:cxnLst/>
            <a:rect l="l" t="t" r="r" b="b"/>
            <a:pathLst>
              <a:path w="6895812" h="6895812">
                <a:moveTo>
                  <a:pt x="0" y="0"/>
                </a:moveTo>
                <a:lnTo>
                  <a:pt x="6895812" y="0"/>
                </a:lnTo>
                <a:lnTo>
                  <a:pt x="6895812" y="6895812"/>
                </a:lnTo>
                <a:lnTo>
                  <a:pt x="0" y="689581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10818" y="580248"/>
            <a:ext cx="9370364" cy="167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046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2E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15790" y="-274600"/>
            <a:ext cx="7407199" cy="7407199"/>
          </a:xfrm>
          <a:custGeom>
            <a:avLst/>
            <a:gdLst/>
            <a:ahLst/>
            <a:cxnLst/>
            <a:rect l="l" t="t" r="r" b="b"/>
            <a:pathLst>
              <a:path w="11110799" h="11110799">
                <a:moveTo>
                  <a:pt x="0" y="0"/>
                </a:moveTo>
                <a:lnTo>
                  <a:pt x="11110799" y="0"/>
                </a:lnTo>
                <a:lnTo>
                  <a:pt x="11110799" y="11110800"/>
                </a:lnTo>
                <a:lnTo>
                  <a:pt x="0" y="11110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999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891410" y="-274600"/>
            <a:ext cx="7407199" cy="7407199"/>
          </a:xfrm>
          <a:custGeom>
            <a:avLst/>
            <a:gdLst/>
            <a:ahLst/>
            <a:cxnLst/>
            <a:rect l="l" t="t" r="r" b="b"/>
            <a:pathLst>
              <a:path w="11110799" h="11110799">
                <a:moveTo>
                  <a:pt x="0" y="0"/>
                </a:moveTo>
                <a:lnTo>
                  <a:pt x="11110800" y="0"/>
                </a:lnTo>
                <a:lnTo>
                  <a:pt x="11110800" y="11110800"/>
                </a:lnTo>
                <a:lnTo>
                  <a:pt x="0" y="11110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999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278857" y="232159"/>
            <a:ext cx="11620945" cy="6986087"/>
            <a:chOff x="0" y="0"/>
            <a:chExt cx="23241890" cy="13972174"/>
          </a:xfrm>
        </p:grpSpPr>
        <p:sp>
          <p:nvSpPr>
            <p:cNvPr id="5" name="Freeform 5"/>
            <p:cNvSpPr/>
            <p:nvPr/>
          </p:nvSpPr>
          <p:spPr>
            <a:xfrm>
              <a:off x="0" y="12410654"/>
              <a:ext cx="23241890" cy="1561520"/>
            </a:xfrm>
            <a:custGeom>
              <a:avLst/>
              <a:gdLst/>
              <a:ahLst/>
              <a:cxnLst/>
              <a:rect l="l" t="t" r="r" b="b"/>
              <a:pathLst>
                <a:path w="23241890" h="1561520">
                  <a:moveTo>
                    <a:pt x="0" y="0"/>
                  </a:moveTo>
                  <a:lnTo>
                    <a:pt x="23241890" y="0"/>
                  </a:lnTo>
                  <a:lnTo>
                    <a:pt x="23241890" y="1561520"/>
                  </a:lnTo>
                  <a:lnTo>
                    <a:pt x="0" y="15615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2694" r="-2694"/>
              </a:stretch>
            </a:blipFill>
          </p:spPr>
        </p:sp>
        <p:grpSp>
          <p:nvGrpSpPr>
            <p:cNvPr id="6" name="Group 6"/>
            <p:cNvGrpSpPr/>
            <p:nvPr/>
          </p:nvGrpSpPr>
          <p:grpSpPr>
            <a:xfrm>
              <a:off x="0" y="0"/>
              <a:ext cx="23241890" cy="12419711"/>
              <a:chOff x="0" y="0"/>
              <a:chExt cx="4590991" cy="245327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590991" cy="2453276"/>
              </a:xfrm>
              <a:custGeom>
                <a:avLst/>
                <a:gdLst/>
                <a:ahLst/>
                <a:cxnLst/>
                <a:rect l="l" t="t" r="r" b="b"/>
                <a:pathLst>
                  <a:path w="4590991" h="2453276">
                    <a:moveTo>
                      <a:pt x="0" y="0"/>
                    </a:moveTo>
                    <a:lnTo>
                      <a:pt x="4590991" y="0"/>
                    </a:lnTo>
                    <a:lnTo>
                      <a:pt x="4590991" y="2453276"/>
                    </a:lnTo>
                    <a:lnTo>
                      <a:pt x="0" y="2453276"/>
                    </a:lnTo>
                    <a:close/>
                  </a:path>
                </a:pathLst>
              </a:custGeom>
              <a:solidFill>
                <a:srgbClr val="2B1B10"/>
              </a:solidFill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4590991" cy="249137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9" name="Freeform 9"/>
          <p:cNvSpPr/>
          <p:nvPr/>
        </p:nvSpPr>
        <p:spPr>
          <a:xfrm>
            <a:off x="1209316" y="2119841"/>
            <a:ext cx="3956988" cy="1129108"/>
          </a:xfrm>
          <a:custGeom>
            <a:avLst/>
            <a:gdLst/>
            <a:ahLst/>
            <a:cxnLst/>
            <a:rect l="l" t="t" r="r" b="b"/>
            <a:pathLst>
              <a:path w="5935482" h="1693662">
                <a:moveTo>
                  <a:pt x="0" y="0"/>
                </a:moveTo>
                <a:lnTo>
                  <a:pt x="5935482" y="0"/>
                </a:lnTo>
                <a:lnTo>
                  <a:pt x="5935482" y="1693662"/>
                </a:lnTo>
                <a:lnTo>
                  <a:pt x="0" y="16936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999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b="-250452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4437361" y="1635033"/>
            <a:ext cx="3556217" cy="293388"/>
          </a:xfrm>
          <a:custGeom>
            <a:avLst/>
            <a:gdLst/>
            <a:ahLst/>
            <a:cxnLst/>
            <a:rect l="l" t="t" r="r" b="b"/>
            <a:pathLst>
              <a:path w="5334325" h="440082">
                <a:moveTo>
                  <a:pt x="0" y="0"/>
                </a:moveTo>
                <a:lnTo>
                  <a:pt x="5334325" y="0"/>
                </a:lnTo>
                <a:lnTo>
                  <a:pt x="5334325" y="440082"/>
                </a:lnTo>
                <a:lnTo>
                  <a:pt x="0" y="44008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388006" y="2350627"/>
            <a:ext cx="3599606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4800"/>
              </a:lnSpc>
            </a:pPr>
            <a:r>
              <a:rPr lang="en-US" sz="40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Tạ</a:t>
            </a:r>
            <a:r>
              <a:rPr lang="en-US" sz="4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Quang</a:t>
            </a:r>
            <a:r>
              <a:rPr lang="en-US" sz="4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Bửu</a:t>
            </a:r>
            <a:endParaRPr lang="en-US" sz="4000" b="1" dirty="0">
              <a:solidFill>
                <a:srgbClr val="FFFFFF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209316" y="3609051"/>
            <a:ext cx="3956988" cy="1129108"/>
          </a:xfrm>
          <a:custGeom>
            <a:avLst/>
            <a:gdLst/>
            <a:ahLst/>
            <a:cxnLst/>
            <a:rect l="l" t="t" r="r" b="b"/>
            <a:pathLst>
              <a:path w="5935482" h="1693662">
                <a:moveTo>
                  <a:pt x="0" y="0"/>
                </a:moveTo>
                <a:lnTo>
                  <a:pt x="5935482" y="0"/>
                </a:lnTo>
                <a:lnTo>
                  <a:pt x="5935482" y="1693662"/>
                </a:lnTo>
                <a:lnTo>
                  <a:pt x="0" y="16936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999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b="-250452"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566698" y="3786256"/>
            <a:ext cx="3242224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800"/>
              </a:lnSpc>
            </a:pPr>
            <a:r>
              <a:rPr lang="en-US" sz="40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uyên</a:t>
            </a:r>
            <a:r>
              <a:rPr lang="en-US" sz="4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bác</a:t>
            </a:r>
            <a:endParaRPr lang="en-US" sz="4000" b="1" dirty="0">
              <a:solidFill>
                <a:srgbClr val="FFFFFF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6891409" y="2134413"/>
            <a:ext cx="3956988" cy="1129108"/>
          </a:xfrm>
          <a:custGeom>
            <a:avLst/>
            <a:gdLst/>
            <a:ahLst/>
            <a:cxnLst/>
            <a:rect l="l" t="t" r="r" b="b"/>
            <a:pathLst>
              <a:path w="5935482" h="1693662">
                <a:moveTo>
                  <a:pt x="0" y="0"/>
                </a:moveTo>
                <a:lnTo>
                  <a:pt x="5935482" y="0"/>
                </a:lnTo>
                <a:lnTo>
                  <a:pt x="5935482" y="1693662"/>
                </a:lnTo>
                <a:lnTo>
                  <a:pt x="0" y="16936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999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b="-250452"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7248791" y="2311617"/>
            <a:ext cx="3242224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800"/>
              </a:lnSpc>
            </a:pPr>
            <a:r>
              <a:rPr lang="en-US" sz="40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chính</a:t>
            </a:r>
            <a:r>
              <a:rPr lang="en-US" sz="4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khách</a:t>
            </a:r>
            <a:endParaRPr lang="en-US" sz="4000" b="1" dirty="0">
              <a:solidFill>
                <a:srgbClr val="FFFFFF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6891409" y="3609051"/>
            <a:ext cx="3956988" cy="1129108"/>
          </a:xfrm>
          <a:custGeom>
            <a:avLst/>
            <a:gdLst/>
            <a:ahLst/>
            <a:cxnLst/>
            <a:rect l="l" t="t" r="r" b="b"/>
            <a:pathLst>
              <a:path w="5935482" h="1693662">
                <a:moveTo>
                  <a:pt x="0" y="0"/>
                </a:moveTo>
                <a:lnTo>
                  <a:pt x="5935482" y="0"/>
                </a:lnTo>
                <a:lnTo>
                  <a:pt x="5935482" y="1693662"/>
                </a:lnTo>
                <a:lnTo>
                  <a:pt x="0" y="16936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999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b="-250452"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7248791" y="3786256"/>
            <a:ext cx="3242224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800"/>
              </a:lnSpc>
            </a:pPr>
            <a:r>
              <a:rPr lang="en-US" sz="40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công</a:t>
            </a:r>
            <a:r>
              <a:rPr lang="en-US" sz="4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hàm</a:t>
            </a:r>
            <a:endParaRPr lang="en-US" sz="4000" b="1" dirty="0">
              <a:solidFill>
                <a:srgbClr val="FFFFFF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4036589" y="5043092"/>
            <a:ext cx="3956988" cy="1129108"/>
          </a:xfrm>
          <a:custGeom>
            <a:avLst/>
            <a:gdLst/>
            <a:ahLst/>
            <a:cxnLst/>
            <a:rect l="l" t="t" r="r" b="b"/>
            <a:pathLst>
              <a:path w="5935482" h="1693662">
                <a:moveTo>
                  <a:pt x="0" y="0"/>
                </a:moveTo>
                <a:lnTo>
                  <a:pt x="5935482" y="0"/>
                </a:lnTo>
                <a:lnTo>
                  <a:pt x="5935482" y="1693662"/>
                </a:lnTo>
                <a:lnTo>
                  <a:pt x="0" y="16936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999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b="-250452"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4393971" y="5220296"/>
            <a:ext cx="3242224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800"/>
              </a:lnSpc>
            </a:pPr>
            <a:r>
              <a:rPr lang="en-US" sz="400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...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97145" y="258805"/>
            <a:ext cx="9370364" cy="167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847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6" grpId="0"/>
      <p:bldP spid="18" grpId="0"/>
      <p:bldP spid="20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1340</Words>
  <Application>Microsoft Office PowerPoint</Application>
  <PresentationFormat>Widescreen</PresentationFormat>
  <Paragraphs>98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44" baseType="lpstr">
      <vt:lpstr>#9Slide07 HoneyCream</vt:lpstr>
      <vt:lpstr>#9Slide07 IcielCrocante</vt:lpstr>
      <vt:lpstr>Anton</vt:lpstr>
      <vt:lpstr>Arial</vt:lpstr>
      <vt:lpstr>Calibri</vt:lpstr>
      <vt:lpstr>Calibri (MS)</vt:lpstr>
      <vt:lpstr>Calibri (MS) Bold</vt:lpstr>
      <vt:lpstr>Calibri (MS) Bold Italics</vt:lpstr>
      <vt:lpstr>Cambria Bold</vt:lpstr>
      <vt:lpstr>Open Sans</vt:lpstr>
      <vt:lpstr>SVN-Newton</vt:lpstr>
      <vt:lpstr>Times New Roman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Laptop T&amp;T</dc:creator>
  <cp:lastModifiedBy>Laptop T&amp;T</cp:lastModifiedBy>
  <cp:revision>43</cp:revision>
  <dcterms:created xsi:type="dcterms:W3CDTF">2024-09-29T17:24:19Z</dcterms:created>
  <dcterms:modified xsi:type="dcterms:W3CDTF">2024-09-29T18:07:00Z</dcterms:modified>
</cp:coreProperties>
</file>