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sldIdLst>
    <p:sldId id="256" r:id="rId4"/>
    <p:sldId id="257" r:id="rId5"/>
    <p:sldId id="287" r:id="rId6"/>
    <p:sldId id="311" r:id="rId7"/>
    <p:sldId id="283" r:id="rId8"/>
    <p:sldId id="285" r:id="rId9"/>
    <p:sldId id="286" r:id="rId10"/>
    <p:sldId id="259" r:id="rId11"/>
    <p:sldId id="288" r:id="rId12"/>
    <p:sldId id="290" r:id="rId13"/>
    <p:sldId id="291" r:id="rId14"/>
    <p:sldId id="289" r:id="rId15"/>
    <p:sldId id="292" r:id="rId16"/>
    <p:sldId id="294" r:id="rId17"/>
    <p:sldId id="295" r:id="rId18"/>
    <p:sldId id="296" r:id="rId19"/>
    <p:sldId id="270" r:id="rId20"/>
    <p:sldId id="297" r:id="rId21"/>
    <p:sldId id="278" r:id="rId22"/>
    <p:sldId id="298" r:id="rId23"/>
    <p:sldId id="299" r:id="rId24"/>
    <p:sldId id="301" r:id="rId25"/>
    <p:sldId id="302" r:id="rId26"/>
    <p:sldId id="303" r:id="rId27"/>
    <p:sldId id="304" r:id="rId28"/>
    <p:sldId id="305" r:id="rId29"/>
    <p:sldId id="306" r:id="rId30"/>
    <p:sldId id="307" r:id="rId31"/>
    <p:sldId id="308" r:id="rId32"/>
    <p:sldId id="309" r:id="rId33"/>
    <p:sldId id="310" r:id="rId34"/>
  </p:sldIdLst>
  <p:sldSz cx="18288000" cy="10287000"/>
  <p:notesSz cx="6858000" cy="9144000"/>
  <p:embeddedFontLst>
    <p:embeddedFont>
      <p:font typeface="Cambria" panose="02040503050406030204" pitchFamily="18" charset="0"/>
      <p:regular r:id="rId35"/>
      <p:bold r:id="rId36"/>
      <p:italic r:id="rId37"/>
      <p:boldItalic r:id="rId38"/>
    </p:embeddedFont>
    <p:embeddedFont>
      <p:font typeface="Calibri" panose="020F0502020204030204" pitchFamily="34" charset="0"/>
      <p:regular r:id="rId39"/>
      <p:bold r:id="rId40"/>
      <p:italic r:id="rId41"/>
      <p:boldItalic r:id="rId42"/>
    </p:embeddedFont>
    <p:embeddedFont>
      <p:font typeface="#9Slide06 SVNDope Script" pitchFamily="2" charset="0"/>
      <p:regular r:id="rId43"/>
    </p:embeddedFont>
    <p:embeddedFont>
      <p:font typeface="SVN-Newton" panose="02040603050506020204" pitchFamily="18" charset="0"/>
      <p:regular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E5BE"/>
    <a:srgbClr val="366173"/>
    <a:srgbClr val="F6B770"/>
    <a:srgbClr val="6C441A"/>
    <a:srgbClr val="BD6965"/>
    <a:srgbClr val="C06A66"/>
    <a:srgbClr val="6627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3" d="100"/>
          <a:sy n="73" d="100"/>
        </p:scale>
        <p:origin x="594"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5.fnt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8.fntdata"/><Relationship Id="rId47"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2.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10.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4.fntdata"/><Relationship Id="rId4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font" Target="fonts/font7.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366173"/>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3113546"/>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36617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83292248"/>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36617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45019891"/>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rgbClr val="36617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9/29/2024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66556050"/>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rgbClr val="36617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9/29/2024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7385472"/>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rgbClr val="36617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9/29/2024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4402888"/>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366173"/>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80619002"/>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rgbClr val="36617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22216514"/>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rgbClr val="36617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86361334"/>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rgbClr val="36617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70611022"/>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rgbClr val="366173"/>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32620058"/>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89332049"/>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92589056"/>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08970312"/>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94145846"/>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48074732"/>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32478995"/>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20458834"/>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75419331"/>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62593495"/>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00660740"/>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92939658"/>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9/29/2024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9/29/2024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9/29/2024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7" name="TextBox 6"/>
          <p:cNvSpPr txBox="1"/>
          <p:nvPr userDrawn="1"/>
        </p:nvSpPr>
        <p:spPr>
          <a:xfrm>
            <a:off x="17070693" y="-17750"/>
            <a:ext cx="12954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smtClean="0">
                <a:ln>
                  <a:noFill/>
                </a:ln>
                <a:solidFill>
                  <a:srgbClr val="FDE5BE"/>
                </a:solidFill>
                <a:effectLst/>
                <a:uLnTx/>
                <a:uFillTx/>
                <a:latin typeface="#9Slide06 SVNDope Script" pitchFamily="2" charset="0"/>
                <a:ea typeface="+mn-ea"/>
                <a:cs typeface="+mn-cs"/>
              </a:rPr>
              <a:t>Măng</a:t>
            </a:r>
            <a:r>
              <a:rPr kumimoji="0" lang="en-GB" sz="3200" b="0" i="0" u="none" strike="noStrike" kern="1200" cap="none" spc="0" normalizeH="0" baseline="0" noProof="0" dirty="0" smtClean="0">
                <a:ln>
                  <a:noFill/>
                </a:ln>
                <a:solidFill>
                  <a:srgbClr val="FDE5BE"/>
                </a:solidFill>
                <a:effectLst/>
                <a:uLnTx/>
                <a:uFillTx/>
                <a:latin typeface="#9Slide06 SVNDope Script" pitchFamily="2" charset="0"/>
                <a:ea typeface="+mn-ea"/>
                <a:cs typeface="+mn-cs"/>
              </a:rPr>
              <a:t> non</a:t>
            </a:r>
            <a:endParaRPr kumimoji="0" lang="en-GB" sz="3200" b="0" i="0" u="none" strike="noStrike" kern="1200" cap="none" spc="0" normalizeH="0" baseline="0" noProof="0" dirty="0">
              <a:ln>
                <a:noFill/>
              </a:ln>
              <a:solidFill>
                <a:srgbClr val="FDE5BE"/>
              </a:solidFill>
              <a:effectLst/>
              <a:uLnTx/>
              <a:uFillTx/>
              <a:latin typeface="#9Slide06 SVNDope Script" pitchFamily="2" charset="0"/>
              <a:ea typeface="+mn-ea"/>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366173"/>
        </a:solidFill>
        <a:effectLst/>
      </p:bgPr>
    </p:bg>
    <p:spTree>
      <p:nvGrpSpPr>
        <p:cNvPr id="1" name=""/>
        <p:cNvGrpSpPr/>
        <p:nvPr/>
      </p:nvGrpSpPr>
      <p:grpSpPr>
        <a:xfrm>
          <a:off x="0" y="0"/>
          <a:ext cx="0" cy="0"/>
          <a:chOff x="0" y="0"/>
          <a:chExt cx="0" cy="0"/>
        </a:xfrm>
      </p:grpSpPr>
      <p:sp>
        <p:nvSpPr>
          <p:cNvPr id="13" name="TextBox 12"/>
          <p:cNvSpPr txBox="1"/>
          <p:nvPr userDrawn="1"/>
        </p:nvSpPr>
        <p:spPr>
          <a:xfrm>
            <a:off x="17070693" y="-17750"/>
            <a:ext cx="12954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smtClean="0">
                <a:ln>
                  <a:noFill/>
                </a:ln>
                <a:solidFill>
                  <a:srgbClr val="FDE5BE"/>
                </a:solidFill>
                <a:effectLst/>
                <a:uLnTx/>
                <a:uFillTx/>
                <a:latin typeface="#9Slide06 SVNDope Script" pitchFamily="2" charset="0"/>
                <a:ea typeface="+mn-ea"/>
                <a:cs typeface="+mn-cs"/>
              </a:rPr>
              <a:t>Măng</a:t>
            </a:r>
            <a:r>
              <a:rPr kumimoji="0" lang="en-GB" sz="3200" b="0" i="0" u="none" strike="noStrike" kern="1200" cap="none" spc="0" normalizeH="0" baseline="0" noProof="0" dirty="0" smtClean="0">
                <a:ln>
                  <a:noFill/>
                </a:ln>
                <a:solidFill>
                  <a:srgbClr val="FDE5BE"/>
                </a:solidFill>
                <a:effectLst/>
                <a:uLnTx/>
                <a:uFillTx/>
                <a:latin typeface="#9Slide06 SVNDope Script" pitchFamily="2" charset="0"/>
                <a:ea typeface="+mn-ea"/>
                <a:cs typeface="+mn-cs"/>
              </a:rPr>
              <a:t> non</a:t>
            </a:r>
            <a:endParaRPr kumimoji="0" lang="en-GB" sz="3200" b="0" i="0" u="none" strike="noStrike" kern="1200" cap="none" spc="0" normalizeH="0" baseline="0" noProof="0" dirty="0">
              <a:ln>
                <a:noFill/>
              </a:ln>
              <a:solidFill>
                <a:srgbClr val="FDE5BE"/>
              </a:solidFill>
              <a:effectLst/>
              <a:uLnTx/>
              <a:uFillTx/>
              <a:latin typeface="#9Slide06 SVNDope Script" pitchFamily="2" charset="0"/>
              <a:ea typeface="+mn-ea"/>
              <a:cs typeface="+mn-cs"/>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grpSp>
        <p:nvGrpSpPr>
          <p:cNvPr id="7" name="Group 4"/>
          <p:cNvGrpSpPr/>
          <p:nvPr userDrawn="1"/>
        </p:nvGrpSpPr>
        <p:grpSpPr>
          <a:xfrm>
            <a:off x="152400" y="114300"/>
            <a:ext cx="17983200" cy="10058400"/>
            <a:chOff x="0" y="0"/>
            <a:chExt cx="4082596" cy="2056188"/>
          </a:xfrm>
        </p:grpSpPr>
        <p:sp>
          <p:nvSpPr>
            <p:cNvPr id="8" name="Freeform 5"/>
            <p:cNvSpPr/>
            <p:nvPr/>
          </p:nvSpPr>
          <p:spPr>
            <a:xfrm>
              <a:off x="16510" y="11430"/>
              <a:ext cx="4052116" cy="2032058"/>
            </a:xfrm>
            <a:custGeom>
              <a:avLst/>
              <a:gdLst/>
              <a:ahLst/>
              <a:cxnLst/>
              <a:rect l="l" t="t" r="r" b="b"/>
              <a:pathLst>
                <a:path w="4052116" h="2032058">
                  <a:moveTo>
                    <a:pt x="1270" y="0"/>
                  </a:moveTo>
                  <a:lnTo>
                    <a:pt x="4052116" y="15240"/>
                  </a:lnTo>
                  <a:lnTo>
                    <a:pt x="4020366" y="2032058"/>
                  </a:lnTo>
                  <a:lnTo>
                    <a:pt x="1465216" y="2032058"/>
                  </a:lnTo>
                  <a:lnTo>
                    <a:pt x="0" y="2005388"/>
                  </a:lnTo>
                  <a:lnTo>
                    <a:pt x="11430" y="656320"/>
                  </a:lnTo>
                  <a:close/>
                </a:path>
              </a:pathLst>
            </a:custGeom>
            <a:solidFill>
              <a:schemeClr val="bg1"/>
            </a:solidFill>
          </p:spPr>
        </p:sp>
        <p:sp>
          <p:nvSpPr>
            <p:cNvPr id="9" name="Freeform 6"/>
            <p:cNvSpPr/>
            <p:nvPr/>
          </p:nvSpPr>
          <p:spPr>
            <a:xfrm>
              <a:off x="0" y="-1270"/>
              <a:ext cx="4081326" cy="2057458"/>
            </a:xfrm>
            <a:custGeom>
              <a:avLst/>
              <a:gdLst/>
              <a:ahLst/>
              <a:cxnLst/>
              <a:rect l="l" t="t" r="r" b="b"/>
              <a:pathLst>
                <a:path w="4081326" h="2057458">
                  <a:moveTo>
                    <a:pt x="4047036" y="2032058"/>
                  </a:moveTo>
                  <a:cubicBezTo>
                    <a:pt x="4044496" y="2035868"/>
                    <a:pt x="4040686" y="2040948"/>
                    <a:pt x="4036876" y="2044758"/>
                  </a:cubicBezTo>
                  <a:cubicBezTo>
                    <a:pt x="4033066" y="2047298"/>
                    <a:pt x="4027986" y="2049838"/>
                    <a:pt x="4024176" y="2049838"/>
                  </a:cubicBezTo>
                  <a:cubicBezTo>
                    <a:pt x="3892560" y="2048568"/>
                    <a:pt x="3719671" y="2054918"/>
                    <a:pt x="3543581" y="2057458"/>
                  </a:cubicBezTo>
                  <a:cubicBezTo>
                    <a:pt x="3489153" y="2057458"/>
                    <a:pt x="3431524" y="2056188"/>
                    <a:pt x="3377096" y="2056188"/>
                  </a:cubicBezTo>
                  <a:cubicBezTo>
                    <a:pt x="3255434" y="2054918"/>
                    <a:pt x="3133772" y="2053648"/>
                    <a:pt x="3012110" y="2053648"/>
                  </a:cubicBezTo>
                  <a:lnTo>
                    <a:pt x="2615106" y="2053648"/>
                  </a:lnTo>
                  <a:cubicBezTo>
                    <a:pt x="2525460" y="2053648"/>
                    <a:pt x="2439016" y="2052378"/>
                    <a:pt x="2349370" y="2052378"/>
                  </a:cubicBezTo>
                  <a:cubicBezTo>
                    <a:pt x="2272531" y="2052378"/>
                    <a:pt x="2192490" y="2052378"/>
                    <a:pt x="2115650" y="2053648"/>
                  </a:cubicBezTo>
                  <a:lnTo>
                    <a:pt x="2067626" y="2053648"/>
                  </a:lnTo>
                  <a:cubicBezTo>
                    <a:pt x="1955568" y="2052378"/>
                    <a:pt x="706929" y="2051108"/>
                    <a:pt x="594872" y="2048568"/>
                  </a:cubicBezTo>
                  <a:cubicBezTo>
                    <a:pt x="527638" y="2047298"/>
                    <a:pt x="460403" y="2042218"/>
                    <a:pt x="393169" y="2039678"/>
                  </a:cubicBezTo>
                  <a:cubicBezTo>
                    <a:pt x="271506" y="2034598"/>
                    <a:pt x="149844" y="2030788"/>
                    <a:pt x="41910" y="2025708"/>
                  </a:cubicBezTo>
                  <a:cubicBezTo>
                    <a:pt x="33020" y="2024438"/>
                    <a:pt x="24130" y="2021898"/>
                    <a:pt x="16510" y="2018088"/>
                  </a:cubicBezTo>
                  <a:cubicBezTo>
                    <a:pt x="5080" y="2013008"/>
                    <a:pt x="0" y="2001578"/>
                    <a:pt x="1270" y="1985125"/>
                  </a:cubicBezTo>
                  <a:cubicBezTo>
                    <a:pt x="2540" y="1895214"/>
                    <a:pt x="3810" y="1803754"/>
                    <a:pt x="3810" y="1713843"/>
                  </a:cubicBezTo>
                  <a:cubicBezTo>
                    <a:pt x="5080" y="1622382"/>
                    <a:pt x="17780" y="662820"/>
                    <a:pt x="17780" y="571359"/>
                  </a:cubicBezTo>
                  <a:cubicBezTo>
                    <a:pt x="19050" y="482999"/>
                    <a:pt x="20320" y="394638"/>
                    <a:pt x="19050" y="304728"/>
                  </a:cubicBezTo>
                  <a:cubicBezTo>
                    <a:pt x="17780" y="216367"/>
                    <a:pt x="16510" y="129557"/>
                    <a:pt x="6350" y="48260"/>
                  </a:cubicBezTo>
                  <a:cubicBezTo>
                    <a:pt x="5080" y="35560"/>
                    <a:pt x="2540" y="22860"/>
                    <a:pt x="1270" y="10160"/>
                  </a:cubicBezTo>
                  <a:cubicBezTo>
                    <a:pt x="3810" y="8890"/>
                    <a:pt x="5080" y="7620"/>
                    <a:pt x="6350" y="7620"/>
                  </a:cubicBezTo>
                  <a:cubicBezTo>
                    <a:pt x="34290" y="6350"/>
                    <a:pt x="82610" y="5080"/>
                    <a:pt x="153046" y="3810"/>
                  </a:cubicBezTo>
                  <a:cubicBezTo>
                    <a:pt x="252297" y="1270"/>
                    <a:pt x="354749" y="1270"/>
                    <a:pt x="454000" y="1270"/>
                  </a:cubicBezTo>
                  <a:cubicBezTo>
                    <a:pt x="578864" y="2540"/>
                    <a:pt x="1840309" y="5080"/>
                    <a:pt x="1965173" y="6350"/>
                  </a:cubicBezTo>
                  <a:cubicBezTo>
                    <a:pt x="2086836" y="7620"/>
                    <a:pt x="2208498" y="7620"/>
                    <a:pt x="2330160" y="7620"/>
                  </a:cubicBezTo>
                  <a:cubicBezTo>
                    <a:pt x="2397395" y="7620"/>
                    <a:pt x="2464629" y="7620"/>
                    <a:pt x="2531863" y="8890"/>
                  </a:cubicBezTo>
                  <a:cubicBezTo>
                    <a:pt x="2663130" y="11430"/>
                    <a:pt x="2797600" y="10160"/>
                    <a:pt x="2928867" y="2540"/>
                  </a:cubicBezTo>
                  <a:cubicBezTo>
                    <a:pt x="2983294" y="0"/>
                    <a:pt x="3037723" y="2540"/>
                    <a:pt x="3092150" y="2540"/>
                  </a:cubicBezTo>
                  <a:cubicBezTo>
                    <a:pt x="3213813" y="2540"/>
                    <a:pt x="3335475" y="1270"/>
                    <a:pt x="3457137" y="3810"/>
                  </a:cubicBezTo>
                  <a:cubicBezTo>
                    <a:pt x="3610816" y="6350"/>
                    <a:pt x="3761293" y="13970"/>
                    <a:pt x="3914971" y="17780"/>
                  </a:cubicBezTo>
                  <a:cubicBezTo>
                    <a:pt x="3982206" y="20320"/>
                    <a:pt x="4015286" y="19050"/>
                    <a:pt x="4041956" y="21590"/>
                  </a:cubicBezTo>
                  <a:cubicBezTo>
                    <a:pt x="4050846" y="22860"/>
                    <a:pt x="4059736" y="25400"/>
                    <a:pt x="4068626" y="27940"/>
                  </a:cubicBezTo>
                  <a:cubicBezTo>
                    <a:pt x="4076246" y="30480"/>
                    <a:pt x="4080056" y="36830"/>
                    <a:pt x="4080056" y="46990"/>
                  </a:cubicBezTo>
                  <a:cubicBezTo>
                    <a:pt x="4081326" y="87702"/>
                    <a:pt x="4077516" y="134207"/>
                    <a:pt x="4073706" y="180713"/>
                  </a:cubicBezTo>
                  <a:cubicBezTo>
                    <a:pt x="4069896" y="219467"/>
                    <a:pt x="4068626" y="259772"/>
                    <a:pt x="4067356" y="298527"/>
                  </a:cubicBezTo>
                  <a:cubicBezTo>
                    <a:pt x="4064816" y="363634"/>
                    <a:pt x="4063546" y="428742"/>
                    <a:pt x="4062276" y="493850"/>
                  </a:cubicBezTo>
                  <a:cubicBezTo>
                    <a:pt x="4061006" y="554307"/>
                    <a:pt x="4059736" y="614764"/>
                    <a:pt x="4059736" y="675221"/>
                  </a:cubicBezTo>
                  <a:cubicBezTo>
                    <a:pt x="4059736" y="775983"/>
                    <a:pt x="4048306" y="1743296"/>
                    <a:pt x="4047036" y="1844058"/>
                  </a:cubicBezTo>
                  <a:cubicBezTo>
                    <a:pt x="4049576" y="1909166"/>
                    <a:pt x="4048306" y="1974274"/>
                    <a:pt x="4047036" y="2032058"/>
                  </a:cubicBezTo>
                  <a:close/>
                  <a:moveTo>
                    <a:pt x="17780" y="2001578"/>
                  </a:moveTo>
                  <a:cubicBezTo>
                    <a:pt x="22860" y="2002848"/>
                    <a:pt x="29210" y="2005388"/>
                    <a:pt x="36830" y="2005388"/>
                  </a:cubicBezTo>
                  <a:cubicBezTo>
                    <a:pt x="146643" y="2010468"/>
                    <a:pt x="277910" y="2015548"/>
                    <a:pt x="405975" y="2019358"/>
                  </a:cubicBezTo>
                  <a:cubicBezTo>
                    <a:pt x="466806" y="2021898"/>
                    <a:pt x="527638" y="2025708"/>
                    <a:pt x="591670" y="2026978"/>
                  </a:cubicBezTo>
                  <a:cubicBezTo>
                    <a:pt x="633292" y="2028248"/>
                    <a:pt x="1811495" y="2024438"/>
                    <a:pt x="1849914" y="2025708"/>
                  </a:cubicBezTo>
                  <a:cubicBezTo>
                    <a:pt x="1917149" y="2026978"/>
                    <a:pt x="1984383" y="2029518"/>
                    <a:pt x="2051618" y="2030788"/>
                  </a:cubicBezTo>
                  <a:cubicBezTo>
                    <a:pt x="2083634" y="2032058"/>
                    <a:pt x="2112449" y="2032058"/>
                    <a:pt x="2144465" y="2032058"/>
                  </a:cubicBezTo>
                  <a:cubicBezTo>
                    <a:pt x="2288539" y="2032058"/>
                    <a:pt x="2429411" y="2030788"/>
                    <a:pt x="2573485" y="2032058"/>
                  </a:cubicBezTo>
                  <a:cubicBezTo>
                    <a:pt x="2627913" y="2032058"/>
                    <a:pt x="2685542" y="2034598"/>
                    <a:pt x="2739970" y="2034598"/>
                  </a:cubicBezTo>
                  <a:cubicBezTo>
                    <a:pt x="2823213" y="2034598"/>
                    <a:pt x="2903253" y="2030788"/>
                    <a:pt x="2986496" y="2030788"/>
                  </a:cubicBezTo>
                  <a:cubicBezTo>
                    <a:pt x="3085747" y="2030788"/>
                    <a:pt x="3181796" y="2032058"/>
                    <a:pt x="3281047" y="2032058"/>
                  </a:cubicBezTo>
                  <a:cubicBezTo>
                    <a:pt x="3412314" y="2032058"/>
                    <a:pt x="3546783" y="2032058"/>
                    <a:pt x="3678050" y="2030788"/>
                  </a:cubicBezTo>
                  <a:cubicBezTo>
                    <a:pt x="3796511" y="2029518"/>
                    <a:pt x="3911770" y="2026978"/>
                    <a:pt x="4008936" y="2024438"/>
                  </a:cubicBezTo>
                  <a:cubicBezTo>
                    <a:pt x="4014016" y="2024438"/>
                    <a:pt x="4019096" y="2021898"/>
                    <a:pt x="4025446" y="2020628"/>
                  </a:cubicBezTo>
                  <a:cubicBezTo>
                    <a:pt x="4025446" y="2007928"/>
                    <a:pt x="4026716" y="1995228"/>
                    <a:pt x="4026716" y="1980474"/>
                  </a:cubicBezTo>
                  <a:lnTo>
                    <a:pt x="4026716" y="1932419"/>
                  </a:lnTo>
                  <a:cubicBezTo>
                    <a:pt x="4027986" y="1853359"/>
                    <a:pt x="4030526" y="1772750"/>
                    <a:pt x="4029256" y="1693691"/>
                  </a:cubicBezTo>
                  <a:cubicBezTo>
                    <a:pt x="4027986" y="1582077"/>
                    <a:pt x="4040686" y="605463"/>
                    <a:pt x="4044496" y="493850"/>
                  </a:cubicBezTo>
                  <a:cubicBezTo>
                    <a:pt x="4047036" y="428742"/>
                    <a:pt x="4049576" y="363634"/>
                    <a:pt x="4049576" y="298527"/>
                  </a:cubicBezTo>
                  <a:cubicBezTo>
                    <a:pt x="4049576" y="244270"/>
                    <a:pt x="4050846" y="191564"/>
                    <a:pt x="4058466" y="138858"/>
                  </a:cubicBezTo>
                  <a:cubicBezTo>
                    <a:pt x="4062276" y="107854"/>
                    <a:pt x="4064816" y="76851"/>
                    <a:pt x="4059736" y="49530"/>
                  </a:cubicBezTo>
                  <a:cubicBezTo>
                    <a:pt x="4052116" y="49530"/>
                    <a:pt x="4045766" y="48260"/>
                    <a:pt x="4038146" y="48260"/>
                  </a:cubicBezTo>
                  <a:cubicBezTo>
                    <a:pt x="4005126" y="45720"/>
                    <a:pt x="3937383" y="45720"/>
                    <a:pt x="3850939" y="40640"/>
                  </a:cubicBezTo>
                  <a:cubicBezTo>
                    <a:pt x="3690856" y="33020"/>
                    <a:pt x="3527573" y="27940"/>
                    <a:pt x="3367491" y="27940"/>
                  </a:cubicBezTo>
                  <a:cubicBezTo>
                    <a:pt x="3255434" y="27940"/>
                    <a:pt x="3140175" y="31750"/>
                    <a:pt x="3028117" y="24130"/>
                  </a:cubicBezTo>
                  <a:lnTo>
                    <a:pt x="2996101" y="24130"/>
                  </a:lnTo>
                  <a:cubicBezTo>
                    <a:pt x="2903253" y="27940"/>
                    <a:pt x="2804003" y="33020"/>
                    <a:pt x="2707954" y="34290"/>
                  </a:cubicBezTo>
                  <a:cubicBezTo>
                    <a:pt x="2602299" y="35560"/>
                    <a:pt x="2499847" y="31750"/>
                    <a:pt x="2394193" y="30480"/>
                  </a:cubicBezTo>
                  <a:cubicBezTo>
                    <a:pt x="2294942" y="29210"/>
                    <a:pt x="2195691" y="27940"/>
                    <a:pt x="2099642" y="27940"/>
                  </a:cubicBezTo>
                  <a:cubicBezTo>
                    <a:pt x="2064424" y="27940"/>
                    <a:pt x="2032408" y="29210"/>
                    <a:pt x="1997190" y="27940"/>
                  </a:cubicBezTo>
                  <a:cubicBezTo>
                    <a:pt x="1875527" y="26670"/>
                    <a:pt x="617283" y="24130"/>
                    <a:pt x="492419" y="24130"/>
                  </a:cubicBezTo>
                  <a:cubicBezTo>
                    <a:pt x="383564" y="22860"/>
                    <a:pt x="274708" y="24130"/>
                    <a:pt x="165852" y="24130"/>
                  </a:cubicBezTo>
                  <a:cubicBezTo>
                    <a:pt x="108223" y="24130"/>
                    <a:pt x="45720" y="24130"/>
                    <a:pt x="21590" y="25400"/>
                  </a:cubicBezTo>
                  <a:cubicBezTo>
                    <a:pt x="20320" y="25400"/>
                    <a:pt x="21590" y="36830"/>
                    <a:pt x="22860" y="41910"/>
                  </a:cubicBezTo>
                  <a:cubicBezTo>
                    <a:pt x="26670" y="83051"/>
                    <a:pt x="31750" y="132657"/>
                    <a:pt x="34290" y="180713"/>
                  </a:cubicBezTo>
                  <a:cubicBezTo>
                    <a:pt x="36830" y="267523"/>
                    <a:pt x="38100" y="354333"/>
                    <a:pt x="38100" y="441143"/>
                  </a:cubicBezTo>
                  <a:cubicBezTo>
                    <a:pt x="38100" y="496950"/>
                    <a:pt x="36830" y="551206"/>
                    <a:pt x="35560" y="607013"/>
                  </a:cubicBezTo>
                  <a:cubicBezTo>
                    <a:pt x="34290" y="661269"/>
                    <a:pt x="22860" y="1580527"/>
                    <a:pt x="21590" y="1633233"/>
                  </a:cubicBezTo>
                  <a:lnTo>
                    <a:pt x="21590" y="1735545"/>
                  </a:lnTo>
                  <a:cubicBezTo>
                    <a:pt x="21590" y="1813055"/>
                    <a:pt x="20320" y="1892114"/>
                    <a:pt x="20320" y="1969623"/>
                  </a:cubicBezTo>
                  <a:cubicBezTo>
                    <a:pt x="20320" y="1980474"/>
                    <a:pt x="19050" y="1989775"/>
                    <a:pt x="17780" y="2001578"/>
                  </a:cubicBezTo>
                  <a:close/>
                </a:path>
              </a:pathLst>
            </a:custGeom>
            <a:solidFill>
              <a:srgbClr val="715B4D"/>
            </a:solidFill>
          </p:spPr>
        </p:sp>
      </p:grpSp>
      <p:sp>
        <p:nvSpPr>
          <p:cNvPr id="10" name="TextBox 3">
            <a:extLst>
              <a:ext uri="{FF2B5EF4-FFF2-40B4-BE49-F238E27FC236}">
                <a16:creationId xmlns:a16="http://schemas.microsoft.com/office/drawing/2014/main" id="{07DAF728-7D94-E33E-7F87-8FAE4669A949}"/>
              </a:ext>
            </a:extLst>
          </p:cNvPr>
          <p:cNvSpPr txBox="1"/>
          <p:nvPr userDrawn="1"/>
        </p:nvSpPr>
        <p:spPr>
          <a:xfrm>
            <a:off x="4754880" y="13175642"/>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smtClean="0">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1" name="Hình ảnh 31">
            <a:extLst>
              <a:ext uri="{FF2B5EF4-FFF2-40B4-BE49-F238E27FC236}">
                <a16:creationId xmlns:a16="http://schemas.microsoft.com/office/drawing/2014/main" id="{B4CF70CF-4EA6-3E04-12FD-D1D1E8B7C051}"/>
              </a:ext>
            </a:extLst>
          </p:cNvPr>
          <p:cNvPicPr>
            <a:picLocks noChangeAspect="1"/>
          </p:cNvPicPr>
          <p:nvPr userDrawn="1"/>
        </p:nvPicPr>
        <p:blipFill>
          <a:blip r:embed="rId14"/>
          <a:stretch>
            <a:fillRect/>
          </a:stretch>
        </p:blipFill>
        <p:spPr>
          <a:xfrm>
            <a:off x="-3014589" y="-364830"/>
            <a:ext cx="2706858" cy="3813378"/>
          </a:xfrm>
          <a:prstGeom prst="rect">
            <a:avLst/>
          </a:prstGeom>
        </p:spPr>
      </p:pic>
      <p:pic>
        <p:nvPicPr>
          <p:cNvPr id="12"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14"/>
          <a:stretch>
            <a:fillRect/>
          </a:stretch>
        </p:blipFill>
        <p:spPr>
          <a:xfrm>
            <a:off x="2048022" y="11819690"/>
            <a:ext cx="2706858" cy="3813378"/>
          </a:xfrm>
          <a:prstGeom prst="rect">
            <a:avLst/>
          </a:prstGeom>
        </p:spPr>
      </p:pic>
    </p:spTree>
    <p:extLst>
      <p:ext uri="{BB962C8B-B14F-4D97-AF65-F5344CB8AC3E}">
        <p14:creationId xmlns:p14="http://schemas.microsoft.com/office/powerpoint/2010/main" val="34567933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push dir="u"/>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TextBox 3">
            <a:extLst>
              <a:ext uri="{FF2B5EF4-FFF2-40B4-BE49-F238E27FC236}">
                <a16:creationId xmlns:a16="http://schemas.microsoft.com/office/drawing/2014/main" id="{07DAF728-7D94-E33E-7F87-8FAE4669A949}"/>
              </a:ext>
            </a:extLst>
          </p:cNvPr>
          <p:cNvSpPr txBox="1"/>
          <p:nvPr userDrawn="1"/>
        </p:nvSpPr>
        <p:spPr>
          <a:xfrm>
            <a:off x="4754880" y="13175642"/>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smtClean="0">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Hình ảnh 31">
            <a:extLst>
              <a:ext uri="{FF2B5EF4-FFF2-40B4-BE49-F238E27FC236}">
                <a16:creationId xmlns:a16="http://schemas.microsoft.com/office/drawing/2014/main" id="{B4CF70CF-4EA6-3E04-12FD-D1D1E8B7C051}"/>
              </a:ext>
            </a:extLst>
          </p:cNvPr>
          <p:cNvPicPr>
            <a:picLocks noChangeAspect="1"/>
          </p:cNvPicPr>
          <p:nvPr userDrawn="1"/>
        </p:nvPicPr>
        <p:blipFill>
          <a:blip r:embed="rId14"/>
          <a:stretch>
            <a:fillRect/>
          </a:stretch>
        </p:blipFill>
        <p:spPr>
          <a:xfrm>
            <a:off x="-3014589" y="-364830"/>
            <a:ext cx="2706858" cy="3813378"/>
          </a:xfrm>
          <a:prstGeom prst="rect">
            <a:avLst/>
          </a:prstGeom>
        </p:spPr>
      </p:pic>
      <p:pic>
        <p:nvPicPr>
          <p:cNvPr id="9"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14"/>
          <a:stretch>
            <a:fillRect/>
          </a:stretch>
        </p:blipFill>
        <p:spPr>
          <a:xfrm>
            <a:off x="2048022" y="11819690"/>
            <a:ext cx="2706858" cy="3813378"/>
          </a:xfrm>
          <a:prstGeom prst="rect">
            <a:avLst/>
          </a:prstGeom>
        </p:spPr>
      </p:pic>
      <p:sp>
        <p:nvSpPr>
          <p:cNvPr id="10" name="TextBox 9"/>
          <p:cNvSpPr txBox="1"/>
          <p:nvPr userDrawn="1"/>
        </p:nvSpPr>
        <p:spPr>
          <a:xfrm>
            <a:off x="6972300" y="11903156"/>
            <a:ext cx="12954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smtClean="0">
                <a:ln>
                  <a:noFill/>
                </a:ln>
                <a:solidFill>
                  <a:srgbClr val="F79646"/>
                </a:solidFill>
                <a:effectLst/>
                <a:uLnTx/>
                <a:uFillTx/>
                <a:latin typeface="#9Slide06 SVNDope Script" pitchFamily="2" charset="0"/>
                <a:ea typeface="+mn-ea"/>
                <a:cs typeface="+mn-cs"/>
              </a:rPr>
              <a:t>Măng</a:t>
            </a:r>
            <a:r>
              <a:rPr kumimoji="0" lang="en-GB" sz="3200" b="0" i="0" u="none" strike="noStrike" kern="1200" cap="none" spc="0" normalizeH="0" baseline="0" noProof="0" dirty="0" smtClean="0">
                <a:ln>
                  <a:noFill/>
                </a:ln>
                <a:solidFill>
                  <a:srgbClr val="F79646"/>
                </a:solidFill>
                <a:effectLst/>
                <a:uLnTx/>
                <a:uFillTx/>
                <a:latin typeface="#9Slide06 SVNDope Script" pitchFamily="2" charset="0"/>
                <a:ea typeface="+mn-ea"/>
                <a:cs typeface="+mn-cs"/>
              </a:rPr>
              <a:t> non</a:t>
            </a:r>
            <a:endParaRPr kumimoji="0" lang="en-GB" sz="3200" b="0" i="0" u="none" strike="noStrike" kern="1200" cap="none" spc="0" normalizeH="0" baseline="0" noProof="0" dirty="0">
              <a:ln>
                <a:noFill/>
              </a:ln>
              <a:solidFill>
                <a:srgbClr val="F79646"/>
              </a:solidFill>
              <a:effectLst/>
              <a:uLnTx/>
              <a:uFillTx/>
              <a:latin typeface="#9Slide06 SVNDope Script" pitchFamily="2" charset="0"/>
              <a:ea typeface="+mn-ea"/>
              <a:cs typeface="+mn-cs"/>
            </a:endParaRPr>
          </a:p>
        </p:txBody>
      </p:sp>
    </p:spTree>
    <p:extLst>
      <p:ext uri="{BB962C8B-B14F-4D97-AF65-F5344CB8AC3E}">
        <p14:creationId xmlns:p14="http://schemas.microsoft.com/office/powerpoint/2010/main" val="10300706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push dir="u"/>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1.svg"/><Relationship Id="rId18" Type="http://schemas.openxmlformats.org/officeDocument/2006/relationships/image" Target="../media/image11.png"/><Relationship Id="rId3" Type="http://schemas.openxmlformats.org/officeDocument/2006/relationships/image" Target="../media/image3.png"/><Relationship Id="rId21" Type="http://schemas.openxmlformats.org/officeDocument/2006/relationships/image" Target="../media/image14.png"/><Relationship Id="rId12" Type="http://schemas.openxmlformats.org/officeDocument/2006/relationships/image" Target="../media/image6.png"/><Relationship Id="rId17" Type="http://schemas.openxmlformats.org/officeDocument/2006/relationships/image" Target="../media/image10.png"/><Relationship Id="rId2" Type="http://schemas.openxmlformats.org/officeDocument/2006/relationships/image" Target="../media/image2.png"/><Relationship Id="rId16" Type="http://schemas.openxmlformats.org/officeDocument/2006/relationships/image" Target="../media/image9.png"/><Relationship Id="rId20" Type="http://schemas.openxmlformats.org/officeDocument/2006/relationships/image" Target="../media/image13.png"/><Relationship Id="rId1" Type="http://schemas.openxmlformats.org/officeDocument/2006/relationships/slideLayout" Target="../slideLayouts/slideLayout7.xml"/><Relationship Id="rId11" Type="http://schemas.openxmlformats.org/officeDocument/2006/relationships/image" Target="../media/image5.png"/><Relationship Id="rId6" Type="http://schemas.openxmlformats.org/officeDocument/2006/relationships/image" Target="../media/image5.svg"/><Relationship Id="rId15" Type="http://schemas.openxmlformats.org/officeDocument/2006/relationships/image" Target="../media/image8.png"/><Relationship Id="rId10" Type="http://schemas.openxmlformats.org/officeDocument/2006/relationships/image" Target="../media/image9.svg"/><Relationship Id="rId19" Type="http://schemas.openxmlformats.org/officeDocument/2006/relationships/image" Target="../media/image12.png"/><Relationship Id="rId9" Type="http://schemas.openxmlformats.org/officeDocument/2006/relationships/image" Target="../media/image4.png"/><Relationship Id="rId4" Type="http://schemas.openxmlformats.org/officeDocument/2006/relationships/image" Target="../media/image3.svg"/><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7.sv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5.png"/><Relationship Id="rId4" Type="http://schemas.openxmlformats.org/officeDocument/2006/relationships/image" Target="../media/image7.svg"/><Relationship Id="rId9"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5.png"/><Relationship Id="rId4" Type="http://schemas.openxmlformats.org/officeDocument/2006/relationships/image" Target="../media/image7.svg"/><Relationship Id="rId9" Type="http://schemas.openxmlformats.org/officeDocument/2006/relationships/image" Target="../media/image31.png"/></Relationships>
</file>

<file path=ppt/slides/_rels/slide21.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5.png"/><Relationship Id="rId4" Type="http://schemas.openxmlformats.org/officeDocument/2006/relationships/image" Target="../media/image7.svg"/><Relationship Id="rId9" Type="http://schemas.openxmlformats.org/officeDocument/2006/relationships/image" Target="../media/image32.png"/></Relationships>
</file>

<file path=ppt/slides/_rels/slide22.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5.png"/><Relationship Id="rId4" Type="http://schemas.openxmlformats.org/officeDocument/2006/relationships/image" Target="../media/image7.svg"/><Relationship Id="rId9"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1.svg"/><Relationship Id="rId18" Type="http://schemas.openxmlformats.org/officeDocument/2006/relationships/image" Target="../media/image11.png"/><Relationship Id="rId3" Type="http://schemas.openxmlformats.org/officeDocument/2006/relationships/image" Target="../media/image3.png"/><Relationship Id="rId21" Type="http://schemas.openxmlformats.org/officeDocument/2006/relationships/image" Target="../media/image14.png"/><Relationship Id="rId12" Type="http://schemas.openxmlformats.org/officeDocument/2006/relationships/image" Target="../media/image6.png"/><Relationship Id="rId17" Type="http://schemas.openxmlformats.org/officeDocument/2006/relationships/image" Target="../media/image10.png"/><Relationship Id="rId2" Type="http://schemas.openxmlformats.org/officeDocument/2006/relationships/image" Target="../media/image2.png"/><Relationship Id="rId16" Type="http://schemas.openxmlformats.org/officeDocument/2006/relationships/image" Target="../media/image9.png"/><Relationship Id="rId20" Type="http://schemas.openxmlformats.org/officeDocument/2006/relationships/image" Target="../media/image13.png"/><Relationship Id="rId1" Type="http://schemas.openxmlformats.org/officeDocument/2006/relationships/slideLayout" Target="../slideLayouts/slideLayout7.xml"/><Relationship Id="rId11" Type="http://schemas.openxmlformats.org/officeDocument/2006/relationships/image" Target="../media/image5.png"/><Relationship Id="rId6" Type="http://schemas.openxmlformats.org/officeDocument/2006/relationships/image" Target="../media/image5.svg"/><Relationship Id="rId15" Type="http://schemas.openxmlformats.org/officeDocument/2006/relationships/image" Target="../media/image8.png"/><Relationship Id="rId10" Type="http://schemas.openxmlformats.org/officeDocument/2006/relationships/image" Target="../media/image9.svg"/><Relationship Id="rId19" Type="http://schemas.openxmlformats.org/officeDocument/2006/relationships/image" Target="../media/image12.png"/><Relationship Id="rId9" Type="http://schemas.openxmlformats.org/officeDocument/2006/relationships/image" Target="../media/image4.png"/><Relationship Id="rId4" Type="http://schemas.openxmlformats.org/officeDocument/2006/relationships/image" Target="../media/image3.svg"/><Relationship Id="rId1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62724"/>
        </a:solidFill>
        <a:effectLst/>
      </p:bgPr>
    </p:bg>
    <p:spTree>
      <p:nvGrpSpPr>
        <p:cNvPr id="1" name=""/>
        <p:cNvGrpSpPr/>
        <p:nvPr/>
      </p:nvGrpSpPr>
      <p:grpSpPr>
        <a:xfrm>
          <a:off x="0" y="0"/>
          <a:ext cx="0" cy="0"/>
          <a:chOff x="0" y="0"/>
          <a:chExt cx="0" cy="0"/>
        </a:xfrm>
      </p:grpSpPr>
      <p:sp>
        <p:nvSpPr>
          <p:cNvPr id="2" name="Freeform 2"/>
          <p:cNvSpPr/>
          <p:nvPr/>
        </p:nvSpPr>
        <p:spPr>
          <a:xfrm rot="-498521">
            <a:off x="1344346" y="1098169"/>
            <a:ext cx="4710777" cy="4710777"/>
          </a:xfrm>
          <a:custGeom>
            <a:avLst/>
            <a:gdLst/>
            <a:ahLst/>
            <a:cxnLst/>
            <a:rect l="l" t="t" r="r" b="b"/>
            <a:pathLst>
              <a:path w="4710777" h="4710777">
                <a:moveTo>
                  <a:pt x="0" y="0"/>
                </a:moveTo>
                <a:lnTo>
                  <a:pt x="4710777" y="0"/>
                </a:lnTo>
                <a:lnTo>
                  <a:pt x="4710777" y="4710777"/>
                </a:lnTo>
                <a:lnTo>
                  <a:pt x="0" y="4710777"/>
                </a:lnTo>
                <a:lnTo>
                  <a:pt x="0" y="0"/>
                </a:lnTo>
                <a:close/>
              </a:path>
            </a:pathLst>
          </a:custGeom>
          <a:blipFill>
            <a:blip r:embed="rId2"/>
            <a:stretch>
              <a:fillRect/>
            </a:stretch>
          </a:blipFill>
        </p:spPr>
      </p:sp>
      <p:sp>
        <p:nvSpPr>
          <p:cNvPr id="3" name="Freeform 3"/>
          <p:cNvSpPr/>
          <p:nvPr/>
        </p:nvSpPr>
        <p:spPr>
          <a:xfrm rot="580999">
            <a:off x="12553472" y="2920681"/>
            <a:ext cx="4710777" cy="4710777"/>
          </a:xfrm>
          <a:custGeom>
            <a:avLst/>
            <a:gdLst/>
            <a:ahLst/>
            <a:cxnLst/>
            <a:rect l="l" t="t" r="r" b="b"/>
            <a:pathLst>
              <a:path w="4710777" h="4710777">
                <a:moveTo>
                  <a:pt x="0" y="0"/>
                </a:moveTo>
                <a:lnTo>
                  <a:pt x="4710777" y="0"/>
                </a:lnTo>
                <a:lnTo>
                  <a:pt x="4710777" y="4710777"/>
                </a:lnTo>
                <a:lnTo>
                  <a:pt x="0" y="4710777"/>
                </a:lnTo>
                <a:lnTo>
                  <a:pt x="0" y="0"/>
                </a:lnTo>
                <a:close/>
              </a:path>
            </a:pathLst>
          </a:custGeom>
          <a:blipFill>
            <a:blip r:embed="rId2"/>
            <a:stretch>
              <a:fillRect/>
            </a:stretch>
          </a:blipFill>
        </p:spPr>
      </p:sp>
      <p:grpSp>
        <p:nvGrpSpPr>
          <p:cNvPr id="4" name="Group 4"/>
          <p:cNvGrpSpPr/>
          <p:nvPr/>
        </p:nvGrpSpPr>
        <p:grpSpPr>
          <a:xfrm>
            <a:off x="1866520" y="1396817"/>
            <a:ext cx="15021271" cy="7861483"/>
            <a:chOff x="0" y="0"/>
            <a:chExt cx="2633301" cy="1378156"/>
          </a:xfrm>
        </p:grpSpPr>
        <p:sp>
          <p:nvSpPr>
            <p:cNvPr id="5" name="Freeform 5"/>
            <p:cNvSpPr/>
            <p:nvPr/>
          </p:nvSpPr>
          <p:spPr>
            <a:xfrm>
              <a:off x="16510" y="11430"/>
              <a:ext cx="2602821" cy="1354026"/>
            </a:xfrm>
            <a:custGeom>
              <a:avLst/>
              <a:gdLst/>
              <a:ahLst/>
              <a:cxnLst/>
              <a:rect l="l" t="t" r="r" b="b"/>
              <a:pathLst>
                <a:path w="2602821" h="1354026">
                  <a:moveTo>
                    <a:pt x="1270" y="0"/>
                  </a:moveTo>
                  <a:lnTo>
                    <a:pt x="2602821" y="15240"/>
                  </a:lnTo>
                  <a:lnTo>
                    <a:pt x="2571071" y="1354026"/>
                  </a:lnTo>
                  <a:lnTo>
                    <a:pt x="939446" y="1354026"/>
                  </a:lnTo>
                  <a:lnTo>
                    <a:pt x="0" y="1327356"/>
                  </a:lnTo>
                  <a:lnTo>
                    <a:pt x="11430" y="445774"/>
                  </a:lnTo>
                  <a:close/>
                </a:path>
              </a:pathLst>
            </a:custGeom>
            <a:solidFill>
              <a:srgbClr val="FDE5BE"/>
            </a:solidFill>
          </p:spPr>
        </p:sp>
        <p:sp>
          <p:nvSpPr>
            <p:cNvPr id="6" name="Freeform 6"/>
            <p:cNvSpPr/>
            <p:nvPr/>
          </p:nvSpPr>
          <p:spPr>
            <a:xfrm>
              <a:off x="0" y="-1270"/>
              <a:ext cx="2632031" cy="1379426"/>
            </a:xfrm>
            <a:custGeom>
              <a:avLst/>
              <a:gdLst/>
              <a:ahLst/>
              <a:cxnLst/>
              <a:rect l="l" t="t" r="r" b="b"/>
              <a:pathLst>
                <a:path w="2632031" h="1379426">
                  <a:moveTo>
                    <a:pt x="2597741" y="1354026"/>
                  </a:moveTo>
                  <a:cubicBezTo>
                    <a:pt x="2595201" y="1357836"/>
                    <a:pt x="2591391" y="1362916"/>
                    <a:pt x="2587581" y="1366726"/>
                  </a:cubicBezTo>
                  <a:cubicBezTo>
                    <a:pt x="2583771" y="1369266"/>
                    <a:pt x="2578691" y="1371806"/>
                    <a:pt x="2574881" y="1371806"/>
                  </a:cubicBezTo>
                  <a:cubicBezTo>
                    <a:pt x="2480885" y="1370536"/>
                    <a:pt x="2371528" y="1376886"/>
                    <a:pt x="2260145" y="1379426"/>
                  </a:cubicBezTo>
                  <a:cubicBezTo>
                    <a:pt x="2225717" y="1379426"/>
                    <a:pt x="2189265" y="1378156"/>
                    <a:pt x="2154838" y="1378156"/>
                  </a:cubicBezTo>
                  <a:cubicBezTo>
                    <a:pt x="2077882" y="1376886"/>
                    <a:pt x="2000927" y="1375616"/>
                    <a:pt x="1923972" y="1375616"/>
                  </a:cubicBezTo>
                  <a:lnTo>
                    <a:pt x="1672855" y="1375616"/>
                  </a:lnTo>
                  <a:cubicBezTo>
                    <a:pt x="1616151" y="1375616"/>
                    <a:pt x="1561472" y="1374346"/>
                    <a:pt x="1504768" y="1374346"/>
                  </a:cubicBezTo>
                  <a:cubicBezTo>
                    <a:pt x="1456165" y="1374346"/>
                    <a:pt x="1405537" y="1374346"/>
                    <a:pt x="1356933" y="1375616"/>
                  </a:cubicBezTo>
                  <a:lnTo>
                    <a:pt x="1326556" y="1375616"/>
                  </a:lnTo>
                  <a:cubicBezTo>
                    <a:pt x="1255676" y="1374346"/>
                    <a:pt x="465873" y="1373076"/>
                    <a:pt x="394993" y="1370536"/>
                  </a:cubicBezTo>
                  <a:cubicBezTo>
                    <a:pt x="352465" y="1369266"/>
                    <a:pt x="309937" y="1364186"/>
                    <a:pt x="267409" y="1361646"/>
                  </a:cubicBezTo>
                  <a:cubicBezTo>
                    <a:pt x="190454" y="1356566"/>
                    <a:pt x="113499" y="1352756"/>
                    <a:pt x="41910" y="1347676"/>
                  </a:cubicBezTo>
                  <a:cubicBezTo>
                    <a:pt x="33020" y="1346406"/>
                    <a:pt x="24130" y="1343866"/>
                    <a:pt x="16510" y="1340056"/>
                  </a:cubicBezTo>
                  <a:cubicBezTo>
                    <a:pt x="5080" y="1334976"/>
                    <a:pt x="0" y="1323546"/>
                    <a:pt x="1270" y="1309465"/>
                  </a:cubicBezTo>
                  <a:cubicBezTo>
                    <a:pt x="2540" y="1251329"/>
                    <a:pt x="3810" y="1192190"/>
                    <a:pt x="3810" y="1134054"/>
                  </a:cubicBezTo>
                  <a:cubicBezTo>
                    <a:pt x="5080" y="1074916"/>
                    <a:pt x="17780" y="454465"/>
                    <a:pt x="17780" y="395326"/>
                  </a:cubicBezTo>
                  <a:cubicBezTo>
                    <a:pt x="19050" y="338193"/>
                    <a:pt x="20320" y="281059"/>
                    <a:pt x="19050" y="222923"/>
                  </a:cubicBezTo>
                  <a:cubicBezTo>
                    <a:pt x="17780" y="165789"/>
                    <a:pt x="16510" y="109658"/>
                    <a:pt x="6350" y="48260"/>
                  </a:cubicBezTo>
                  <a:cubicBezTo>
                    <a:pt x="5080" y="35560"/>
                    <a:pt x="2540" y="22860"/>
                    <a:pt x="1270" y="10160"/>
                  </a:cubicBezTo>
                  <a:cubicBezTo>
                    <a:pt x="3810" y="8890"/>
                    <a:pt x="5080" y="7620"/>
                    <a:pt x="6350" y="7620"/>
                  </a:cubicBezTo>
                  <a:cubicBezTo>
                    <a:pt x="34290" y="6350"/>
                    <a:pt x="70971" y="5080"/>
                    <a:pt x="115524" y="3810"/>
                  </a:cubicBezTo>
                  <a:cubicBezTo>
                    <a:pt x="178303" y="1270"/>
                    <a:pt x="243107" y="1270"/>
                    <a:pt x="305887" y="1270"/>
                  </a:cubicBezTo>
                  <a:cubicBezTo>
                    <a:pt x="384867" y="2540"/>
                    <a:pt x="1182771" y="5080"/>
                    <a:pt x="1261752" y="6350"/>
                  </a:cubicBezTo>
                  <a:cubicBezTo>
                    <a:pt x="1338707" y="7620"/>
                    <a:pt x="1415662" y="7620"/>
                    <a:pt x="1492617" y="7620"/>
                  </a:cubicBezTo>
                  <a:cubicBezTo>
                    <a:pt x="1535145" y="7620"/>
                    <a:pt x="1577673" y="7620"/>
                    <a:pt x="1620201" y="8890"/>
                  </a:cubicBezTo>
                  <a:cubicBezTo>
                    <a:pt x="1703232" y="11430"/>
                    <a:pt x="1788288" y="10160"/>
                    <a:pt x="1871318" y="2540"/>
                  </a:cubicBezTo>
                  <a:cubicBezTo>
                    <a:pt x="1905746" y="0"/>
                    <a:pt x="1940173" y="2540"/>
                    <a:pt x="1974600" y="2540"/>
                  </a:cubicBezTo>
                  <a:cubicBezTo>
                    <a:pt x="2051556" y="2540"/>
                    <a:pt x="2128511" y="1270"/>
                    <a:pt x="2205466" y="3810"/>
                  </a:cubicBezTo>
                  <a:cubicBezTo>
                    <a:pt x="2302673" y="6350"/>
                    <a:pt x="2397854" y="13970"/>
                    <a:pt x="2495061" y="17780"/>
                  </a:cubicBezTo>
                  <a:cubicBezTo>
                    <a:pt x="2537589" y="20320"/>
                    <a:pt x="2565991" y="19050"/>
                    <a:pt x="2592661" y="21590"/>
                  </a:cubicBezTo>
                  <a:cubicBezTo>
                    <a:pt x="2601551" y="22860"/>
                    <a:pt x="2610441" y="25400"/>
                    <a:pt x="2619331" y="27940"/>
                  </a:cubicBezTo>
                  <a:cubicBezTo>
                    <a:pt x="2626951" y="30480"/>
                    <a:pt x="2630761" y="36830"/>
                    <a:pt x="2630761" y="46990"/>
                  </a:cubicBezTo>
                  <a:cubicBezTo>
                    <a:pt x="2632031" y="82595"/>
                    <a:pt x="2628221" y="112665"/>
                    <a:pt x="2624411" y="142735"/>
                  </a:cubicBezTo>
                  <a:cubicBezTo>
                    <a:pt x="2620601" y="167794"/>
                    <a:pt x="2619331" y="193855"/>
                    <a:pt x="2618061" y="218914"/>
                  </a:cubicBezTo>
                  <a:cubicBezTo>
                    <a:pt x="2615521" y="261012"/>
                    <a:pt x="2614251" y="303111"/>
                    <a:pt x="2612981" y="345209"/>
                  </a:cubicBezTo>
                  <a:cubicBezTo>
                    <a:pt x="2611711" y="384301"/>
                    <a:pt x="2610441" y="423392"/>
                    <a:pt x="2610441" y="462483"/>
                  </a:cubicBezTo>
                  <a:cubicBezTo>
                    <a:pt x="2610441" y="527636"/>
                    <a:pt x="2599011" y="1153099"/>
                    <a:pt x="2597741" y="1218251"/>
                  </a:cubicBezTo>
                  <a:cubicBezTo>
                    <a:pt x="2600281" y="1260350"/>
                    <a:pt x="2599011" y="1302448"/>
                    <a:pt x="2597741" y="1354026"/>
                  </a:cubicBezTo>
                  <a:close/>
                  <a:moveTo>
                    <a:pt x="17780" y="1323546"/>
                  </a:moveTo>
                  <a:cubicBezTo>
                    <a:pt x="22860" y="1324816"/>
                    <a:pt x="29210" y="1327356"/>
                    <a:pt x="36830" y="1327356"/>
                  </a:cubicBezTo>
                  <a:cubicBezTo>
                    <a:pt x="111473" y="1332436"/>
                    <a:pt x="194504" y="1337516"/>
                    <a:pt x="275510" y="1341326"/>
                  </a:cubicBezTo>
                  <a:cubicBezTo>
                    <a:pt x="313987" y="1343866"/>
                    <a:pt x="352465" y="1347676"/>
                    <a:pt x="392968" y="1348946"/>
                  </a:cubicBezTo>
                  <a:cubicBezTo>
                    <a:pt x="419294" y="1350216"/>
                    <a:pt x="1164545" y="1346406"/>
                    <a:pt x="1188847" y="1347676"/>
                  </a:cubicBezTo>
                  <a:cubicBezTo>
                    <a:pt x="1231375" y="1348946"/>
                    <a:pt x="1273903" y="1351486"/>
                    <a:pt x="1316430" y="1352756"/>
                  </a:cubicBezTo>
                  <a:cubicBezTo>
                    <a:pt x="1336682" y="1354026"/>
                    <a:pt x="1354908" y="1354026"/>
                    <a:pt x="1375160" y="1354026"/>
                  </a:cubicBezTo>
                  <a:cubicBezTo>
                    <a:pt x="1466291" y="1354026"/>
                    <a:pt x="1555397" y="1352756"/>
                    <a:pt x="1646528" y="1354026"/>
                  </a:cubicBezTo>
                  <a:cubicBezTo>
                    <a:pt x="1680955" y="1354026"/>
                    <a:pt x="1717408" y="1356566"/>
                    <a:pt x="1751835" y="1356566"/>
                  </a:cubicBezTo>
                  <a:cubicBezTo>
                    <a:pt x="1804489" y="1356566"/>
                    <a:pt x="1855117" y="1352756"/>
                    <a:pt x="1907771" y="1352756"/>
                  </a:cubicBezTo>
                  <a:cubicBezTo>
                    <a:pt x="1970550" y="1352756"/>
                    <a:pt x="2031304" y="1354026"/>
                    <a:pt x="2094084" y="1354026"/>
                  </a:cubicBezTo>
                  <a:cubicBezTo>
                    <a:pt x="2177114" y="1354026"/>
                    <a:pt x="2262170" y="1354026"/>
                    <a:pt x="2345200" y="1352756"/>
                  </a:cubicBezTo>
                  <a:cubicBezTo>
                    <a:pt x="2420131" y="1351486"/>
                    <a:pt x="2493036" y="1348946"/>
                    <a:pt x="2559641" y="1346406"/>
                  </a:cubicBezTo>
                  <a:cubicBezTo>
                    <a:pt x="2564721" y="1346406"/>
                    <a:pt x="2569801" y="1343866"/>
                    <a:pt x="2576151" y="1342596"/>
                  </a:cubicBezTo>
                  <a:cubicBezTo>
                    <a:pt x="2576151" y="1329896"/>
                    <a:pt x="2577421" y="1317196"/>
                    <a:pt x="2577421" y="1306458"/>
                  </a:cubicBezTo>
                  <a:lnTo>
                    <a:pt x="2577421" y="1275385"/>
                  </a:lnTo>
                  <a:cubicBezTo>
                    <a:pt x="2578691" y="1224265"/>
                    <a:pt x="2581231" y="1172143"/>
                    <a:pt x="2579961" y="1121024"/>
                  </a:cubicBezTo>
                  <a:cubicBezTo>
                    <a:pt x="2578691" y="1048855"/>
                    <a:pt x="2591391" y="417378"/>
                    <a:pt x="2595201" y="345209"/>
                  </a:cubicBezTo>
                  <a:cubicBezTo>
                    <a:pt x="2597741" y="303111"/>
                    <a:pt x="2600281" y="261012"/>
                    <a:pt x="2600281" y="218914"/>
                  </a:cubicBezTo>
                  <a:cubicBezTo>
                    <a:pt x="2600281" y="183832"/>
                    <a:pt x="2601551" y="149752"/>
                    <a:pt x="2609171" y="115672"/>
                  </a:cubicBezTo>
                  <a:cubicBezTo>
                    <a:pt x="2612981" y="95625"/>
                    <a:pt x="2615521" y="75578"/>
                    <a:pt x="2610441" y="49530"/>
                  </a:cubicBezTo>
                  <a:cubicBezTo>
                    <a:pt x="2602821" y="49530"/>
                    <a:pt x="2596471" y="48260"/>
                    <a:pt x="2588851" y="48260"/>
                  </a:cubicBezTo>
                  <a:cubicBezTo>
                    <a:pt x="2555831" y="45720"/>
                    <a:pt x="2509237" y="45720"/>
                    <a:pt x="2454558" y="40640"/>
                  </a:cubicBezTo>
                  <a:cubicBezTo>
                    <a:pt x="2353301" y="33020"/>
                    <a:pt x="2250019" y="27940"/>
                    <a:pt x="2148762" y="27940"/>
                  </a:cubicBezTo>
                  <a:cubicBezTo>
                    <a:pt x="2077882" y="27940"/>
                    <a:pt x="2004977" y="31750"/>
                    <a:pt x="1934098" y="24130"/>
                  </a:cubicBezTo>
                  <a:lnTo>
                    <a:pt x="1913846" y="24130"/>
                  </a:lnTo>
                  <a:cubicBezTo>
                    <a:pt x="1855117" y="27940"/>
                    <a:pt x="1792338" y="33020"/>
                    <a:pt x="1731584" y="34290"/>
                  </a:cubicBezTo>
                  <a:cubicBezTo>
                    <a:pt x="1664754" y="35560"/>
                    <a:pt x="1599950" y="31750"/>
                    <a:pt x="1533120" y="30480"/>
                  </a:cubicBezTo>
                  <a:cubicBezTo>
                    <a:pt x="1470341" y="29210"/>
                    <a:pt x="1407562" y="27940"/>
                    <a:pt x="1346808" y="27940"/>
                  </a:cubicBezTo>
                  <a:cubicBezTo>
                    <a:pt x="1324531" y="27940"/>
                    <a:pt x="1304280" y="29210"/>
                    <a:pt x="1282003" y="27940"/>
                  </a:cubicBezTo>
                  <a:cubicBezTo>
                    <a:pt x="1205048" y="26670"/>
                    <a:pt x="409169" y="24130"/>
                    <a:pt x="330188" y="24130"/>
                  </a:cubicBezTo>
                  <a:cubicBezTo>
                    <a:pt x="261334" y="22860"/>
                    <a:pt x="192479" y="24130"/>
                    <a:pt x="123624" y="24130"/>
                  </a:cubicBezTo>
                  <a:cubicBezTo>
                    <a:pt x="87172" y="24130"/>
                    <a:pt x="45720" y="24130"/>
                    <a:pt x="21590" y="25400"/>
                  </a:cubicBezTo>
                  <a:cubicBezTo>
                    <a:pt x="20320" y="25400"/>
                    <a:pt x="21590" y="36830"/>
                    <a:pt x="22860" y="41910"/>
                  </a:cubicBezTo>
                  <a:cubicBezTo>
                    <a:pt x="26670" y="79588"/>
                    <a:pt x="31750" y="111663"/>
                    <a:pt x="34290" y="142735"/>
                  </a:cubicBezTo>
                  <a:cubicBezTo>
                    <a:pt x="36830" y="198867"/>
                    <a:pt x="38100" y="254998"/>
                    <a:pt x="38100" y="311129"/>
                  </a:cubicBezTo>
                  <a:cubicBezTo>
                    <a:pt x="38100" y="347214"/>
                    <a:pt x="36830" y="382296"/>
                    <a:pt x="35560" y="418380"/>
                  </a:cubicBezTo>
                  <a:cubicBezTo>
                    <a:pt x="34290" y="453462"/>
                    <a:pt x="22860" y="1047853"/>
                    <a:pt x="21590" y="1081932"/>
                  </a:cubicBezTo>
                  <a:lnTo>
                    <a:pt x="21590" y="1148087"/>
                  </a:lnTo>
                  <a:cubicBezTo>
                    <a:pt x="21590" y="1198204"/>
                    <a:pt x="20320" y="1249324"/>
                    <a:pt x="20320" y="1299441"/>
                  </a:cubicBezTo>
                  <a:cubicBezTo>
                    <a:pt x="20320" y="1306458"/>
                    <a:pt x="19050" y="1312472"/>
                    <a:pt x="17780" y="1323546"/>
                  </a:cubicBezTo>
                  <a:close/>
                </a:path>
              </a:pathLst>
            </a:custGeom>
            <a:solidFill>
              <a:srgbClr val="715B4D"/>
            </a:solidFill>
          </p:spPr>
        </p:sp>
      </p:grpSp>
      <p:sp>
        <p:nvSpPr>
          <p:cNvPr id="10" name="Freeform 10"/>
          <p:cNvSpPr/>
          <p:nvPr/>
        </p:nvSpPr>
        <p:spPr>
          <a:xfrm>
            <a:off x="9425657" y="7546988"/>
            <a:ext cx="4982808" cy="2366834"/>
          </a:xfrm>
          <a:custGeom>
            <a:avLst/>
            <a:gdLst/>
            <a:ahLst/>
            <a:cxnLst/>
            <a:rect l="l" t="t" r="r" b="b"/>
            <a:pathLst>
              <a:path w="4982808" h="2366834">
                <a:moveTo>
                  <a:pt x="0" y="0"/>
                </a:moveTo>
                <a:lnTo>
                  <a:pt x="4982808" y="0"/>
                </a:lnTo>
                <a:lnTo>
                  <a:pt x="4982808" y="2366834"/>
                </a:lnTo>
                <a:lnTo>
                  <a:pt x="0" y="2366834"/>
                </a:lnTo>
                <a:lnTo>
                  <a:pt x="0" y="0"/>
                </a:lnTo>
                <a:close/>
              </a:path>
            </a:pathLst>
          </a:custGeom>
          <a:blipFill>
            <a:blip r:embed="rId3">
              <a:extLst>
                <a:ext uri="{96DAC541-7B7A-43D3-8B79-37D633B846F1}">
                  <asvg:svgBlip xmlns="" xmlns:asvg="http://schemas.microsoft.com/office/drawing/2016/SVG/main" r:embed="rId8"/>
                </a:ext>
              </a:extLst>
            </a:blip>
            <a:stretch>
              <a:fillRect/>
            </a:stretch>
          </a:blipFill>
        </p:spPr>
      </p:sp>
      <p:sp>
        <p:nvSpPr>
          <p:cNvPr id="11" name="Freeform 11"/>
          <p:cNvSpPr/>
          <p:nvPr/>
        </p:nvSpPr>
        <p:spPr>
          <a:xfrm>
            <a:off x="4839506" y="7864024"/>
            <a:ext cx="9417123" cy="684882"/>
          </a:xfrm>
          <a:custGeom>
            <a:avLst/>
            <a:gdLst/>
            <a:ahLst/>
            <a:cxnLst/>
            <a:rect l="l" t="t" r="r" b="b"/>
            <a:pathLst>
              <a:path w="9417123" h="684882">
                <a:moveTo>
                  <a:pt x="0" y="0"/>
                </a:moveTo>
                <a:lnTo>
                  <a:pt x="9417124" y="0"/>
                </a:lnTo>
                <a:lnTo>
                  <a:pt x="9417124" y="684882"/>
                </a:lnTo>
                <a:lnTo>
                  <a:pt x="0" y="684882"/>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nvGrpSpPr>
          <p:cNvPr id="21" name="Group 20"/>
          <p:cNvGrpSpPr/>
          <p:nvPr/>
        </p:nvGrpSpPr>
        <p:grpSpPr>
          <a:xfrm rot="1721220">
            <a:off x="14411151" y="6975623"/>
            <a:ext cx="2688691" cy="2713486"/>
            <a:chOff x="13414783" y="6658127"/>
            <a:chExt cx="2948054" cy="2682744"/>
          </a:xfrm>
        </p:grpSpPr>
        <p:sp>
          <p:nvSpPr>
            <p:cNvPr id="7" name="Freeform 7"/>
            <p:cNvSpPr/>
            <p:nvPr/>
          </p:nvSpPr>
          <p:spPr>
            <a:xfrm rot="831069">
              <a:off x="14045617" y="6658127"/>
              <a:ext cx="2317220" cy="2682744"/>
            </a:xfrm>
            <a:custGeom>
              <a:avLst/>
              <a:gdLst/>
              <a:ahLst/>
              <a:cxnLst/>
              <a:rect l="l" t="t" r="r" b="b"/>
              <a:pathLst>
                <a:path w="2317220" h="2682744">
                  <a:moveTo>
                    <a:pt x="0" y="0"/>
                  </a:moveTo>
                  <a:lnTo>
                    <a:pt x="2317220" y="0"/>
                  </a:lnTo>
                  <a:lnTo>
                    <a:pt x="2317220" y="2682743"/>
                  </a:lnTo>
                  <a:lnTo>
                    <a:pt x="0" y="2682743"/>
                  </a:lnTo>
                  <a:lnTo>
                    <a:pt x="0" y="0"/>
                  </a:lnTo>
                  <a:close/>
                </a:path>
              </a:pathLst>
            </a:custGeom>
            <a:blipFill>
              <a:blip r:embed="rId11">
                <a:extLst>
                  <a:ext uri="{96DAC541-7B7A-43D3-8B79-37D633B846F1}">
                    <asvg:svgBlip xmlns="" xmlns:asvg="http://schemas.microsoft.com/office/drawing/2016/SVG/main" r:embed="rId4"/>
                  </a:ext>
                </a:extLst>
              </a:blip>
              <a:stretch>
                <a:fillRect/>
              </a:stretch>
            </a:blipFill>
          </p:spPr>
        </p:sp>
        <p:sp>
          <p:nvSpPr>
            <p:cNvPr id="13" name="Freeform 13"/>
            <p:cNvSpPr/>
            <p:nvPr/>
          </p:nvSpPr>
          <p:spPr>
            <a:xfrm rot="18489240">
              <a:off x="14106018" y="6478535"/>
              <a:ext cx="1274649" cy="2657119"/>
            </a:xfrm>
            <a:custGeom>
              <a:avLst/>
              <a:gdLst/>
              <a:ahLst/>
              <a:cxnLst/>
              <a:rect l="l" t="t" r="r" b="b"/>
              <a:pathLst>
                <a:path w="1933300" h="2648356">
                  <a:moveTo>
                    <a:pt x="0" y="0"/>
                  </a:moveTo>
                  <a:lnTo>
                    <a:pt x="1933300" y="0"/>
                  </a:lnTo>
                  <a:lnTo>
                    <a:pt x="1933300" y="2648356"/>
                  </a:lnTo>
                  <a:lnTo>
                    <a:pt x="0" y="2648356"/>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grpSp>
      <p:sp>
        <p:nvSpPr>
          <p:cNvPr id="14" name="Freeform 14"/>
          <p:cNvSpPr/>
          <p:nvPr/>
        </p:nvSpPr>
        <p:spPr>
          <a:xfrm>
            <a:off x="176632" y="6201446"/>
            <a:ext cx="4740092" cy="4089962"/>
          </a:xfrm>
          <a:custGeom>
            <a:avLst/>
            <a:gdLst/>
            <a:ahLst/>
            <a:cxnLst/>
            <a:rect l="l" t="t" r="r" b="b"/>
            <a:pathLst>
              <a:path w="4947827" h="4367626">
                <a:moveTo>
                  <a:pt x="0" y="0"/>
                </a:moveTo>
                <a:lnTo>
                  <a:pt x="4947827" y="0"/>
                </a:lnTo>
                <a:lnTo>
                  <a:pt x="4947827" y="4367626"/>
                </a:lnTo>
                <a:lnTo>
                  <a:pt x="0" y="4367626"/>
                </a:lnTo>
                <a:lnTo>
                  <a:pt x="0" y="0"/>
                </a:lnTo>
                <a:close/>
              </a:path>
            </a:pathLst>
          </a:custGeom>
          <a:blipFill>
            <a:blip r:embed="rId14"/>
            <a:stretch>
              <a:fillRect l="-13680" t="-30258" r="-74592" b="-1107"/>
            </a:stretch>
          </a:blipFill>
        </p:spPr>
      </p:sp>
      <p:sp>
        <p:nvSpPr>
          <p:cNvPr id="15" name="Freeform 15"/>
          <p:cNvSpPr/>
          <p:nvPr/>
        </p:nvSpPr>
        <p:spPr>
          <a:xfrm>
            <a:off x="13261529" y="117012"/>
            <a:ext cx="4861174" cy="3689927"/>
          </a:xfrm>
          <a:custGeom>
            <a:avLst/>
            <a:gdLst/>
            <a:ahLst/>
            <a:cxnLst/>
            <a:rect l="l" t="t" r="r" b="b"/>
            <a:pathLst>
              <a:path w="5257158" h="4303012">
                <a:moveTo>
                  <a:pt x="0" y="0"/>
                </a:moveTo>
                <a:lnTo>
                  <a:pt x="5257158" y="0"/>
                </a:lnTo>
                <a:lnTo>
                  <a:pt x="5257158" y="4303012"/>
                </a:lnTo>
                <a:lnTo>
                  <a:pt x="0" y="4303012"/>
                </a:lnTo>
                <a:lnTo>
                  <a:pt x="0" y="0"/>
                </a:lnTo>
                <a:close/>
              </a:path>
            </a:pathLst>
          </a:custGeom>
          <a:blipFill>
            <a:blip r:embed="rId15"/>
            <a:stretch>
              <a:fillRect l="-100355" t="-20000" r="-5338" b="-34782"/>
            </a:stretch>
          </a:blipFill>
        </p:spPr>
      </p:sp>
      <p:sp>
        <p:nvSpPr>
          <p:cNvPr id="8" name="Freeform 8"/>
          <p:cNvSpPr/>
          <p:nvPr/>
        </p:nvSpPr>
        <p:spPr>
          <a:xfrm>
            <a:off x="3970585" y="7713705"/>
            <a:ext cx="682570" cy="1238222"/>
          </a:xfrm>
          <a:custGeom>
            <a:avLst/>
            <a:gdLst/>
            <a:ahLst/>
            <a:cxnLst/>
            <a:rect l="l" t="t" r="r" b="b"/>
            <a:pathLst>
              <a:path w="682570" h="1238222">
                <a:moveTo>
                  <a:pt x="0" y="0"/>
                </a:moveTo>
                <a:lnTo>
                  <a:pt x="682570" y="0"/>
                </a:lnTo>
                <a:lnTo>
                  <a:pt x="682570" y="1238223"/>
                </a:lnTo>
                <a:lnTo>
                  <a:pt x="0" y="1238223"/>
                </a:lnTo>
                <a:lnTo>
                  <a:pt x="0" y="0"/>
                </a:lnTo>
                <a:close/>
              </a:path>
            </a:pathLst>
          </a:custGeom>
          <a:blipFill>
            <a:blip r:embed="rId16">
              <a:extLst>
                <a:ext uri="{96DAC541-7B7A-43D3-8B79-37D633B846F1}">
                  <asvg:svgBlip xmlns="" xmlns:asvg="http://schemas.microsoft.com/office/drawing/2016/SVG/main" r:embed="rId6"/>
                </a:ext>
              </a:extLst>
            </a:blip>
            <a:stretch>
              <a:fillRect/>
            </a:stretch>
          </a:blipFill>
        </p:spPr>
      </p:sp>
      <p:sp>
        <p:nvSpPr>
          <p:cNvPr id="22" name="Freeform 10"/>
          <p:cNvSpPr/>
          <p:nvPr/>
        </p:nvSpPr>
        <p:spPr>
          <a:xfrm>
            <a:off x="5181106" y="7219227"/>
            <a:ext cx="4982808" cy="2366834"/>
          </a:xfrm>
          <a:custGeom>
            <a:avLst/>
            <a:gdLst/>
            <a:ahLst/>
            <a:cxnLst/>
            <a:rect l="l" t="t" r="r" b="b"/>
            <a:pathLst>
              <a:path w="4982808" h="2366834">
                <a:moveTo>
                  <a:pt x="0" y="0"/>
                </a:moveTo>
                <a:lnTo>
                  <a:pt x="4982808" y="0"/>
                </a:lnTo>
                <a:lnTo>
                  <a:pt x="4982808" y="2366834"/>
                </a:lnTo>
                <a:lnTo>
                  <a:pt x="0" y="2366834"/>
                </a:lnTo>
                <a:lnTo>
                  <a:pt x="0" y="0"/>
                </a:lnTo>
                <a:close/>
              </a:path>
            </a:pathLst>
          </a:custGeom>
          <a:blipFill>
            <a:blip r:embed="rId3">
              <a:extLst>
                <a:ext uri="{96DAC541-7B7A-43D3-8B79-37D633B846F1}">
                  <asvg:svgBlip xmlns="" xmlns:asvg="http://schemas.microsoft.com/office/drawing/2016/SVG/main" r:embed="rId8"/>
                </a:ext>
              </a:extLst>
            </a:blip>
            <a:stretch>
              <a:fillRect/>
            </a:stretch>
          </a:blipFill>
        </p:spPr>
      </p:sp>
      <p:pic>
        <p:nvPicPr>
          <p:cNvPr id="31" name="Picture 30"/>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8905" y="36527"/>
            <a:ext cx="1476813" cy="1476813"/>
          </a:xfrm>
          <a:prstGeom prst="rect">
            <a:avLst/>
          </a:prstGeom>
        </p:spPr>
      </p:pic>
      <p:pic>
        <p:nvPicPr>
          <p:cNvPr id="32" name="Picture 31"/>
          <p:cNvPicPr>
            <a:picLocks noChangeAspect="1"/>
          </p:cNvPicPr>
          <p:nvPr/>
        </p:nvPicPr>
        <p:blipFill>
          <a:blip r:embed="rId18"/>
          <a:stretch>
            <a:fillRect/>
          </a:stretch>
        </p:blipFill>
        <p:spPr>
          <a:xfrm>
            <a:off x="1625558" y="1682047"/>
            <a:ext cx="15753429" cy="6633023"/>
          </a:xfrm>
          <a:prstGeom prst="rect">
            <a:avLst/>
          </a:prstGeom>
        </p:spPr>
      </p:pic>
      <p:pic>
        <p:nvPicPr>
          <p:cNvPr id="33" name="Picture 32"/>
          <p:cNvPicPr>
            <a:picLocks noChangeAspect="1"/>
          </p:cNvPicPr>
          <p:nvPr/>
        </p:nvPicPr>
        <p:blipFill>
          <a:blip r:embed="rId19"/>
          <a:stretch>
            <a:fillRect/>
          </a:stretch>
        </p:blipFill>
        <p:spPr>
          <a:xfrm>
            <a:off x="6797750" y="143735"/>
            <a:ext cx="5151566" cy="1603387"/>
          </a:xfrm>
          <a:prstGeom prst="rect">
            <a:avLst/>
          </a:prstGeom>
        </p:spPr>
      </p:pic>
      <p:pic>
        <p:nvPicPr>
          <p:cNvPr id="34" name="Picture 33"/>
          <p:cNvPicPr>
            <a:picLocks noChangeAspect="1"/>
          </p:cNvPicPr>
          <p:nvPr/>
        </p:nvPicPr>
        <p:blipFill>
          <a:blip r:embed="rId20"/>
          <a:stretch>
            <a:fillRect/>
          </a:stretch>
        </p:blipFill>
        <p:spPr>
          <a:xfrm>
            <a:off x="1166876" y="1723978"/>
            <a:ext cx="5767316" cy="1767993"/>
          </a:xfrm>
          <a:prstGeom prst="rect">
            <a:avLst/>
          </a:prstGeom>
        </p:spPr>
      </p:pic>
      <p:pic>
        <p:nvPicPr>
          <p:cNvPr id="35" name="Picture 34"/>
          <p:cNvPicPr>
            <a:picLocks noChangeAspect="1"/>
          </p:cNvPicPr>
          <p:nvPr/>
        </p:nvPicPr>
        <p:blipFill>
          <a:blip r:embed="rId21"/>
          <a:stretch>
            <a:fillRect/>
          </a:stretch>
        </p:blipFill>
        <p:spPr>
          <a:xfrm>
            <a:off x="8216603" y="7386009"/>
            <a:ext cx="5761219" cy="1066892"/>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500" fill="hold"/>
                                        <p:tgtEl>
                                          <p:spTgt spid="22"/>
                                        </p:tgtEl>
                                        <p:attrNameLst>
                                          <p:attrName>ppt_x</p:attrName>
                                        </p:attrNameLst>
                                      </p:cBhvr>
                                      <p:tavLst>
                                        <p:tav tm="0">
                                          <p:val>
                                            <p:strVal val="#ppt_x"/>
                                          </p:val>
                                        </p:tav>
                                        <p:tav tm="100000">
                                          <p:val>
                                            <p:strVal val="#ppt_x"/>
                                          </p:val>
                                        </p:tav>
                                      </p:tavLst>
                                    </p:anim>
                                    <p:anim calcmode="lin" valueType="num">
                                      <p:cBhvr additive="base">
                                        <p:cTn id="40" dur="500" fill="hold"/>
                                        <p:tgtEl>
                                          <p:spTgt spid="2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1"/>
                                        </p:tgtEl>
                                        <p:attrNameLst>
                                          <p:attrName>style.visibility</p:attrName>
                                        </p:attrNameLst>
                                      </p:cBhvr>
                                      <p:to>
                                        <p:strVal val="visible"/>
                                      </p:to>
                                    </p:set>
                                    <p:anim calcmode="lin" valueType="num">
                                      <p:cBhvr additive="base">
                                        <p:cTn id="43" dur="500" fill="hold"/>
                                        <p:tgtEl>
                                          <p:spTgt spid="31"/>
                                        </p:tgtEl>
                                        <p:attrNameLst>
                                          <p:attrName>ppt_x</p:attrName>
                                        </p:attrNameLst>
                                      </p:cBhvr>
                                      <p:tavLst>
                                        <p:tav tm="0">
                                          <p:val>
                                            <p:strVal val="#ppt_x"/>
                                          </p:val>
                                        </p:tav>
                                        <p:tav tm="100000">
                                          <p:val>
                                            <p:strVal val="#ppt_x"/>
                                          </p:val>
                                        </p:tav>
                                      </p:tavLst>
                                    </p:anim>
                                    <p:anim calcmode="lin" valueType="num">
                                      <p:cBhvr additive="base">
                                        <p:cTn id="4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3"/>
                                        </p:tgtEl>
                                        <p:attrNameLst>
                                          <p:attrName>style.visibility</p:attrName>
                                        </p:attrNameLst>
                                      </p:cBhvr>
                                      <p:to>
                                        <p:strVal val="visible"/>
                                      </p:to>
                                    </p:set>
                                    <p:anim calcmode="lin" valueType="num">
                                      <p:cBhvr additive="base">
                                        <p:cTn id="49" dur="500" fill="hold"/>
                                        <p:tgtEl>
                                          <p:spTgt spid="33"/>
                                        </p:tgtEl>
                                        <p:attrNameLst>
                                          <p:attrName>ppt_x</p:attrName>
                                        </p:attrNameLst>
                                      </p:cBhvr>
                                      <p:tavLst>
                                        <p:tav tm="0">
                                          <p:val>
                                            <p:strVal val="#ppt_x"/>
                                          </p:val>
                                        </p:tav>
                                        <p:tav tm="100000">
                                          <p:val>
                                            <p:strVal val="#ppt_x"/>
                                          </p:val>
                                        </p:tav>
                                      </p:tavLst>
                                    </p:anim>
                                    <p:anim calcmode="lin" valueType="num">
                                      <p:cBhvr additive="base">
                                        <p:cTn id="50" dur="500" fill="hold"/>
                                        <p:tgtEl>
                                          <p:spTgt spid="33"/>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34"/>
                                        </p:tgtEl>
                                        <p:attrNameLst>
                                          <p:attrName>style.visibility</p:attrName>
                                        </p:attrNameLst>
                                      </p:cBhvr>
                                      <p:to>
                                        <p:strVal val="visible"/>
                                      </p:to>
                                    </p:set>
                                    <p:anim calcmode="lin" valueType="num">
                                      <p:cBhvr additive="base">
                                        <p:cTn id="53" dur="500" fill="hold"/>
                                        <p:tgtEl>
                                          <p:spTgt spid="34"/>
                                        </p:tgtEl>
                                        <p:attrNameLst>
                                          <p:attrName>ppt_x</p:attrName>
                                        </p:attrNameLst>
                                      </p:cBhvr>
                                      <p:tavLst>
                                        <p:tav tm="0">
                                          <p:val>
                                            <p:strVal val="#ppt_x"/>
                                          </p:val>
                                        </p:tav>
                                        <p:tav tm="100000">
                                          <p:val>
                                            <p:strVal val="#ppt_x"/>
                                          </p:val>
                                        </p:tav>
                                      </p:tavLst>
                                    </p:anim>
                                    <p:anim calcmode="lin" valueType="num">
                                      <p:cBhvr additive="base">
                                        <p:cTn id="54" dur="500" fill="hold"/>
                                        <p:tgtEl>
                                          <p:spTgt spid="34"/>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35"/>
                                        </p:tgtEl>
                                        <p:attrNameLst>
                                          <p:attrName>style.visibility</p:attrName>
                                        </p:attrNameLst>
                                      </p:cBhvr>
                                      <p:to>
                                        <p:strVal val="visible"/>
                                      </p:to>
                                    </p:set>
                                    <p:anim calcmode="lin" valueType="num">
                                      <p:cBhvr additive="base">
                                        <p:cTn id="57" dur="500" fill="hold"/>
                                        <p:tgtEl>
                                          <p:spTgt spid="35"/>
                                        </p:tgtEl>
                                        <p:attrNameLst>
                                          <p:attrName>ppt_x</p:attrName>
                                        </p:attrNameLst>
                                      </p:cBhvr>
                                      <p:tavLst>
                                        <p:tav tm="0">
                                          <p:val>
                                            <p:strVal val="#ppt_x"/>
                                          </p:val>
                                        </p:tav>
                                        <p:tav tm="100000">
                                          <p:val>
                                            <p:strVal val="#ppt_x"/>
                                          </p:val>
                                        </p:tav>
                                      </p:tavLst>
                                    </p:anim>
                                    <p:anim calcmode="lin" valueType="num">
                                      <p:cBhvr additive="base">
                                        <p:cTn id="58" dur="500" fill="hold"/>
                                        <p:tgtEl>
                                          <p:spTgt spid="35"/>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additive="base">
                                        <p:cTn id="61" dur="500" fill="hold"/>
                                        <p:tgtEl>
                                          <p:spTgt spid="11"/>
                                        </p:tgtEl>
                                        <p:attrNameLst>
                                          <p:attrName>ppt_x</p:attrName>
                                        </p:attrNameLst>
                                      </p:cBhvr>
                                      <p:tavLst>
                                        <p:tav tm="0">
                                          <p:val>
                                            <p:strVal val="#ppt_x"/>
                                          </p:val>
                                        </p:tav>
                                        <p:tav tm="100000">
                                          <p:val>
                                            <p:strVal val="#ppt_x"/>
                                          </p:val>
                                        </p:tav>
                                      </p:tavLst>
                                    </p:anim>
                                    <p:anim calcmode="lin" valueType="num">
                                      <p:cBhvr additive="base">
                                        <p:cTn id="62" dur="500" fill="hold"/>
                                        <p:tgtEl>
                                          <p:spTgt spid="11"/>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32"/>
                                        </p:tgtEl>
                                        <p:attrNameLst>
                                          <p:attrName>style.visibility</p:attrName>
                                        </p:attrNameLst>
                                      </p:cBhvr>
                                      <p:to>
                                        <p:strVal val="visible"/>
                                      </p:to>
                                    </p:set>
                                    <p:anim calcmode="lin" valueType="num">
                                      <p:cBhvr additive="base">
                                        <p:cTn id="65" dur="500" fill="hold"/>
                                        <p:tgtEl>
                                          <p:spTgt spid="32"/>
                                        </p:tgtEl>
                                        <p:attrNameLst>
                                          <p:attrName>ppt_x</p:attrName>
                                        </p:attrNameLst>
                                      </p:cBhvr>
                                      <p:tavLst>
                                        <p:tav tm="0">
                                          <p:val>
                                            <p:strVal val="#ppt_x"/>
                                          </p:val>
                                        </p:tav>
                                        <p:tav tm="100000">
                                          <p:val>
                                            <p:strVal val="#ppt_x"/>
                                          </p:val>
                                        </p:tav>
                                      </p:tavLst>
                                    </p:anim>
                                    <p:anim calcmode="lin" valueType="num">
                                      <p:cBhvr additive="base">
                                        <p:cTn id="6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662724"/>
        </a:solidFill>
        <a:effectLst/>
      </p:bgPr>
    </p:bg>
    <p:spTree>
      <p:nvGrpSpPr>
        <p:cNvPr id="1" name=""/>
        <p:cNvGrpSpPr/>
        <p:nvPr/>
      </p:nvGrpSpPr>
      <p:grpSpPr>
        <a:xfrm>
          <a:off x="0" y="0"/>
          <a:ext cx="0" cy="0"/>
          <a:chOff x="0" y="0"/>
          <a:chExt cx="0" cy="0"/>
        </a:xfrm>
      </p:grpSpPr>
      <p:grpSp>
        <p:nvGrpSpPr>
          <p:cNvPr id="14" name="Group 13"/>
          <p:cNvGrpSpPr/>
          <p:nvPr/>
        </p:nvGrpSpPr>
        <p:grpSpPr>
          <a:xfrm>
            <a:off x="1126319" y="952500"/>
            <a:ext cx="16230600" cy="8479769"/>
            <a:chOff x="6613206" y="1083684"/>
            <a:chExt cx="10771541" cy="6235153"/>
          </a:xfrm>
        </p:grpSpPr>
        <p:sp>
          <p:nvSpPr>
            <p:cNvPr id="2" name="Freeform 2"/>
            <p:cNvSpPr/>
            <p:nvPr/>
          </p:nvSpPr>
          <p:spPr>
            <a:xfrm rot="355552">
              <a:off x="14524049" y="1083684"/>
              <a:ext cx="2860698" cy="3760104"/>
            </a:xfrm>
            <a:custGeom>
              <a:avLst/>
              <a:gdLst/>
              <a:ahLst/>
              <a:cxnLst/>
              <a:rect l="l" t="t" r="r" b="b"/>
              <a:pathLst>
                <a:path w="4710777" h="5198743">
                  <a:moveTo>
                    <a:pt x="0" y="0"/>
                  </a:moveTo>
                  <a:lnTo>
                    <a:pt x="4710777" y="0"/>
                  </a:lnTo>
                  <a:lnTo>
                    <a:pt x="4710777" y="5198743"/>
                  </a:lnTo>
                  <a:lnTo>
                    <a:pt x="0" y="5198743"/>
                  </a:lnTo>
                  <a:lnTo>
                    <a:pt x="0" y="0"/>
                  </a:lnTo>
                  <a:close/>
                </a:path>
              </a:pathLst>
            </a:custGeom>
            <a:blipFill>
              <a:blip r:embed="rId2"/>
              <a:stretch>
                <a:fillRect l="-5179" r="-5179"/>
              </a:stretch>
            </a:blipFill>
          </p:spPr>
        </p:sp>
        <p:sp>
          <p:nvSpPr>
            <p:cNvPr id="3" name="Freeform 3"/>
            <p:cNvSpPr/>
            <p:nvPr/>
          </p:nvSpPr>
          <p:spPr>
            <a:xfrm rot="-130388">
              <a:off x="6613206" y="3558733"/>
              <a:ext cx="2860698" cy="3760104"/>
            </a:xfrm>
            <a:custGeom>
              <a:avLst/>
              <a:gdLst/>
              <a:ahLst/>
              <a:cxnLst/>
              <a:rect l="l" t="t" r="r" b="b"/>
              <a:pathLst>
                <a:path w="4710777" h="5198743">
                  <a:moveTo>
                    <a:pt x="0" y="0"/>
                  </a:moveTo>
                  <a:lnTo>
                    <a:pt x="4710777" y="0"/>
                  </a:lnTo>
                  <a:lnTo>
                    <a:pt x="4710777" y="5198743"/>
                  </a:lnTo>
                  <a:lnTo>
                    <a:pt x="0" y="5198743"/>
                  </a:lnTo>
                  <a:lnTo>
                    <a:pt x="0" y="0"/>
                  </a:lnTo>
                  <a:close/>
                </a:path>
              </a:pathLst>
            </a:custGeom>
            <a:blipFill>
              <a:blip r:embed="rId2"/>
              <a:stretch>
                <a:fillRect l="-5179" r="-5179"/>
              </a:stretch>
            </a:blipFill>
          </p:spPr>
        </p:sp>
        <p:grpSp>
          <p:nvGrpSpPr>
            <p:cNvPr id="4" name="Group 4"/>
            <p:cNvGrpSpPr/>
            <p:nvPr/>
          </p:nvGrpSpPr>
          <p:grpSpPr>
            <a:xfrm>
              <a:off x="7467599" y="1272848"/>
              <a:ext cx="9490569" cy="5775652"/>
              <a:chOff x="0" y="0"/>
              <a:chExt cx="4024168" cy="2056188"/>
            </a:xfrm>
          </p:grpSpPr>
          <p:sp>
            <p:nvSpPr>
              <p:cNvPr id="5" name="Freeform 5"/>
              <p:cNvSpPr/>
              <p:nvPr/>
            </p:nvSpPr>
            <p:spPr>
              <a:xfrm>
                <a:off x="16510" y="11430"/>
                <a:ext cx="3993688" cy="2032058"/>
              </a:xfrm>
              <a:custGeom>
                <a:avLst/>
                <a:gdLst/>
                <a:ahLst/>
                <a:cxnLst/>
                <a:rect l="l" t="t" r="r" b="b"/>
                <a:pathLst>
                  <a:path w="3993688" h="2032058">
                    <a:moveTo>
                      <a:pt x="1270" y="0"/>
                    </a:moveTo>
                    <a:lnTo>
                      <a:pt x="3993688" y="15240"/>
                    </a:lnTo>
                    <a:lnTo>
                      <a:pt x="3961938" y="2032058"/>
                    </a:lnTo>
                    <a:lnTo>
                      <a:pt x="1444020" y="2032058"/>
                    </a:lnTo>
                    <a:lnTo>
                      <a:pt x="0" y="2005388"/>
                    </a:lnTo>
                    <a:lnTo>
                      <a:pt x="11430" y="656320"/>
                    </a:lnTo>
                    <a:close/>
                  </a:path>
                </a:pathLst>
              </a:custGeom>
              <a:solidFill>
                <a:schemeClr val="bg1"/>
              </a:solidFill>
            </p:spPr>
          </p:sp>
          <p:sp>
            <p:nvSpPr>
              <p:cNvPr id="6" name="Freeform 6"/>
              <p:cNvSpPr/>
              <p:nvPr/>
            </p:nvSpPr>
            <p:spPr>
              <a:xfrm>
                <a:off x="0" y="-1270"/>
                <a:ext cx="4022898" cy="2057458"/>
              </a:xfrm>
              <a:custGeom>
                <a:avLst/>
                <a:gdLst/>
                <a:ahLst/>
                <a:cxnLst/>
                <a:rect l="l" t="t" r="r" b="b"/>
                <a:pathLst>
                  <a:path w="4022898" h="2057458">
                    <a:moveTo>
                      <a:pt x="3988608" y="2032058"/>
                    </a:moveTo>
                    <a:cubicBezTo>
                      <a:pt x="3986068" y="2035868"/>
                      <a:pt x="3982258" y="2040948"/>
                      <a:pt x="3978448" y="2044758"/>
                    </a:cubicBezTo>
                    <a:cubicBezTo>
                      <a:pt x="3974638" y="2047298"/>
                      <a:pt x="3969558" y="2049838"/>
                      <a:pt x="3965748" y="2049838"/>
                    </a:cubicBezTo>
                    <a:cubicBezTo>
                      <a:pt x="3835649" y="2048568"/>
                      <a:pt x="3665322" y="2054918"/>
                      <a:pt x="3491840" y="2057458"/>
                    </a:cubicBezTo>
                    <a:cubicBezTo>
                      <a:pt x="3438219" y="2057458"/>
                      <a:pt x="3381443" y="2056188"/>
                      <a:pt x="3327822" y="2056188"/>
                    </a:cubicBezTo>
                    <a:cubicBezTo>
                      <a:pt x="3207962" y="2054918"/>
                      <a:pt x="3088102" y="2053648"/>
                      <a:pt x="2968242" y="2053648"/>
                    </a:cubicBezTo>
                    <a:lnTo>
                      <a:pt x="2577120" y="2053648"/>
                    </a:lnTo>
                    <a:cubicBezTo>
                      <a:pt x="2488802" y="2053648"/>
                      <a:pt x="2403638" y="2052378"/>
                      <a:pt x="2315320" y="2052378"/>
                    </a:cubicBezTo>
                    <a:cubicBezTo>
                      <a:pt x="2239619" y="2052378"/>
                      <a:pt x="2160764" y="2052378"/>
                      <a:pt x="2085063" y="2053648"/>
                    </a:cubicBezTo>
                    <a:lnTo>
                      <a:pt x="2037750" y="2053648"/>
                    </a:lnTo>
                    <a:cubicBezTo>
                      <a:pt x="1927353" y="2052378"/>
                      <a:pt x="697211" y="2051108"/>
                      <a:pt x="586814" y="2048568"/>
                    </a:cubicBezTo>
                    <a:cubicBezTo>
                      <a:pt x="520576" y="2047298"/>
                      <a:pt x="454337" y="2042218"/>
                      <a:pt x="388099" y="2039678"/>
                    </a:cubicBezTo>
                    <a:cubicBezTo>
                      <a:pt x="268239" y="2034598"/>
                      <a:pt x="148379" y="2030788"/>
                      <a:pt x="41910" y="2025708"/>
                    </a:cubicBezTo>
                    <a:cubicBezTo>
                      <a:pt x="33020" y="2024438"/>
                      <a:pt x="24130" y="2021898"/>
                      <a:pt x="16510" y="2018088"/>
                    </a:cubicBezTo>
                    <a:cubicBezTo>
                      <a:pt x="5080" y="2013008"/>
                      <a:pt x="0" y="2001578"/>
                      <a:pt x="1270" y="1985125"/>
                    </a:cubicBezTo>
                    <a:cubicBezTo>
                      <a:pt x="2540" y="1895214"/>
                      <a:pt x="3810" y="1803754"/>
                      <a:pt x="3810" y="1713843"/>
                    </a:cubicBezTo>
                    <a:cubicBezTo>
                      <a:pt x="5080" y="1622382"/>
                      <a:pt x="17780" y="662820"/>
                      <a:pt x="17780" y="571359"/>
                    </a:cubicBezTo>
                    <a:cubicBezTo>
                      <a:pt x="19050" y="482999"/>
                      <a:pt x="20320" y="394638"/>
                      <a:pt x="19050" y="304728"/>
                    </a:cubicBezTo>
                    <a:cubicBezTo>
                      <a:pt x="17780" y="216367"/>
                      <a:pt x="16510" y="129557"/>
                      <a:pt x="6350" y="48260"/>
                    </a:cubicBezTo>
                    <a:cubicBezTo>
                      <a:pt x="5080" y="35560"/>
                      <a:pt x="2540" y="22860"/>
                      <a:pt x="1270" y="10160"/>
                    </a:cubicBezTo>
                    <a:cubicBezTo>
                      <a:pt x="3810" y="8890"/>
                      <a:pt x="5080" y="7620"/>
                      <a:pt x="6350" y="7620"/>
                    </a:cubicBezTo>
                    <a:cubicBezTo>
                      <a:pt x="34290" y="6350"/>
                      <a:pt x="82141" y="5080"/>
                      <a:pt x="151533" y="3810"/>
                    </a:cubicBezTo>
                    <a:cubicBezTo>
                      <a:pt x="249314" y="1270"/>
                      <a:pt x="350248" y="1270"/>
                      <a:pt x="448029" y="1270"/>
                    </a:cubicBezTo>
                    <a:cubicBezTo>
                      <a:pt x="571043" y="2540"/>
                      <a:pt x="1813801" y="5080"/>
                      <a:pt x="1936815" y="6350"/>
                    </a:cubicBezTo>
                    <a:cubicBezTo>
                      <a:pt x="2056675" y="7620"/>
                      <a:pt x="2176535" y="7620"/>
                      <a:pt x="2296395" y="7620"/>
                    </a:cubicBezTo>
                    <a:cubicBezTo>
                      <a:pt x="2362634" y="7620"/>
                      <a:pt x="2428872" y="7620"/>
                      <a:pt x="2495110" y="8890"/>
                    </a:cubicBezTo>
                    <a:cubicBezTo>
                      <a:pt x="2624433" y="11430"/>
                      <a:pt x="2756910" y="10160"/>
                      <a:pt x="2886232" y="2540"/>
                    </a:cubicBezTo>
                    <a:cubicBezTo>
                      <a:pt x="2939854" y="0"/>
                      <a:pt x="2993475" y="2540"/>
                      <a:pt x="3047097" y="2540"/>
                    </a:cubicBezTo>
                    <a:cubicBezTo>
                      <a:pt x="3166957" y="2540"/>
                      <a:pt x="3286817" y="1270"/>
                      <a:pt x="3406677" y="3810"/>
                    </a:cubicBezTo>
                    <a:cubicBezTo>
                      <a:pt x="3558079" y="6350"/>
                      <a:pt x="3706326" y="13970"/>
                      <a:pt x="3857728" y="17780"/>
                    </a:cubicBezTo>
                    <a:cubicBezTo>
                      <a:pt x="3923967" y="20320"/>
                      <a:pt x="3956858" y="19050"/>
                      <a:pt x="3983528" y="21590"/>
                    </a:cubicBezTo>
                    <a:cubicBezTo>
                      <a:pt x="3992418" y="22860"/>
                      <a:pt x="4001308" y="25400"/>
                      <a:pt x="4010198" y="27940"/>
                    </a:cubicBezTo>
                    <a:cubicBezTo>
                      <a:pt x="4017818" y="30480"/>
                      <a:pt x="4021628" y="36830"/>
                      <a:pt x="4021628" y="46990"/>
                    </a:cubicBezTo>
                    <a:cubicBezTo>
                      <a:pt x="4022898" y="87702"/>
                      <a:pt x="4019088" y="134207"/>
                      <a:pt x="4015278" y="180713"/>
                    </a:cubicBezTo>
                    <a:cubicBezTo>
                      <a:pt x="4011468" y="219467"/>
                      <a:pt x="4010198" y="259772"/>
                      <a:pt x="4008928" y="298527"/>
                    </a:cubicBezTo>
                    <a:cubicBezTo>
                      <a:pt x="4006388" y="363634"/>
                      <a:pt x="4005118" y="428742"/>
                      <a:pt x="4003848" y="493850"/>
                    </a:cubicBezTo>
                    <a:cubicBezTo>
                      <a:pt x="4002578" y="554307"/>
                      <a:pt x="4001308" y="614764"/>
                      <a:pt x="4001308" y="675221"/>
                    </a:cubicBezTo>
                    <a:cubicBezTo>
                      <a:pt x="4001308" y="775983"/>
                      <a:pt x="3989878" y="1743296"/>
                      <a:pt x="3988608" y="1844058"/>
                    </a:cubicBezTo>
                    <a:cubicBezTo>
                      <a:pt x="3991148" y="1909166"/>
                      <a:pt x="3989878" y="1974274"/>
                      <a:pt x="3988608" y="2032058"/>
                    </a:cubicBezTo>
                    <a:close/>
                    <a:moveTo>
                      <a:pt x="17780" y="2001578"/>
                    </a:moveTo>
                    <a:cubicBezTo>
                      <a:pt x="22860" y="2002848"/>
                      <a:pt x="29210" y="2005388"/>
                      <a:pt x="36830" y="2005388"/>
                    </a:cubicBezTo>
                    <a:cubicBezTo>
                      <a:pt x="145225" y="2010468"/>
                      <a:pt x="274547" y="2015548"/>
                      <a:pt x="400716" y="2019358"/>
                    </a:cubicBezTo>
                    <a:cubicBezTo>
                      <a:pt x="460646" y="2021898"/>
                      <a:pt x="520576" y="2025708"/>
                      <a:pt x="583660" y="2026978"/>
                    </a:cubicBezTo>
                    <a:cubicBezTo>
                      <a:pt x="624664" y="2028248"/>
                      <a:pt x="1785413" y="2024438"/>
                      <a:pt x="1823264" y="2025708"/>
                    </a:cubicBezTo>
                    <a:cubicBezTo>
                      <a:pt x="1889502" y="2026978"/>
                      <a:pt x="1955741" y="2029518"/>
                      <a:pt x="2021979" y="2030788"/>
                    </a:cubicBezTo>
                    <a:cubicBezTo>
                      <a:pt x="2053521" y="2032058"/>
                      <a:pt x="2081909" y="2032058"/>
                      <a:pt x="2113451" y="2032058"/>
                    </a:cubicBezTo>
                    <a:cubicBezTo>
                      <a:pt x="2255390" y="2032058"/>
                      <a:pt x="2394176" y="2030788"/>
                      <a:pt x="2536115" y="2032058"/>
                    </a:cubicBezTo>
                    <a:cubicBezTo>
                      <a:pt x="2589736" y="2032058"/>
                      <a:pt x="2646512" y="2034598"/>
                      <a:pt x="2700134" y="2034598"/>
                    </a:cubicBezTo>
                    <a:cubicBezTo>
                      <a:pt x="2782143" y="2034598"/>
                      <a:pt x="2860998" y="2030788"/>
                      <a:pt x="2943008" y="2030788"/>
                    </a:cubicBezTo>
                    <a:cubicBezTo>
                      <a:pt x="3040788" y="2030788"/>
                      <a:pt x="3135415" y="2032058"/>
                      <a:pt x="3233195" y="2032058"/>
                    </a:cubicBezTo>
                    <a:cubicBezTo>
                      <a:pt x="3362518" y="2032058"/>
                      <a:pt x="3494994" y="2032058"/>
                      <a:pt x="3624317" y="2030788"/>
                    </a:cubicBezTo>
                    <a:cubicBezTo>
                      <a:pt x="3741023" y="2029518"/>
                      <a:pt x="3854574" y="2026978"/>
                      <a:pt x="3950508" y="2024438"/>
                    </a:cubicBezTo>
                    <a:cubicBezTo>
                      <a:pt x="3955588" y="2024438"/>
                      <a:pt x="3960668" y="2021898"/>
                      <a:pt x="3967018" y="2020628"/>
                    </a:cubicBezTo>
                    <a:cubicBezTo>
                      <a:pt x="3967018" y="2007928"/>
                      <a:pt x="3968288" y="1995228"/>
                      <a:pt x="3968288" y="1980474"/>
                    </a:cubicBezTo>
                    <a:lnTo>
                      <a:pt x="3968288" y="1932419"/>
                    </a:lnTo>
                    <a:cubicBezTo>
                      <a:pt x="3969558" y="1853359"/>
                      <a:pt x="3972098" y="1772750"/>
                      <a:pt x="3970828" y="1693691"/>
                    </a:cubicBezTo>
                    <a:cubicBezTo>
                      <a:pt x="3969558" y="1582077"/>
                      <a:pt x="3982258" y="605463"/>
                      <a:pt x="3986068" y="493850"/>
                    </a:cubicBezTo>
                    <a:cubicBezTo>
                      <a:pt x="3988608" y="428742"/>
                      <a:pt x="3991148" y="363634"/>
                      <a:pt x="3991148" y="298527"/>
                    </a:cubicBezTo>
                    <a:cubicBezTo>
                      <a:pt x="3991148" y="244270"/>
                      <a:pt x="3992418" y="191564"/>
                      <a:pt x="4000038" y="138858"/>
                    </a:cubicBezTo>
                    <a:cubicBezTo>
                      <a:pt x="4003848" y="107854"/>
                      <a:pt x="4006388" y="76851"/>
                      <a:pt x="4001308" y="49530"/>
                    </a:cubicBezTo>
                    <a:cubicBezTo>
                      <a:pt x="3993688" y="49530"/>
                      <a:pt x="3987338" y="48260"/>
                      <a:pt x="3979718" y="48260"/>
                    </a:cubicBezTo>
                    <a:cubicBezTo>
                      <a:pt x="3946698" y="45720"/>
                      <a:pt x="3879808" y="45720"/>
                      <a:pt x="3794644" y="40640"/>
                    </a:cubicBezTo>
                    <a:cubicBezTo>
                      <a:pt x="3636934" y="33020"/>
                      <a:pt x="3476069" y="27940"/>
                      <a:pt x="3318359" y="27940"/>
                    </a:cubicBezTo>
                    <a:cubicBezTo>
                      <a:pt x="3207961" y="27940"/>
                      <a:pt x="3094410" y="31750"/>
                      <a:pt x="2984013" y="24130"/>
                    </a:cubicBezTo>
                    <a:lnTo>
                      <a:pt x="2952471" y="24130"/>
                    </a:lnTo>
                    <a:cubicBezTo>
                      <a:pt x="2860998" y="27940"/>
                      <a:pt x="2763218" y="33020"/>
                      <a:pt x="2668592" y="34290"/>
                    </a:cubicBezTo>
                    <a:cubicBezTo>
                      <a:pt x="2564503" y="35560"/>
                      <a:pt x="2463568" y="31750"/>
                      <a:pt x="2359479" y="30480"/>
                    </a:cubicBezTo>
                    <a:cubicBezTo>
                      <a:pt x="2261699" y="29210"/>
                      <a:pt x="2163918" y="27940"/>
                      <a:pt x="2069292" y="27940"/>
                    </a:cubicBezTo>
                    <a:cubicBezTo>
                      <a:pt x="2034596" y="27940"/>
                      <a:pt x="2003054" y="29210"/>
                      <a:pt x="1968357" y="27940"/>
                    </a:cubicBezTo>
                    <a:cubicBezTo>
                      <a:pt x="1848497" y="26670"/>
                      <a:pt x="608893" y="24130"/>
                      <a:pt x="485879" y="24130"/>
                    </a:cubicBezTo>
                    <a:cubicBezTo>
                      <a:pt x="378636" y="22860"/>
                      <a:pt x="271393" y="24130"/>
                      <a:pt x="164150" y="24130"/>
                    </a:cubicBezTo>
                    <a:cubicBezTo>
                      <a:pt x="107374" y="24130"/>
                      <a:pt x="45720" y="24130"/>
                      <a:pt x="21590" y="25400"/>
                    </a:cubicBezTo>
                    <a:cubicBezTo>
                      <a:pt x="20320" y="25400"/>
                      <a:pt x="21590" y="36830"/>
                      <a:pt x="22860" y="41910"/>
                    </a:cubicBezTo>
                    <a:cubicBezTo>
                      <a:pt x="26670" y="83051"/>
                      <a:pt x="31750" y="132657"/>
                      <a:pt x="34290" y="180713"/>
                    </a:cubicBezTo>
                    <a:cubicBezTo>
                      <a:pt x="36830" y="267523"/>
                      <a:pt x="38100" y="354333"/>
                      <a:pt x="38100" y="441143"/>
                    </a:cubicBezTo>
                    <a:cubicBezTo>
                      <a:pt x="38100" y="496950"/>
                      <a:pt x="36830" y="551206"/>
                      <a:pt x="35560" y="607013"/>
                    </a:cubicBezTo>
                    <a:cubicBezTo>
                      <a:pt x="34290" y="661269"/>
                      <a:pt x="22860" y="1580527"/>
                      <a:pt x="21590" y="1633233"/>
                    </a:cubicBezTo>
                    <a:lnTo>
                      <a:pt x="21590" y="1735545"/>
                    </a:lnTo>
                    <a:cubicBezTo>
                      <a:pt x="21590" y="1813055"/>
                      <a:pt x="20320" y="1892114"/>
                      <a:pt x="20320" y="1969623"/>
                    </a:cubicBezTo>
                    <a:cubicBezTo>
                      <a:pt x="20320" y="1980474"/>
                      <a:pt x="19050" y="1989775"/>
                      <a:pt x="17780" y="2001578"/>
                    </a:cubicBezTo>
                    <a:close/>
                  </a:path>
                </a:pathLst>
              </a:custGeom>
              <a:solidFill>
                <a:srgbClr val="715B4D"/>
              </a:solidFill>
            </p:spPr>
          </p:sp>
        </p:grpSp>
      </p:grpSp>
      <p:grpSp>
        <p:nvGrpSpPr>
          <p:cNvPr id="23" name="Group 22"/>
          <p:cNvGrpSpPr/>
          <p:nvPr/>
        </p:nvGrpSpPr>
        <p:grpSpPr>
          <a:xfrm>
            <a:off x="3624575" y="3593172"/>
            <a:ext cx="4798064" cy="1255846"/>
            <a:chOff x="4091270" y="3639399"/>
            <a:chExt cx="4798064" cy="1255846"/>
          </a:xfrm>
        </p:grpSpPr>
        <p:sp>
          <p:nvSpPr>
            <p:cNvPr id="13" name="Rectangle 12"/>
            <p:cNvSpPr/>
            <p:nvPr/>
          </p:nvSpPr>
          <p:spPr>
            <a:xfrm>
              <a:off x="4426897" y="3684666"/>
              <a:ext cx="4350761" cy="1107996"/>
            </a:xfrm>
            <a:prstGeom prst="rect">
              <a:avLst/>
            </a:prstGeom>
          </p:spPr>
          <p:txBody>
            <a:bodyPr wrap="square">
              <a:spAutoFit/>
            </a:bodyPr>
            <a:lstStyle/>
            <a:p>
              <a:pPr algn="just"/>
              <a:r>
                <a:rPr lang="en-GB" sz="6600" dirty="0" err="1" smtClean="0">
                  <a:latin typeface="Cambria" panose="02040503050406030204" pitchFamily="18" charset="0"/>
                  <a:ea typeface="Cambria" panose="02040503050406030204" pitchFamily="18" charset="0"/>
                </a:rPr>
                <a:t>tựu</a:t>
              </a:r>
              <a:r>
                <a:rPr lang="en-GB" sz="6600" dirty="0" smtClean="0">
                  <a:latin typeface="Cambria" panose="02040503050406030204" pitchFamily="18" charset="0"/>
                  <a:ea typeface="Cambria" panose="02040503050406030204" pitchFamily="18" charset="0"/>
                </a:rPr>
                <a:t> </a:t>
              </a:r>
              <a:r>
                <a:rPr lang="en-GB" sz="6600" dirty="0" err="1" smtClean="0">
                  <a:latin typeface="Cambria" panose="02040503050406030204" pitchFamily="18" charset="0"/>
                  <a:ea typeface="Cambria" panose="02040503050406030204" pitchFamily="18" charset="0"/>
                </a:rPr>
                <a:t>trường</a:t>
              </a:r>
              <a:endParaRPr lang="en-GB" sz="6600" dirty="0">
                <a:latin typeface="Cambria" panose="02040503050406030204" pitchFamily="18" charset="0"/>
                <a:ea typeface="Cambria" panose="02040503050406030204" pitchFamily="18" charset="0"/>
              </a:endParaRPr>
            </a:p>
          </p:txBody>
        </p:sp>
        <p:sp>
          <p:nvSpPr>
            <p:cNvPr id="8" name="Rounded Rectangle 7"/>
            <p:cNvSpPr/>
            <p:nvPr/>
          </p:nvSpPr>
          <p:spPr>
            <a:xfrm>
              <a:off x="4091270" y="3639399"/>
              <a:ext cx="4798064" cy="1255846"/>
            </a:xfrm>
            <a:prstGeom prst="roundRect">
              <a:avLst/>
            </a:prstGeom>
            <a:noFill/>
            <a:ln w="57150">
              <a:solidFill>
                <a:srgbClr val="F6B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2" name="Group 21"/>
          <p:cNvGrpSpPr/>
          <p:nvPr/>
        </p:nvGrpSpPr>
        <p:grpSpPr>
          <a:xfrm>
            <a:off x="9877951" y="3593172"/>
            <a:ext cx="5608646" cy="1255846"/>
            <a:chOff x="9258519" y="3656907"/>
            <a:chExt cx="5608646" cy="1255846"/>
          </a:xfrm>
        </p:grpSpPr>
        <p:sp>
          <p:nvSpPr>
            <p:cNvPr id="10" name="Rectangle 9"/>
            <p:cNvSpPr/>
            <p:nvPr/>
          </p:nvSpPr>
          <p:spPr>
            <a:xfrm>
              <a:off x="9258519" y="3669284"/>
              <a:ext cx="5608646" cy="1107996"/>
            </a:xfrm>
            <a:prstGeom prst="rect">
              <a:avLst/>
            </a:prstGeom>
          </p:spPr>
          <p:txBody>
            <a:bodyPr wrap="square">
              <a:spAutoFit/>
            </a:bodyPr>
            <a:lstStyle/>
            <a:p>
              <a:pPr algn="ctr"/>
              <a:r>
                <a:rPr lang="en-GB" sz="6600" dirty="0" err="1" smtClean="0">
                  <a:latin typeface="Cambria" panose="02040503050406030204" pitchFamily="18" charset="0"/>
                  <a:ea typeface="Cambria" panose="02040503050406030204" pitchFamily="18" charset="0"/>
                </a:rPr>
                <a:t>ngoan</a:t>
              </a:r>
              <a:r>
                <a:rPr lang="en-GB" sz="6600" dirty="0" smtClean="0">
                  <a:latin typeface="Cambria" panose="02040503050406030204" pitchFamily="18" charset="0"/>
                  <a:ea typeface="Cambria" panose="02040503050406030204" pitchFamily="18" charset="0"/>
                </a:rPr>
                <a:t> </a:t>
              </a:r>
              <a:r>
                <a:rPr lang="en-GB" sz="6600" dirty="0" err="1" smtClean="0">
                  <a:latin typeface="Cambria" panose="02040503050406030204" pitchFamily="18" charset="0"/>
                  <a:ea typeface="Cambria" panose="02040503050406030204" pitchFamily="18" charset="0"/>
                </a:rPr>
                <a:t>ngoãn</a:t>
              </a:r>
              <a:endParaRPr lang="en-GB" sz="6600" dirty="0">
                <a:latin typeface="Cambria" panose="02040503050406030204" pitchFamily="18" charset="0"/>
                <a:ea typeface="Cambria" panose="02040503050406030204" pitchFamily="18" charset="0"/>
              </a:endParaRPr>
            </a:p>
          </p:txBody>
        </p:sp>
        <p:sp>
          <p:nvSpPr>
            <p:cNvPr id="16" name="Rounded Rectangle 15"/>
            <p:cNvSpPr/>
            <p:nvPr/>
          </p:nvSpPr>
          <p:spPr>
            <a:xfrm>
              <a:off x="9508766" y="3656907"/>
              <a:ext cx="5045434" cy="1255846"/>
            </a:xfrm>
            <a:prstGeom prst="roundRect">
              <a:avLst/>
            </a:prstGeom>
            <a:noFill/>
            <a:ln w="57150">
              <a:solidFill>
                <a:srgbClr val="F6B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4" name="Group 23"/>
          <p:cNvGrpSpPr/>
          <p:nvPr/>
        </p:nvGrpSpPr>
        <p:grpSpPr>
          <a:xfrm>
            <a:off x="3660135" y="5225492"/>
            <a:ext cx="4762504" cy="1255846"/>
            <a:chOff x="4126830" y="5271719"/>
            <a:chExt cx="4762504" cy="1255846"/>
          </a:xfrm>
        </p:grpSpPr>
        <p:sp>
          <p:nvSpPr>
            <p:cNvPr id="11" name="Rectangle 10"/>
            <p:cNvSpPr/>
            <p:nvPr/>
          </p:nvSpPr>
          <p:spPr>
            <a:xfrm>
              <a:off x="4332701" y="5321394"/>
              <a:ext cx="4350761" cy="1107996"/>
            </a:xfrm>
            <a:prstGeom prst="rect">
              <a:avLst/>
            </a:prstGeom>
          </p:spPr>
          <p:txBody>
            <a:bodyPr wrap="square">
              <a:spAutoFit/>
            </a:bodyPr>
            <a:lstStyle/>
            <a:p>
              <a:pPr algn="ctr"/>
              <a:r>
                <a:rPr lang="en-GB" sz="6600" dirty="0" err="1" smtClean="0">
                  <a:latin typeface="Cambria" panose="02040503050406030204" pitchFamily="18" charset="0"/>
                  <a:ea typeface="Cambria" panose="02040503050406030204" pitchFamily="18" charset="0"/>
                </a:rPr>
                <a:t>hết</a:t>
              </a:r>
              <a:r>
                <a:rPr lang="en-GB" sz="6600" dirty="0" smtClean="0">
                  <a:latin typeface="Cambria" panose="02040503050406030204" pitchFamily="18" charset="0"/>
                  <a:ea typeface="Cambria" panose="02040503050406030204" pitchFamily="18" charset="0"/>
                </a:rPr>
                <a:t> </a:t>
              </a:r>
              <a:r>
                <a:rPr lang="en-GB" sz="6600" dirty="0" err="1" smtClean="0">
                  <a:latin typeface="Cambria" panose="02040503050406030204" pitchFamily="18" charset="0"/>
                  <a:ea typeface="Cambria" panose="02040503050406030204" pitchFamily="18" charset="0"/>
                </a:rPr>
                <a:t>thảy</a:t>
              </a:r>
              <a:endParaRPr lang="en-GB" sz="6600" dirty="0">
                <a:latin typeface="Cambria" panose="02040503050406030204" pitchFamily="18" charset="0"/>
                <a:ea typeface="Cambria" panose="02040503050406030204" pitchFamily="18" charset="0"/>
              </a:endParaRPr>
            </a:p>
          </p:txBody>
        </p:sp>
        <p:sp>
          <p:nvSpPr>
            <p:cNvPr id="17" name="Rounded Rectangle 16"/>
            <p:cNvSpPr/>
            <p:nvPr/>
          </p:nvSpPr>
          <p:spPr>
            <a:xfrm>
              <a:off x="4126830" y="5271719"/>
              <a:ext cx="4762504" cy="1255846"/>
            </a:xfrm>
            <a:prstGeom prst="roundRect">
              <a:avLst/>
            </a:prstGeom>
            <a:noFill/>
            <a:ln w="57150">
              <a:solidFill>
                <a:srgbClr val="F6B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1" name="Group 20"/>
          <p:cNvGrpSpPr/>
          <p:nvPr/>
        </p:nvGrpSpPr>
        <p:grpSpPr>
          <a:xfrm>
            <a:off x="10163758" y="5225492"/>
            <a:ext cx="5045434" cy="1255846"/>
            <a:chOff x="9544326" y="5289227"/>
            <a:chExt cx="5045434" cy="1255846"/>
          </a:xfrm>
        </p:grpSpPr>
        <p:sp>
          <p:nvSpPr>
            <p:cNvPr id="12" name="Rectangle 11"/>
            <p:cNvSpPr/>
            <p:nvPr/>
          </p:nvSpPr>
          <p:spPr>
            <a:xfrm>
              <a:off x="10146966" y="5318894"/>
              <a:ext cx="3840154" cy="1107996"/>
            </a:xfrm>
            <a:prstGeom prst="rect">
              <a:avLst/>
            </a:prstGeom>
          </p:spPr>
          <p:txBody>
            <a:bodyPr wrap="square">
              <a:spAutoFit/>
            </a:bodyPr>
            <a:lstStyle/>
            <a:p>
              <a:pPr algn="ctr"/>
              <a:r>
                <a:rPr lang="en-GB" sz="6600" dirty="0" err="1" smtClean="0">
                  <a:latin typeface="Cambria" panose="02040503050406030204" pitchFamily="18" charset="0"/>
                  <a:ea typeface="Cambria" panose="02040503050406030204" pitchFamily="18" charset="0"/>
                </a:rPr>
                <a:t>công</a:t>
              </a:r>
              <a:r>
                <a:rPr lang="en-GB" sz="6600" dirty="0" smtClean="0">
                  <a:latin typeface="Cambria" panose="02040503050406030204" pitchFamily="18" charset="0"/>
                  <a:ea typeface="Cambria" panose="02040503050406030204" pitchFamily="18" charset="0"/>
                </a:rPr>
                <a:t> </a:t>
              </a:r>
              <a:r>
                <a:rPr lang="en-GB" sz="6600" dirty="0" err="1" smtClean="0">
                  <a:latin typeface="Cambria" panose="02040503050406030204" pitchFamily="18" charset="0"/>
                  <a:ea typeface="Cambria" panose="02040503050406030204" pitchFamily="18" charset="0"/>
                </a:rPr>
                <a:t>cuộc</a:t>
              </a:r>
              <a:endParaRPr lang="en-GB" sz="6600" dirty="0">
                <a:latin typeface="Cambria" panose="02040503050406030204" pitchFamily="18" charset="0"/>
                <a:ea typeface="Cambria" panose="02040503050406030204" pitchFamily="18" charset="0"/>
              </a:endParaRPr>
            </a:p>
          </p:txBody>
        </p:sp>
        <p:sp>
          <p:nvSpPr>
            <p:cNvPr id="19" name="Rounded Rectangle 18"/>
            <p:cNvSpPr/>
            <p:nvPr/>
          </p:nvSpPr>
          <p:spPr>
            <a:xfrm>
              <a:off x="9544326" y="5289227"/>
              <a:ext cx="5045434" cy="1255846"/>
            </a:xfrm>
            <a:prstGeom prst="roundRect">
              <a:avLst/>
            </a:prstGeom>
            <a:noFill/>
            <a:ln w="57150">
              <a:solidFill>
                <a:srgbClr val="F6B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 name="Group 8"/>
          <p:cNvGrpSpPr/>
          <p:nvPr/>
        </p:nvGrpSpPr>
        <p:grpSpPr>
          <a:xfrm>
            <a:off x="7054206" y="7001571"/>
            <a:ext cx="4408625" cy="1255846"/>
            <a:chOff x="6640375" y="6985126"/>
            <a:chExt cx="4408625" cy="1255846"/>
          </a:xfrm>
        </p:grpSpPr>
        <p:sp>
          <p:nvSpPr>
            <p:cNvPr id="15" name="Rectangle 14"/>
            <p:cNvSpPr/>
            <p:nvPr/>
          </p:nvSpPr>
          <p:spPr>
            <a:xfrm>
              <a:off x="7159839" y="7049032"/>
              <a:ext cx="3873921" cy="1107996"/>
            </a:xfrm>
            <a:prstGeom prst="rect">
              <a:avLst/>
            </a:prstGeom>
          </p:spPr>
          <p:txBody>
            <a:bodyPr wrap="square">
              <a:spAutoFit/>
            </a:bodyPr>
            <a:lstStyle/>
            <a:p>
              <a:pPr algn="just"/>
              <a:r>
                <a:rPr lang="en-GB" sz="6600" dirty="0" err="1" smtClean="0">
                  <a:latin typeface="Cambria" panose="02040503050406030204" pitchFamily="18" charset="0"/>
                  <a:ea typeface="Cambria" panose="02040503050406030204" pitchFamily="18" charset="0"/>
                </a:rPr>
                <a:t>hoàn</a:t>
              </a:r>
              <a:r>
                <a:rPr lang="en-GB" sz="6600" dirty="0" smtClean="0">
                  <a:latin typeface="Cambria" panose="02040503050406030204" pitchFamily="18" charset="0"/>
                  <a:ea typeface="Cambria" panose="02040503050406030204" pitchFamily="18" charset="0"/>
                </a:rPr>
                <a:t> </a:t>
              </a:r>
              <a:r>
                <a:rPr lang="en-GB" sz="6600" dirty="0" err="1" smtClean="0">
                  <a:latin typeface="Cambria" panose="02040503050406030204" pitchFamily="18" charset="0"/>
                  <a:ea typeface="Cambria" panose="02040503050406030204" pitchFamily="18" charset="0"/>
                </a:rPr>
                <a:t>cầu</a:t>
              </a:r>
              <a:endParaRPr lang="en-GB" sz="6600" dirty="0">
                <a:latin typeface="Cambria" panose="02040503050406030204" pitchFamily="18" charset="0"/>
                <a:ea typeface="Cambria" panose="02040503050406030204" pitchFamily="18" charset="0"/>
              </a:endParaRPr>
            </a:p>
          </p:txBody>
        </p:sp>
        <p:sp>
          <p:nvSpPr>
            <p:cNvPr id="20" name="Rounded Rectangle 19"/>
            <p:cNvSpPr/>
            <p:nvPr/>
          </p:nvSpPr>
          <p:spPr>
            <a:xfrm>
              <a:off x="6640375" y="6985126"/>
              <a:ext cx="4408625" cy="1255846"/>
            </a:xfrm>
            <a:prstGeom prst="roundRect">
              <a:avLst/>
            </a:prstGeom>
            <a:noFill/>
            <a:ln w="57150">
              <a:solidFill>
                <a:srgbClr val="F6B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5" name="Picture 24"/>
          <p:cNvPicPr>
            <a:picLocks noChangeAspect="1"/>
          </p:cNvPicPr>
          <p:nvPr/>
        </p:nvPicPr>
        <p:blipFill>
          <a:blip r:embed="rId3"/>
          <a:stretch>
            <a:fillRect/>
          </a:stretch>
        </p:blipFill>
        <p:spPr>
          <a:xfrm>
            <a:off x="4750907" y="1411943"/>
            <a:ext cx="9736156" cy="2139881"/>
          </a:xfrm>
          <a:prstGeom prst="rect">
            <a:avLst/>
          </a:prstGeom>
        </p:spPr>
      </p:pic>
    </p:spTree>
    <p:extLst>
      <p:ext uri="{BB962C8B-B14F-4D97-AF65-F5344CB8AC3E}">
        <p14:creationId xmlns:p14="http://schemas.microsoft.com/office/powerpoint/2010/main" val="13071108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ppt_x"/>
                                          </p:val>
                                        </p:tav>
                                        <p:tav tm="100000">
                                          <p:val>
                                            <p:strVal val="#ppt_x"/>
                                          </p:val>
                                        </p:tav>
                                      </p:tavLst>
                                    </p:anim>
                                    <p:anim calcmode="lin" valueType="num">
                                      <p:cBhvr additive="base">
                                        <p:cTn id="1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fill="hold"/>
                                        <p:tgtEl>
                                          <p:spTgt spid="23"/>
                                        </p:tgtEl>
                                        <p:attrNameLst>
                                          <p:attrName>ppt_x</p:attrName>
                                        </p:attrNameLst>
                                      </p:cBhvr>
                                      <p:tavLst>
                                        <p:tav tm="0">
                                          <p:val>
                                            <p:strVal val="#ppt_x"/>
                                          </p:val>
                                        </p:tav>
                                        <p:tav tm="100000">
                                          <p:val>
                                            <p:strVal val="#ppt_x"/>
                                          </p:val>
                                        </p:tav>
                                      </p:tavLst>
                                    </p:anim>
                                    <p:anim calcmode="lin" valueType="num">
                                      <p:cBhvr additive="base">
                                        <p:cTn id="24" dur="500" fill="hold"/>
                                        <p:tgtEl>
                                          <p:spTgt spid="2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ppt_x"/>
                                          </p:val>
                                        </p:tav>
                                        <p:tav tm="100000">
                                          <p:val>
                                            <p:strVal val="#ppt_x"/>
                                          </p:val>
                                        </p:tav>
                                      </p:tavLst>
                                    </p:anim>
                                    <p:anim calcmode="lin" valueType="num">
                                      <p:cBhvr additive="base">
                                        <p:cTn id="3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662724"/>
        </a:solidFill>
        <a:effectLst/>
      </p:bgPr>
    </p:bg>
    <p:spTree>
      <p:nvGrpSpPr>
        <p:cNvPr id="1" name=""/>
        <p:cNvGrpSpPr/>
        <p:nvPr/>
      </p:nvGrpSpPr>
      <p:grpSpPr>
        <a:xfrm>
          <a:off x="0" y="0"/>
          <a:ext cx="0" cy="0"/>
          <a:chOff x="0" y="0"/>
          <a:chExt cx="0" cy="0"/>
        </a:xfrm>
      </p:grpSpPr>
      <p:grpSp>
        <p:nvGrpSpPr>
          <p:cNvPr id="14" name="Group 13"/>
          <p:cNvGrpSpPr/>
          <p:nvPr/>
        </p:nvGrpSpPr>
        <p:grpSpPr>
          <a:xfrm>
            <a:off x="1126319" y="952500"/>
            <a:ext cx="16230600" cy="8479769"/>
            <a:chOff x="6613206" y="1083684"/>
            <a:chExt cx="10771541" cy="6235153"/>
          </a:xfrm>
        </p:grpSpPr>
        <p:sp>
          <p:nvSpPr>
            <p:cNvPr id="2" name="Freeform 2"/>
            <p:cNvSpPr/>
            <p:nvPr/>
          </p:nvSpPr>
          <p:spPr>
            <a:xfrm rot="355552">
              <a:off x="14524049" y="1083684"/>
              <a:ext cx="2860698" cy="3760104"/>
            </a:xfrm>
            <a:custGeom>
              <a:avLst/>
              <a:gdLst/>
              <a:ahLst/>
              <a:cxnLst/>
              <a:rect l="l" t="t" r="r" b="b"/>
              <a:pathLst>
                <a:path w="4710777" h="5198743">
                  <a:moveTo>
                    <a:pt x="0" y="0"/>
                  </a:moveTo>
                  <a:lnTo>
                    <a:pt x="4710777" y="0"/>
                  </a:lnTo>
                  <a:lnTo>
                    <a:pt x="4710777" y="5198743"/>
                  </a:lnTo>
                  <a:lnTo>
                    <a:pt x="0" y="5198743"/>
                  </a:lnTo>
                  <a:lnTo>
                    <a:pt x="0" y="0"/>
                  </a:lnTo>
                  <a:close/>
                </a:path>
              </a:pathLst>
            </a:custGeom>
            <a:blipFill>
              <a:blip r:embed="rId2"/>
              <a:stretch>
                <a:fillRect l="-5179" r="-5179"/>
              </a:stretch>
            </a:blipFill>
          </p:spPr>
        </p:sp>
        <p:sp>
          <p:nvSpPr>
            <p:cNvPr id="3" name="Freeform 3"/>
            <p:cNvSpPr/>
            <p:nvPr/>
          </p:nvSpPr>
          <p:spPr>
            <a:xfrm rot="-130388">
              <a:off x="6613206" y="3558733"/>
              <a:ext cx="2860698" cy="3760104"/>
            </a:xfrm>
            <a:custGeom>
              <a:avLst/>
              <a:gdLst/>
              <a:ahLst/>
              <a:cxnLst/>
              <a:rect l="l" t="t" r="r" b="b"/>
              <a:pathLst>
                <a:path w="4710777" h="5198743">
                  <a:moveTo>
                    <a:pt x="0" y="0"/>
                  </a:moveTo>
                  <a:lnTo>
                    <a:pt x="4710777" y="0"/>
                  </a:lnTo>
                  <a:lnTo>
                    <a:pt x="4710777" y="5198743"/>
                  </a:lnTo>
                  <a:lnTo>
                    <a:pt x="0" y="5198743"/>
                  </a:lnTo>
                  <a:lnTo>
                    <a:pt x="0" y="0"/>
                  </a:lnTo>
                  <a:close/>
                </a:path>
              </a:pathLst>
            </a:custGeom>
            <a:blipFill>
              <a:blip r:embed="rId2"/>
              <a:stretch>
                <a:fillRect l="-5179" r="-5179"/>
              </a:stretch>
            </a:blipFill>
          </p:spPr>
        </p:sp>
        <p:grpSp>
          <p:nvGrpSpPr>
            <p:cNvPr id="4" name="Group 4"/>
            <p:cNvGrpSpPr/>
            <p:nvPr/>
          </p:nvGrpSpPr>
          <p:grpSpPr>
            <a:xfrm>
              <a:off x="7467599" y="1272848"/>
              <a:ext cx="9490569" cy="5775652"/>
              <a:chOff x="0" y="0"/>
              <a:chExt cx="4024168" cy="2056188"/>
            </a:xfrm>
          </p:grpSpPr>
          <p:sp>
            <p:nvSpPr>
              <p:cNvPr id="5" name="Freeform 5"/>
              <p:cNvSpPr/>
              <p:nvPr/>
            </p:nvSpPr>
            <p:spPr>
              <a:xfrm>
                <a:off x="16510" y="11430"/>
                <a:ext cx="3993688" cy="2032058"/>
              </a:xfrm>
              <a:custGeom>
                <a:avLst/>
                <a:gdLst/>
                <a:ahLst/>
                <a:cxnLst/>
                <a:rect l="l" t="t" r="r" b="b"/>
                <a:pathLst>
                  <a:path w="3993688" h="2032058">
                    <a:moveTo>
                      <a:pt x="1270" y="0"/>
                    </a:moveTo>
                    <a:lnTo>
                      <a:pt x="3993688" y="15240"/>
                    </a:lnTo>
                    <a:lnTo>
                      <a:pt x="3961938" y="2032058"/>
                    </a:lnTo>
                    <a:lnTo>
                      <a:pt x="1444020" y="2032058"/>
                    </a:lnTo>
                    <a:lnTo>
                      <a:pt x="0" y="2005388"/>
                    </a:lnTo>
                    <a:lnTo>
                      <a:pt x="11430" y="656320"/>
                    </a:lnTo>
                    <a:close/>
                  </a:path>
                </a:pathLst>
              </a:custGeom>
              <a:solidFill>
                <a:schemeClr val="bg1"/>
              </a:solidFill>
            </p:spPr>
          </p:sp>
          <p:sp>
            <p:nvSpPr>
              <p:cNvPr id="6" name="Freeform 6"/>
              <p:cNvSpPr/>
              <p:nvPr/>
            </p:nvSpPr>
            <p:spPr>
              <a:xfrm>
                <a:off x="0" y="-1270"/>
                <a:ext cx="4022898" cy="2057458"/>
              </a:xfrm>
              <a:custGeom>
                <a:avLst/>
                <a:gdLst/>
                <a:ahLst/>
                <a:cxnLst/>
                <a:rect l="l" t="t" r="r" b="b"/>
                <a:pathLst>
                  <a:path w="4022898" h="2057458">
                    <a:moveTo>
                      <a:pt x="3988608" y="2032058"/>
                    </a:moveTo>
                    <a:cubicBezTo>
                      <a:pt x="3986068" y="2035868"/>
                      <a:pt x="3982258" y="2040948"/>
                      <a:pt x="3978448" y="2044758"/>
                    </a:cubicBezTo>
                    <a:cubicBezTo>
                      <a:pt x="3974638" y="2047298"/>
                      <a:pt x="3969558" y="2049838"/>
                      <a:pt x="3965748" y="2049838"/>
                    </a:cubicBezTo>
                    <a:cubicBezTo>
                      <a:pt x="3835649" y="2048568"/>
                      <a:pt x="3665322" y="2054918"/>
                      <a:pt x="3491840" y="2057458"/>
                    </a:cubicBezTo>
                    <a:cubicBezTo>
                      <a:pt x="3438219" y="2057458"/>
                      <a:pt x="3381443" y="2056188"/>
                      <a:pt x="3327822" y="2056188"/>
                    </a:cubicBezTo>
                    <a:cubicBezTo>
                      <a:pt x="3207962" y="2054918"/>
                      <a:pt x="3088102" y="2053648"/>
                      <a:pt x="2968242" y="2053648"/>
                    </a:cubicBezTo>
                    <a:lnTo>
                      <a:pt x="2577120" y="2053648"/>
                    </a:lnTo>
                    <a:cubicBezTo>
                      <a:pt x="2488802" y="2053648"/>
                      <a:pt x="2403638" y="2052378"/>
                      <a:pt x="2315320" y="2052378"/>
                    </a:cubicBezTo>
                    <a:cubicBezTo>
                      <a:pt x="2239619" y="2052378"/>
                      <a:pt x="2160764" y="2052378"/>
                      <a:pt x="2085063" y="2053648"/>
                    </a:cubicBezTo>
                    <a:lnTo>
                      <a:pt x="2037750" y="2053648"/>
                    </a:lnTo>
                    <a:cubicBezTo>
                      <a:pt x="1927353" y="2052378"/>
                      <a:pt x="697211" y="2051108"/>
                      <a:pt x="586814" y="2048568"/>
                    </a:cubicBezTo>
                    <a:cubicBezTo>
                      <a:pt x="520576" y="2047298"/>
                      <a:pt x="454337" y="2042218"/>
                      <a:pt x="388099" y="2039678"/>
                    </a:cubicBezTo>
                    <a:cubicBezTo>
                      <a:pt x="268239" y="2034598"/>
                      <a:pt x="148379" y="2030788"/>
                      <a:pt x="41910" y="2025708"/>
                    </a:cubicBezTo>
                    <a:cubicBezTo>
                      <a:pt x="33020" y="2024438"/>
                      <a:pt x="24130" y="2021898"/>
                      <a:pt x="16510" y="2018088"/>
                    </a:cubicBezTo>
                    <a:cubicBezTo>
                      <a:pt x="5080" y="2013008"/>
                      <a:pt x="0" y="2001578"/>
                      <a:pt x="1270" y="1985125"/>
                    </a:cubicBezTo>
                    <a:cubicBezTo>
                      <a:pt x="2540" y="1895214"/>
                      <a:pt x="3810" y="1803754"/>
                      <a:pt x="3810" y="1713843"/>
                    </a:cubicBezTo>
                    <a:cubicBezTo>
                      <a:pt x="5080" y="1622382"/>
                      <a:pt x="17780" y="662820"/>
                      <a:pt x="17780" y="571359"/>
                    </a:cubicBezTo>
                    <a:cubicBezTo>
                      <a:pt x="19050" y="482999"/>
                      <a:pt x="20320" y="394638"/>
                      <a:pt x="19050" y="304728"/>
                    </a:cubicBezTo>
                    <a:cubicBezTo>
                      <a:pt x="17780" y="216367"/>
                      <a:pt x="16510" y="129557"/>
                      <a:pt x="6350" y="48260"/>
                    </a:cubicBezTo>
                    <a:cubicBezTo>
                      <a:pt x="5080" y="35560"/>
                      <a:pt x="2540" y="22860"/>
                      <a:pt x="1270" y="10160"/>
                    </a:cubicBezTo>
                    <a:cubicBezTo>
                      <a:pt x="3810" y="8890"/>
                      <a:pt x="5080" y="7620"/>
                      <a:pt x="6350" y="7620"/>
                    </a:cubicBezTo>
                    <a:cubicBezTo>
                      <a:pt x="34290" y="6350"/>
                      <a:pt x="82141" y="5080"/>
                      <a:pt x="151533" y="3810"/>
                    </a:cubicBezTo>
                    <a:cubicBezTo>
                      <a:pt x="249314" y="1270"/>
                      <a:pt x="350248" y="1270"/>
                      <a:pt x="448029" y="1270"/>
                    </a:cubicBezTo>
                    <a:cubicBezTo>
                      <a:pt x="571043" y="2540"/>
                      <a:pt x="1813801" y="5080"/>
                      <a:pt x="1936815" y="6350"/>
                    </a:cubicBezTo>
                    <a:cubicBezTo>
                      <a:pt x="2056675" y="7620"/>
                      <a:pt x="2176535" y="7620"/>
                      <a:pt x="2296395" y="7620"/>
                    </a:cubicBezTo>
                    <a:cubicBezTo>
                      <a:pt x="2362634" y="7620"/>
                      <a:pt x="2428872" y="7620"/>
                      <a:pt x="2495110" y="8890"/>
                    </a:cubicBezTo>
                    <a:cubicBezTo>
                      <a:pt x="2624433" y="11430"/>
                      <a:pt x="2756910" y="10160"/>
                      <a:pt x="2886232" y="2540"/>
                    </a:cubicBezTo>
                    <a:cubicBezTo>
                      <a:pt x="2939854" y="0"/>
                      <a:pt x="2993475" y="2540"/>
                      <a:pt x="3047097" y="2540"/>
                    </a:cubicBezTo>
                    <a:cubicBezTo>
                      <a:pt x="3166957" y="2540"/>
                      <a:pt x="3286817" y="1270"/>
                      <a:pt x="3406677" y="3810"/>
                    </a:cubicBezTo>
                    <a:cubicBezTo>
                      <a:pt x="3558079" y="6350"/>
                      <a:pt x="3706326" y="13970"/>
                      <a:pt x="3857728" y="17780"/>
                    </a:cubicBezTo>
                    <a:cubicBezTo>
                      <a:pt x="3923967" y="20320"/>
                      <a:pt x="3956858" y="19050"/>
                      <a:pt x="3983528" y="21590"/>
                    </a:cubicBezTo>
                    <a:cubicBezTo>
                      <a:pt x="3992418" y="22860"/>
                      <a:pt x="4001308" y="25400"/>
                      <a:pt x="4010198" y="27940"/>
                    </a:cubicBezTo>
                    <a:cubicBezTo>
                      <a:pt x="4017818" y="30480"/>
                      <a:pt x="4021628" y="36830"/>
                      <a:pt x="4021628" y="46990"/>
                    </a:cubicBezTo>
                    <a:cubicBezTo>
                      <a:pt x="4022898" y="87702"/>
                      <a:pt x="4019088" y="134207"/>
                      <a:pt x="4015278" y="180713"/>
                    </a:cubicBezTo>
                    <a:cubicBezTo>
                      <a:pt x="4011468" y="219467"/>
                      <a:pt x="4010198" y="259772"/>
                      <a:pt x="4008928" y="298527"/>
                    </a:cubicBezTo>
                    <a:cubicBezTo>
                      <a:pt x="4006388" y="363634"/>
                      <a:pt x="4005118" y="428742"/>
                      <a:pt x="4003848" y="493850"/>
                    </a:cubicBezTo>
                    <a:cubicBezTo>
                      <a:pt x="4002578" y="554307"/>
                      <a:pt x="4001308" y="614764"/>
                      <a:pt x="4001308" y="675221"/>
                    </a:cubicBezTo>
                    <a:cubicBezTo>
                      <a:pt x="4001308" y="775983"/>
                      <a:pt x="3989878" y="1743296"/>
                      <a:pt x="3988608" y="1844058"/>
                    </a:cubicBezTo>
                    <a:cubicBezTo>
                      <a:pt x="3991148" y="1909166"/>
                      <a:pt x="3989878" y="1974274"/>
                      <a:pt x="3988608" y="2032058"/>
                    </a:cubicBezTo>
                    <a:close/>
                    <a:moveTo>
                      <a:pt x="17780" y="2001578"/>
                    </a:moveTo>
                    <a:cubicBezTo>
                      <a:pt x="22860" y="2002848"/>
                      <a:pt x="29210" y="2005388"/>
                      <a:pt x="36830" y="2005388"/>
                    </a:cubicBezTo>
                    <a:cubicBezTo>
                      <a:pt x="145225" y="2010468"/>
                      <a:pt x="274547" y="2015548"/>
                      <a:pt x="400716" y="2019358"/>
                    </a:cubicBezTo>
                    <a:cubicBezTo>
                      <a:pt x="460646" y="2021898"/>
                      <a:pt x="520576" y="2025708"/>
                      <a:pt x="583660" y="2026978"/>
                    </a:cubicBezTo>
                    <a:cubicBezTo>
                      <a:pt x="624664" y="2028248"/>
                      <a:pt x="1785413" y="2024438"/>
                      <a:pt x="1823264" y="2025708"/>
                    </a:cubicBezTo>
                    <a:cubicBezTo>
                      <a:pt x="1889502" y="2026978"/>
                      <a:pt x="1955741" y="2029518"/>
                      <a:pt x="2021979" y="2030788"/>
                    </a:cubicBezTo>
                    <a:cubicBezTo>
                      <a:pt x="2053521" y="2032058"/>
                      <a:pt x="2081909" y="2032058"/>
                      <a:pt x="2113451" y="2032058"/>
                    </a:cubicBezTo>
                    <a:cubicBezTo>
                      <a:pt x="2255390" y="2032058"/>
                      <a:pt x="2394176" y="2030788"/>
                      <a:pt x="2536115" y="2032058"/>
                    </a:cubicBezTo>
                    <a:cubicBezTo>
                      <a:pt x="2589736" y="2032058"/>
                      <a:pt x="2646512" y="2034598"/>
                      <a:pt x="2700134" y="2034598"/>
                    </a:cubicBezTo>
                    <a:cubicBezTo>
                      <a:pt x="2782143" y="2034598"/>
                      <a:pt x="2860998" y="2030788"/>
                      <a:pt x="2943008" y="2030788"/>
                    </a:cubicBezTo>
                    <a:cubicBezTo>
                      <a:pt x="3040788" y="2030788"/>
                      <a:pt x="3135415" y="2032058"/>
                      <a:pt x="3233195" y="2032058"/>
                    </a:cubicBezTo>
                    <a:cubicBezTo>
                      <a:pt x="3362518" y="2032058"/>
                      <a:pt x="3494994" y="2032058"/>
                      <a:pt x="3624317" y="2030788"/>
                    </a:cubicBezTo>
                    <a:cubicBezTo>
                      <a:pt x="3741023" y="2029518"/>
                      <a:pt x="3854574" y="2026978"/>
                      <a:pt x="3950508" y="2024438"/>
                    </a:cubicBezTo>
                    <a:cubicBezTo>
                      <a:pt x="3955588" y="2024438"/>
                      <a:pt x="3960668" y="2021898"/>
                      <a:pt x="3967018" y="2020628"/>
                    </a:cubicBezTo>
                    <a:cubicBezTo>
                      <a:pt x="3967018" y="2007928"/>
                      <a:pt x="3968288" y="1995228"/>
                      <a:pt x="3968288" y="1980474"/>
                    </a:cubicBezTo>
                    <a:lnTo>
                      <a:pt x="3968288" y="1932419"/>
                    </a:lnTo>
                    <a:cubicBezTo>
                      <a:pt x="3969558" y="1853359"/>
                      <a:pt x="3972098" y="1772750"/>
                      <a:pt x="3970828" y="1693691"/>
                    </a:cubicBezTo>
                    <a:cubicBezTo>
                      <a:pt x="3969558" y="1582077"/>
                      <a:pt x="3982258" y="605463"/>
                      <a:pt x="3986068" y="493850"/>
                    </a:cubicBezTo>
                    <a:cubicBezTo>
                      <a:pt x="3988608" y="428742"/>
                      <a:pt x="3991148" y="363634"/>
                      <a:pt x="3991148" y="298527"/>
                    </a:cubicBezTo>
                    <a:cubicBezTo>
                      <a:pt x="3991148" y="244270"/>
                      <a:pt x="3992418" y="191564"/>
                      <a:pt x="4000038" y="138858"/>
                    </a:cubicBezTo>
                    <a:cubicBezTo>
                      <a:pt x="4003848" y="107854"/>
                      <a:pt x="4006388" y="76851"/>
                      <a:pt x="4001308" y="49530"/>
                    </a:cubicBezTo>
                    <a:cubicBezTo>
                      <a:pt x="3993688" y="49530"/>
                      <a:pt x="3987338" y="48260"/>
                      <a:pt x="3979718" y="48260"/>
                    </a:cubicBezTo>
                    <a:cubicBezTo>
                      <a:pt x="3946698" y="45720"/>
                      <a:pt x="3879808" y="45720"/>
                      <a:pt x="3794644" y="40640"/>
                    </a:cubicBezTo>
                    <a:cubicBezTo>
                      <a:pt x="3636934" y="33020"/>
                      <a:pt x="3476069" y="27940"/>
                      <a:pt x="3318359" y="27940"/>
                    </a:cubicBezTo>
                    <a:cubicBezTo>
                      <a:pt x="3207961" y="27940"/>
                      <a:pt x="3094410" y="31750"/>
                      <a:pt x="2984013" y="24130"/>
                    </a:cubicBezTo>
                    <a:lnTo>
                      <a:pt x="2952471" y="24130"/>
                    </a:lnTo>
                    <a:cubicBezTo>
                      <a:pt x="2860998" y="27940"/>
                      <a:pt x="2763218" y="33020"/>
                      <a:pt x="2668592" y="34290"/>
                    </a:cubicBezTo>
                    <a:cubicBezTo>
                      <a:pt x="2564503" y="35560"/>
                      <a:pt x="2463568" y="31750"/>
                      <a:pt x="2359479" y="30480"/>
                    </a:cubicBezTo>
                    <a:cubicBezTo>
                      <a:pt x="2261699" y="29210"/>
                      <a:pt x="2163918" y="27940"/>
                      <a:pt x="2069292" y="27940"/>
                    </a:cubicBezTo>
                    <a:cubicBezTo>
                      <a:pt x="2034596" y="27940"/>
                      <a:pt x="2003054" y="29210"/>
                      <a:pt x="1968357" y="27940"/>
                    </a:cubicBezTo>
                    <a:cubicBezTo>
                      <a:pt x="1848497" y="26670"/>
                      <a:pt x="608893" y="24130"/>
                      <a:pt x="485879" y="24130"/>
                    </a:cubicBezTo>
                    <a:cubicBezTo>
                      <a:pt x="378636" y="22860"/>
                      <a:pt x="271393" y="24130"/>
                      <a:pt x="164150" y="24130"/>
                    </a:cubicBezTo>
                    <a:cubicBezTo>
                      <a:pt x="107374" y="24130"/>
                      <a:pt x="45720" y="24130"/>
                      <a:pt x="21590" y="25400"/>
                    </a:cubicBezTo>
                    <a:cubicBezTo>
                      <a:pt x="20320" y="25400"/>
                      <a:pt x="21590" y="36830"/>
                      <a:pt x="22860" y="41910"/>
                    </a:cubicBezTo>
                    <a:cubicBezTo>
                      <a:pt x="26670" y="83051"/>
                      <a:pt x="31750" y="132657"/>
                      <a:pt x="34290" y="180713"/>
                    </a:cubicBezTo>
                    <a:cubicBezTo>
                      <a:pt x="36830" y="267523"/>
                      <a:pt x="38100" y="354333"/>
                      <a:pt x="38100" y="441143"/>
                    </a:cubicBezTo>
                    <a:cubicBezTo>
                      <a:pt x="38100" y="496950"/>
                      <a:pt x="36830" y="551206"/>
                      <a:pt x="35560" y="607013"/>
                    </a:cubicBezTo>
                    <a:cubicBezTo>
                      <a:pt x="34290" y="661269"/>
                      <a:pt x="22860" y="1580527"/>
                      <a:pt x="21590" y="1633233"/>
                    </a:cubicBezTo>
                    <a:lnTo>
                      <a:pt x="21590" y="1735545"/>
                    </a:lnTo>
                    <a:cubicBezTo>
                      <a:pt x="21590" y="1813055"/>
                      <a:pt x="20320" y="1892114"/>
                      <a:pt x="20320" y="1969623"/>
                    </a:cubicBezTo>
                    <a:cubicBezTo>
                      <a:pt x="20320" y="1980474"/>
                      <a:pt x="19050" y="1989775"/>
                      <a:pt x="17780" y="2001578"/>
                    </a:cubicBezTo>
                    <a:close/>
                  </a:path>
                </a:pathLst>
              </a:custGeom>
              <a:solidFill>
                <a:srgbClr val="715B4D"/>
              </a:solidFill>
            </p:spPr>
          </p:sp>
        </p:grpSp>
      </p:grpSp>
      <p:grpSp>
        <p:nvGrpSpPr>
          <p:cNvPr id="23" name="Group 22"/>
          <p:cNvGrpSpPr/>
          <p:nvPr/>
        </p:nvGrpSpPr>
        <p:grpSpPr>
          <a:xfrm>
            <a:off x="3230378" y="3471852"/>
            <a:ext cx="12623414" cy="4522128"/>
            <a:chOff x="4091270" y="3639399"/>
            <a:chExt cx="4798064" cy="1255846"/>
          </a:xfrm>
          <a:solidFill>
            <a:schemeClr val="bg1"/>
          </a:solidFill>
        </p:grpSpPr>
        <p:sp>
          <p:nvSpPr>
            <p:cNvPr id="8" name="Rounded Rectangle 7"/>
            <p:cNvSpPr/>
            <p:nvPr/>
          </p:nvSpPr>
          <p:spPr>
            <a:xfrm>
              <a:off x="4091270" y="3639399"/>
              <a:ext cx="4798064" cy="1255846"/>
            </a:xfrm>
            <a:prstGeom prst="roundRect">
              <a:avLst/>
            </a:prstGeom>
            <a:grpFill/>
            <a:ln w="57150">
              <a:solidFill>
                <a:srgbClr val="F6B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4173543" y="3720218"/>
              <a:ext cx="4633517" cy="1051318"/>
            </a:xfrm>
            <a:prstGeom prst="rect">
              <a:avLst/>
            </a:prstGeom>
            <a:noFill/>
          </p:spPr>
          <p:txBody>
            <a:bodyPr wrap="square">
              <a:spAutoFit/>
            </a:bodyPr>
            <a:lstStyle/>
            <a:p>
              <a:pPr algn="just"/>
              <a:r>
                <a:rPr lang="en-GB" sz="4800" dirty="0">
                  <a:latin typeface="Cambria" panose="02040503050406030204" pitchFamily="18" charset="0"/>
                  <a:ea typeface="Cambria" panose="02040503050406030204" pitchFamily="18" charset="0"/>
                </a:rPr>
                <a:t>Non </a:t>
              </a:r>
              <a:r>
                <a:rPr lang="en-GB" sz="4800" dirty="0" err="1">
                  <a:latin typeface="Cambria" panose="02040503050406030204" pitchFamily="18" charset="0"/>
                  <a:ea typeface="Cambria" panose="02040503050406030204" pitchFamily="18" charset="0"/>
                </a:rPr>
                <a:t>sông</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Việt</a:t>
              </a:r>
              <a:r>
                <a:rPr lang="en-GB" sz="4800" dirty="0">
                  <a:latin typeface="Cambria" panose="02040503050406030204" pitchFamily="18" charset="0"/>
                  <a:ea typeface="Cambria" panose="02040503050406030204" pitchFamily="18" charset="0"/>
                </a:rPr>
                <a:t> Nam </a:t>
              </a:r>
              <a:r>
                <a:rPr lang="en-GB" sz="4800" dirty="0" err="1">
                  <a:latin typeface="Cambria" panose="02040503050406030204" pitchFamily="18" charset="0"/>
                  <a:ea typeface="Cambria" panose="02040503050406030204" pitchFamily="18" charset="0"/>
                </a:rPr>
                <a:t>có</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trở</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nên</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tươi</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đẹp</a:t>
              </a:r>
              <a:r>
                <a:rPr lang="en-GB" sz="4800" dirty="0">
                  <a:latin typeface="Cambria" panose="02040503050406030204" pitchFamily="18" charset="0"/>
                  <a:ea typeface="Cambria" panose="02040503050406030204" pitchFamily="18" charset="0"/>
                </a:rPr>
                <a:t> hay </a:t>
              </a:r>
              <a:r>
                <a:rPr lang="en-GB" sz="4800" dirty="0" err="1">
                  <a:latin typeface="Cambria" panose="02040503050406030204" pitchFamily="18" charset="0"/>
                  <a:ea typeface="Cambria" panose="02040503050406030204" pitchFamily="18" charset="0"/>
                </a:rPr>
                <a:t>không</a:t>
              </a:r>
              <a:r>
                <a:rPr lang="en-GB" sz="4800" dirty="0" smtClean="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dân</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tộc</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Việt</a:t>
              </a:r>
              <a:r>
                <a:rPr lang="en-GB" sz="4800" dirty="0">
                  <a:latin typeface="Cambria" panose="02040503050406030204" pitchFamily="18" charset="0"/>
                  <a:ea typeface="Cambria" panose="02040503050406030204" pitchFamily="18" charset="0"/>
                </a:rPr>
                <a:t> Nam </a:t>
              </a:r>
              <a:r>
                <a:rPr lang="en-GB" sz="4800" dirty="0" err="1">
                  <a:latin typeface="Cambria" panose="02040503050406030204" pitchFamily="18" charset="0"/>
                  <a:ea typeface="Cambria" panose="02040503050406030204" pitchFamily="18" charset="0"/>
                </a:rPr>
                <a:t>có</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bước</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tới</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đài</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vinh</a:t>
              </a:r>
              <a:r>
                <a:rPr lang="en-GB" sz="4800" dirty="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quang</a:t>
              </a:r>
              <a:r>
                <a:rPr lang="en-GB" sz="4800" dirty="0" smtClean="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để</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sánh</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vai</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với</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các</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cường</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quốc</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năm</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châu</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được</a:t>
              </a:r>
              <a:r>
                <a:rPr lang="en-GB" sz="4800" dirty="0">
                  <a:latin typeface="Cambria" panose="02040503050406030204" pitchFamily="18" charset="0"/>
                  <a:ea typeface="Cambria" panose="02040503050406030204" pitchFamily="18" charset="0"/>
                </a:rPr>
                <a:t> hay </a:t>
              </a:r>
              <a:r>
                <a:rPr lang="en-GB" sz="4800" dirty="0" err="1">
                  <a:latin typeface="Cambria" panose="02040503050406030204" pitchFamily="18" charset="0"/>
                  <a:ea typeface="Cambria" panose="02040503050406030204" pitchFamily="18" charset="0"/>
                </a:rPr>
                <a:t>không</a:t>
              </a:r>
              <a:r>
                <a:rPr lang="en-GB" sz="4800" dirty="0" smtClean="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chính</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là</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nhờ</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một</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phần</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lớn</a:t>
              </a:r>
              <a:r>
                <a:rPr lang="en-GB" sz="4800" dirty="0">
                  <a:latin typeface="Cambria" panose="02040503050406030204" pitchFamily="18" charset="0"/>
                  <a:ea typeface="Cambria" panose="02040503050406030204" pitchFamily="18" charset="0"/>
                </a:rPr>
                <a:t> ở </a:t>
              </a:r>
              <a:r>
                <a:rPr lang="en-GB" sz="4800" dirty="0" err="1">
                  <a:latin typeface="Cambria" panose="02040503050406030204" pitchFamily="18" charset="0"/>
                  <a:ea typeface="Cambria" panose="02040503050406030204" pitchFamily="18" charset="0"/>
                </a:rPr>
                <a:t>công</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học</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tập</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của</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các</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em</a:t>
              </a:r>
              <a:r>
                <a:rPr lang="en-GB" sz="4800" dirty="0" smtClean="0">
                  <a:latin typeface="Cambria" panose="02040503050406030204" pitchFamily="18" charset="0"/>
                  <a:ea typeface="Cambria" panose="02040503050406030204" pitchFamily="18" charset="0"/>
                </a:rPr>
                <a:t>.//</a:t>
              </a:r>
              <a:endParaRPr lang="en-GB" sz="4800" dirty="0">
                <a:latin typeface="Cambria" panose="02040503050406030204" pitchFamily="18" charset="0"/>
                <a:ea typeface="Cambria" panose="02040503050406030204" pitchFamily="18" charset="0"/>
              </a:endParaRPr>
            </a:p>
          </p:txBody>
        </p:sp>
      </p:grpSp>
      <p:pic>
        <p:nvPicPr>
          <p:cNvPr id="7" name="Picture 6"/>
          <p:cNvPicPr>
            <a:picLocks noChangeAspect="1"/>
          </p:cNvPicPr>
          <p:nvPr/>
        </p:nvPicPr>
        <p:blipFill>
          <a:blip r:embed="rId3"/>
          <a:stretch>
            <a:fillRect/>
          </a:stretch>
        </p:blipFill>
        <p:spPr>
          <a:xfrm>
            <a:off x="4171041" y="1676105"/>
            <a:ext cx="10742083" cy="2139881"/>
          </a:xfrm>
          <a:prstGeom prst="rect">
            <a:avLst/>
          </a:prstGeom>
        </p:spPr>
      </p:pic>
    </p:spTree>
    <p:extLst>
      <p:ext uri="{BB962C8B-B14F-4D97-AF65-F5344CB8AC3E}">
        <p14:creationId xmlns:p14="http://schemas.microsoft.com/office/powerpoint/2010/main" val="10052381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B3256"/>
        </a:solidFill>
        <a:effectLst/>
      </p:bgPr>
    </p:bg>
    <p:spTree>
      <p:nvGrpSpPr>
        <p:cNvPr id="1" name=""/>
        <p:cNvGrpSpPr/>
        <p:nvPr/>
      </p:nvGrpSpPr>
      <p:grpSpPr>
        <a:xfrm>
          <a:off x="0" y="0"/>
          <a:ext cx="0" cy="0"/>
          <a:chOff x="0" y="0"/>
          <a:chExt cx="0" cy="0"/>
        </a:xfrm>
      </p:grpSpPr>
      <p:grpSp>
        <p:nvGrpSpPr>
          <p:cNvPr id="10" name="Group 9"/>
          <p:cNvGrpSpPr/>
          <p:nvPr/>
        </p:nvGrpSpPr>
        <p:grpSpPr>
          <a:xfrm>
            <a:off x="990600" y="873760"/>
            <a:ext cx="16078200" cy="9024632"/>
            <a:chOff x="1541986" y="1270381"/>
            <a:chExt cx="15493663" cy="8643632"/>
          </a:xfrm>
        </p:grpSpPr>
        <p:sp>
          <p:nvSpPr>
            <p:cNvPr id="2" name="Freeform 2"/>
            <p:cNvSpPr/>
            <p:nvPr/>
          </p:nvSpPr>
          <p:spPr>
            <a:xfrm rot="-226190">
              <a:off x="2201072" y="3112307"/>
              <a:ext cx="4710777" cy="5198743"/>
            </a:xfrm>
            <a:custGeom>
              <a:avLst/>
              <a:gdLst/>
              <a:ahLst/>
              <a:cxnLst/>
              <a:rect l="l" t="t" r="r" b="b"/>
              <a:pathLst>
                <a:path w="4710777" h="5198743">
                  <a:moveTo>
                    <a:pt x="0" y="0"/>
                  </a:moveTo>
                  <a:lnTo>
                    <a:pt x="4710777" y="0"/>
                  </a:lnTo>
                  <a:lnTo>
                    <a:pt x="4710777" y="5198742"/>
                  </a:lnTo>
                  <a:lnTo>
                    <a:pt x="0" y="5198742"/>
                  </a:lnTo>
                  <a:lnTo>
                    <a:pt x="0" y="0"/>
                  </a:lnTo>
                  <a:close/>
                </a:path>
              </a:pathLst>
            </a:custGeom>
            <a:blipFill>
              <a:blip r:embed="rId2"/>
              <a:stretch>
                <a:fillRect l="-5179" r="-5179"/>
              </a:stretch>
            </a:blipFill>
          </p:spPr>
        </p:sp>
        <p:grpSp>
          <p:nvGrpSpPr>
            <p:cNvPr id="9" name="Group 8"/>
            <p:cNvGrpSpPr/>
            <p:nvPr/>
          </p:nvGrpSpPr>
          <p:grpSpPr>
            <a:xfrm>
              <a:off x="1541986" y="1270381"/>
              <a:ext cx="15493663" cy="8643632"/>
              <a:chOff x="1541986" y="1270381"/>
              <a:chExt cx="15493663" cy="8643632"/>
            </a:xfrm>
          </p:grpSpPr>
          <p:sp>
            <p:nvSpPr>
              <p:cNvPr id="3" name="Freeform 3"/>
              <p:cNvSpPr/>
              <p:nvPr/>
            </p:nvSpPr>
            <p:spPr>
              <a:xfrm rot="580999">
                <a:off x="12324872" y="2238519"/>
                <a:ext cx="4710777" cy="4710777"/>
              </a:xfrm>
              <a:custGeom>
                <a:avLst/>
                <a:gdLst/>
                <a:ahLst/>
                <a:cxnLst/>
                <a:rect l="l" t="t" r="r" b="b"/>
                <a:pathLst>
                  <a:path w="4710777" h="4710777">
                    <a:moveTo>
                      <a:pt x="0" y="0"/>
                    </a:moveTo>
                    <a:lnTo>
                      <a:pt x="4710777" y="0"/>
                    </a:lnTo>
                    <a:lnTo>
                      <a:pt x="4710777" y="4710777"/>
                    </a:lnTo>
                    <a:lnTo>
                      <a:pt x="0" y="4710777"/>
                    </a:lnTo>
                    <a:lnTo>
                      <a:pt x="0" y="0"/>
                    </a:lnTo>
                    <a:close/>
                  </a:path>
                </a:pathLst>
              </a:custGeom>
              <a:blipFill>
                <a:blip r:embed="rId2"/>
                <a:stretch>
                  <a:fillRect/>
                </a:stretch>
              </a:blipFill>
            </p:spPr>
          </p:sp>
          <p:grpSp>
            <p:nvGrpSpPr>
              <p:cNvPr id="4" name="Group 4"/>
              <p:cNvGrpSpPr/>
              <p:nvPr/>
            </p:nvGrpSpPr>
            <p:grpSpPr>
              <a:xfrm>
                <a:off x="4438649" y="1270381"/>
                <a:ext cx="12218388" cy="7985452"/>
                <a:chOff x="0" y="0"/>
                <a:chExt cx="3146134" cy="2056188"/>
              </a:xfrm>
            </p:grpSpPr>
            <p:sp>
              <p:nvSpPr>
                <p:cNvPr id="5" name="Freeform 5"/>
                <p:cNvSpPr/>
                <p:nvPr/>
              </p:nvSpPr>
              <p:spPr>
                <a:xfrm>
                  <a:off x="16510" y="11430"/>
                  <a:ext cx="3115654" cy="2032058"/>
                </a:xfrm>
                <a:custGeom>
                  <a:avLst/>
                  <a:gdLst/>
                  <a:ahLst/>
                  <a:cxnLst/>
                  <a:rect l="l" t="t" r="r" b="b"/>
                  <a:pathLst>
                    <a:path w="3115654" h="2032058">
                      <a:moveTo>
                        <a:pt x="1270" y="0"/>
                      </a:moveTo>
                      <a:lnTo>
                        <a:pt x="3115654" y="15240"/>
                      </a:lnTo>
                      <a:lnTo>
                        <a:pt x="3083904" y="2032058"/>
                      </a:lnTo>
                      <a:lnTo>
                        <a:pt x="1125490" y="2032058"/>
                      </a:lnTo>
                      <a:lnTo>
                        <a:pt x="0" y="2005388"/>
                      </a:lnTo>
                      <a:lnTo>
                        <a:pt x="11430" y="656320"/>
                      </a:lnTo>
                      <a:close/>
                    </a:path>
                  </a:pathLst>
                </a:custGeom>
                <a:solidFill>
                  <a:srgbClr val="FDE5BE"/>
                </a:solidFill>
              </p:spPr>
            </p:sp>
            <p:sp>
              <p:nvSpPr>
                <p:cNvPr id="6" name="Freeform 6"/>
                <p:cNvSpPr/>
                <p:nvPr/>
              </p:nvSpPr>
              <p:spPr>
                <a:xfrm>
                  <a:off x="0" y="-1270"/>
                  <a:ext cx="3144864" cy="2057458"/>
                </a:xfrm>
                <a:custGeom>
                  <a:avLst/>
                  <a:gdLst/>
                  <a:ahLst/>
                  <a:cxnLst/>
                  <a:rect l="l" t="t" r="r" b="b"/>
                  <a:pathLst>
                    <a:path w="3144864" h="2057458">
                      <a:moveTo>
                        <a:pt x="3110574" y="2032058"/>
                      </a:moveTo>
                      <a:cubicBezTo>
                        <a:pt x="3108035" y="2035868"/>
                        <a:pt x="3104224" y="2040948"/>
                        <a:pt x="3100414" y="2044758"/>
                      </a:cubicBezTo>
                      <a:cubicBezTo>
                        <a:pt x="3096604" y="2047298"/>
                        <a:pt x="3091524" y="2049838"/>
                        <a:pt x="3087714" y="2049838"/>
                      </a:cubicBezTo>
                      <a:cubicBezTo>
                        <a:pt x="2980407" y="2048568"/>
                        <a:pt x="2848569" y="2054918"/>
                        <a:pt x="2714289" y="2057458"/>
                      </a:cubicBezTo>
                      <a:cubicBezTo>
                        <a:pt x="2672785" y="2057458"/>
                        <a:pt x="2628839" y="2056188"/>
                        <a:pt x="2587334" y="2056188"/>
                      </a:cubicBezTo>
                      <a:cubicBezTo>
                        <a:pt x="2494559" y="2054918"/>
                        <a:pt x="2401784" y="2053648"/>
                        <a:pt x="2309010" y="2053648"/>
                      </a:cubicBezTo>
                      <a:lnTo>
                        <a:pt x="2006271" y="2053648"/>
                      </a:lnTo>
                      <a:cubicBezTo>
                        <a:pt x="1937910" y="2053648"/>
                        <a:pt x="1871991" y="2052378"/>
                        <a:pt x="1803631" y="2052378"/>
                      </a:cubicBezTo>
                      <a:cubicBezTo>
                        <a:pt x="1745036" y="2052378"/>
                        <a:pt x="1684000" y="2052378"/>
                        <a:pt x="1625406" y="2053648"/>
                      </a:cubicBezTo>
                      <a:lnTo>
                        <a:pt x="1588784" y="2053648"/>
                      </a:lnTo>
                      <a:cubicBezTo>
                        <a:pt x="1503333" y="2052378"/>
                        <a:pt x="551171" y="2051108"/>
                        <a:pt x="465720" y="2048568"/>
                      </a:cubicBezTo>
                      <a:cubicBezTo>
                        <a:pt x="414450" y="2047298"/>
                        <a:pt x="363179" y="2042218"/>
                        <a:pt x="311909" y="2039678"/>
                      </a:cubicBezTo>
                      <a:cubicBezTo>
                        <a:pt x="219134" y="2034598"/>
                        <a:pt x="126359" y="2030788"/>
                        <a:pt x="41910" y="2025708"/>
                      </a:cubicBezTo>
                      <a:cubicBezTo>
                        <a:pt x="33020" y="2024438"/>
                        <a:pt x="24130" y="2021898"/>
                        <a:pt x="16510" y="2018088"/>
                      </a:cubicBezTo>
                      <a:cubicBezTo>
                        <a:pt x="5080" y="2013008"/>
                        <a:pt x="0" y="2001578"/>
                        <a:pt x="1270" y="1985125"/>
                      </a:cubicBezTo>
                      <a:cubicBezTo>
                        <a:pt x="2540" y="1895214"/>
                        <a:pt x="3810" y="1803754"/>
                        <a:pt x="3810" y="1713843"/>
                      </a:cubicBezTo>
                      <a:cubicBezTo>
                        <a:pt x="5080" y="1622382"/>
                        <a:pt x="17780" y="662820"/>
                        <a:pt x="17780" y="571359"/>
                      </a:cubicBezTo>
                      <a:cubicBezTo>
                        <a:pt x="19050" y="482999"/>
                        <a:pt x="20320" y="394638"/>
                        <a:pt x="19050" y="304728"/>
                      </a:cubicBezTo>
                      <a:cubicBezTo>
                        <a:pt x="17780" y="216367"/>
                        <a:pt x="16510" y="129557"/>
                        <a:pt x="6350" y="48260"/>
                      </a:cubicBezTo>
                      <a:cubicBezTo>
                        <a:pt x="5080" y="35560"/>
                        <a:pt x="2540" y="22860"/>
                        <a:pt x="1270" y="10160"/>
                      </a:cubicBezTo>
                      <a:cubicBezTo>
                        <a:pt x="3810" y="8890"/>
                        <a:pt x="5080" y="7620"/>
                        <a:pt x="6350" y="7620"/>
                      </a:cubicBezTo>
                      <a:cubicBezTo>
                        <a:pt x="34290" y="6350"/>
                        <a:pt x="75089" y="5080"/>
                        <a:pt x="128801" y="3810"/>
                      </a:cubicBezTo>
                      <a:cubicBezTo>
                        <a:pt x="204486" y="1270"/>
                        <a:pt x="282612" y="1270"/>
                        <a:pt x="358297" y="1270"/>
                      </a:cubicBezTo>
                      <a:cubicBezTo>
                        <a:pt x="453513" y="2540"/>
                        <a:pt x="1415441" y="5080"/>
                        <a:pt x="1510658" y="6350"/>
                      </a:cubicBezTo>
                      <a:cubicBezTo>
                        <a:pt x="1603432" y="7620"/>
                        <a:pt x="1696207" y="7620"/>
                        <a:pt x="1788982" y="7620"/>
                      </a:cubicBezTo>
                      <a:cubicBezTo>
                        <a:pt x="1840253" y="7620"/>
                        <a:pt x="1891523" y="7620"/>
                        <a:pt x="1942793" y="8890"/>
                      </a:cubicBezTo>
                      <a:cubicBezTo>
                        <a:pt x="2042892" y="11430"/>
                        <a:pt x="2145433" y="10160"/>
                        <a:pt x="2245532" y="2540"/>
                      </a:cubicBezTo>
                      <a:cubicBezTo>
                        <a:pt x="2287037" y="0"/>
                        <a:pt x="2328541" y="2540"/>
                        <a:pt x="2370046" y="2540"/>
                      </a:cubicBezTo>
                      <a:cubicBezTo>
                        <a:pt x="2462821" y="2540"/>
                        <a:pt x="2555595" y="1270"/>
                        <a:pt x="2648370" y="3810"/>
                      </a:cubicBezTo>
                      <a:cubicBezTo>
                        <a:pt x="2765559" y="6350"/>
                        <a:pt x="2880307" y="13970"/>
                        <a:pt x="2997496" y="17780"/>
                      </a:cubicBezTo>
                      <a:cubicBezTo>
                        <a:pt x="3048767" y="20320"/>
                        <a:pt x="3078824" y="19050"/>
                        <a:pt x="3105494" y="21590"/>
                      </a:cubicBezTo>
                      <a:cubicBezTo>
                        <a:pt x="3114385" y="22860"/>
                        <a:pt x="3123274" y="25400"/>
                        <a:pt x="3132164" y="27940"/>
                      </a:cubicBezTo>
                      <a:cubicBezTo>
                        <a:pt x="3139785" y="30480"/>
                        <a:pt x="3143594" y="36830"/>
                        <a:pt x="3143594" y="46990"/>
                      </a:cubicBezTo>
                      <a:cubicBezTo>
                        <a:pt x="3144864" y="87702"/>
                        <a:pt x="3141054" y="134207"/>
                        <a:pt x="3137244" y="180713"/>
                      </a:cubicBezTo>
                      <a:cubicBezTo>
                        <a:pt x="3133435" y="219467"/>
                        <a:pt x="3132164" y="259772"/>
                        <a:pt x="3130894" y="298527"/>
                      </a:cubicBezTo>
                      <a:cubicBezTo>
                        <a:pt x="3128354" y="363634"/>
                        <a:pt x="3127085" y="428742"/>
                        <a:pt x="3125814" y="493850"/>
                      </a:cubicBezTo>
                      <a:cubicBezTo>
                        <a:pt x="3124544" y="554307"/>
                        <a:pt x="3123274" y="614764"/>
                        <a:pt x="3123274" y="675221"/>
                      </a:cubicBezTo>
                      <a:cubicBezTo>
                        <a:pt x="3123274" y="775983"/>
                        <a:pt x="3111844" y="1743296"/>
                        <a:pt x="3110574" y="1844058"/>
                      </a:cubicBezTo>
                      <a:cubicBezTo>
                        <a:pt x="3113114" y="1909166"/>
                        <a:pt x="3111844" y="1974274"/>
                        <a:pt x="3110574" y="2032058"/>
                      </a:cubicBezTo>
                      <a:close/>
                      <a:moveTo>
                        <a:pt x="17780" y="2001578"/>
                      </a:moveTo>
                      <a:cubicBezTo>
                        <a:pt x="22860" y="2002848"/>
                        <a:pt x="29210" y="2005388"/>
                        <a:pt x="36830" y="2005388"/>
                      </a:cubicBezTo>
                      <a:cubicBezTo>
                        <a:pt x="123918" y="2010468"/>
                        <a:pt x="224017" y="2015548"/>
                        <a:pt x="321675" y="2019358"/>
                      </a:cubicBezTo>
                      <a:cubicBezTo>
                        <a:pt x="368062" y="2021898"/>
                        <a:pt x="414450" y="2025708"/>
                        <a:pt x="463279" y="2026978"/>
                      </a:cubicBezTo>
                      <a:cubicBezTo>
                        <a:pt x="495017" y="2028248"/>
                        <a:pt x="1393468" y="2024438"/>
                        <a:pt x="1422766" y="2025708"/>
                      </a:cubicBezTo>
                      <a:cubicBezTo>
                        <a:pt x="1474036" y="2026978"/>
                        <a:pt x="1525306" y="2029518"/>
                        <a:pt x="1576577" y="2030788"/>
                      </a:cubicBezTo>
                      <a:cubicBezTo>
                        <a:pt x="1600991" y="2032058"/>
                        <a:pt x="1622964" y="2032058"/>
                        <a:pt x="1647379" y="2032058"/>
                      </a:cubicBezTo>
                      <a:cubicBezTo>
                        <a:pt x="1757244" y="2032058"/>
                        <a:pt x="1864667" y="2030788"/>
                        <a:pt x="1974532" y="2032058"/>
                      </a:cubicBezTo>
                      <a:cubicBezTo>
                        <a:pt x="2016036" y="2032058"/>
                        <a:pt x="2059982" y="2034598"/>
                        <a:pt x="2101487" y="2034598"/>
                      </a:cubicBezTo>
                      <a:cubicBezTo>
                        <a:pt x="2164964" y="2034598"/>
                        <a:pt x="2226000" y="2030788"/>
                        <a:pt x="2289478" y="2030788"/>
                      </a:cubicBezTo>
                      <a:cubicBezTo>
                        <a:pt x="2365163" y="2030788"/>
                        <a:pt x="2438406" y="2032058"/>
                        <a:pt x="2514091" y="2032058"/>
                      </a:cubicBezTo>
                      <a:cubicBezTo>
                        <a:pt x="2614190" y="2032058"/>
                        <a:pt x="2716730" y="2032058"/>
                        <a:pt x="2816830" y="2030788"/>
                      </a:cubicBezTo>
                      <a:cubicBezTo>
                        <a:pt x="2907163" y="2029518"/>
                        <a:pt x="2995055" y="2026978"/>
                        <a:pt x="3072474" y="2024438"/>
                      </a:cubicBezTo>
                      <a:cubicBezTo>
                        <a:pt x="3077554" y="2024438"/>
                        <a:pt x="3082635" y="2021898"/>
                        <a:pt x="3088985" y="2020628"/>
                      </a:cubicBezTo>
                      <a:cubicBezTo>
                        <a:pt x="3088985" y="2007928"/>
                        <a:pt x="3090254" y="1995228"/>
                        <a:pt x="3090254" y="1980474"/>
                      </a:cubicBezTo>
                      <a:lnTo>
                        <a:pt x="3090254" y="1932419"/>
                      </a:lnTo>
                      <a:cubicBezTo>
                        <a:pt x="3091524" y="1853359"/>
                        <a:pt x="3094064" y="1772750"/>
                        <a:pt x="3092794" y="1693691"/>
                      </a:cubicBezTo>
                      <a:cubicBezTo>
                        <a:pt x="3091524" y="1582077"/>
                        <a:pt x="3104224" y="605463"/>
                        <a:pt x="3108035" y="493850"/>
                      </a:cubicBezTo>
                      <a:cubicBezTo>
                        <a:pt x="3110574" y="428742"/>
                        <a:pt x="3113114" y="363634"/>
                        <a:pt x="3113114" y="298527"/>
                      </a:cubicBezTo>
                      <a:cubicBezTo>
                        <a:pt x="3113114" y="244270"/>
                        <a:pt x="3114385" y="191564"/>
                        <a:pt x="3122004" y="138858"/>
                      </a:cubicBezTo>
                      <a:cubicBezTo>
                        <a:pt x="3125814" y="107854"/>
                        <a:pt x="3128354" y="76851"/>
                        <a:pt x="3123274" y="49530"/>
                      </a:cubicBezTo>
                      <a:cubicBezTo>
                        <a:pt x="3115654" y="49530"/>
                        <a:pt x="3109304" y="48260"/>
                        <a:pt x="3101685" y="48260"/>
                      </a:cubicBezTo>
                      <a:cubicBezTo>
                        <a:pt x="3068664" y="45720"/>
                        <a:pt x="3014587" y="45720"/>
                        <a:pt x="2948667" y="40640"/>
                      </a:cubicBezTo>
                      <a:cubicBezTo>
                        <a:pt x="2826595" y="33020"/>
                        <a:pt x="2702082" y="27940"/>
                        <a:pt x="2580010" y="27940"/>
                      </a:cubicBezTo>
                      <a:cubicBezTo>
                        <a:pt x="2494559" y="27940"/>
                        <a:pt x="2406667" y="31750"/>
                        <a:pt x="2321217" y="24130"/>
                      </a:cubicBezTo>
                      <a:lnTo>
                        <a:pt x="2296802" y="24130"/>
                      </a:lnTo>
                      <a:cubicBezTo>
                        <a:pt x="2226000" y="27940"/>
                        <a:pt x="2150316" y="33020"/>
                        <a:pt x="2077072" y="34290"/>
                      </a:cubicBezTo>
                      <a:cubicBezTo>
                        <a:pt x="1996505" y="35560"/>
                        <a:pt x="1918379" y="31750"/>
                        <a:pt x="1837811" y="30480"/>
                      </a:cubicBezTo>
                      <a:cubicBezTo>
                        <a:pt x="1762126" y="29210"/>
                        <a:pt x="1686442" y="27940"/>
                        <a:pt x="1613198" y="27940"/>
                      </a:cubicBezTo>
                      <a:cubicBezTo>
                        <a:pt x="1586342" y="27940"/>
                        <a:pt x="1561928" y="29210"/>
                        <a:pt x="1535072" y="27940"/>
                      </a:cubicBezTo>
                      <a:cubicBezTo>
                        <a:pt x="1442297" y="26670"/>
                        <a:pt x="482810" y="24130"/>
                        <a:pt x="387594" y="24130"/>
                      </a:cubicBezTo>
                      <a:cubicBezTo>
                        <a:pt x="304585" y="22860"/>
                        <a:pt x="221576" y="24130"/>
                        <a:pt x="138567" y="24130"/>
                      </a:cubicBezTo>
                      <a:cubicBezTo>
                        <a:pt x="94621" y="24130"/>
                        <a:pt x="45720" y="24130"/>
                        <a:pt x="21590" y="25400"/>
                      </a:cubicBezTo>
                      <a:cubicBezTo>
                        <a:pt x="20320" y="25400"/>
                        <a:pt x="21590" y="36830"/>
                        <a:pt x="22860" y="41910"/>
                      </a:cubicBezTo>
                      <a:cubicBezTo>
                        <a:pt x="26670" y="83051"/>
                        <a:pt x="31750" y="132657"/>
                        <a:pt x="34290" y="180713"/>
                      </a:cubicBezTo>
                      <a:cubicBezTo>
                        <a:pt x="36830" y="267523"/>
                        <a:pt x="38100" y="354333"/>
                        <a:pt x="38100" y="441143"/>
                      </a:cubicBezTo>
                      <a:cubicBezTo>
                        <a:pt x="38100" y="496950"/>
                        <a:pt x="36830" y="551206"/>
                        <a:pt x="35560" y="607013"/>
                      </a:cubicBezTo>
                      <a:cubicBezTo>
                        <a:pt x="34290" y="661269"/>
                        <a:pt x="22860" y="1580527"/>
                        <a:pt x="21590" y="1633233"/>
                      </a:cubicBezTo>
                      <a:lnTo>
                        <a:pt x="21590" y="1735545"/>
                      </a:lnTo>
                      <a:cubicBezTo>
                        <a:pt x="21590" y="1813055"/>
                        <a:pt x="20320" y="1892114"/>
                        <a:pt x="20320" y="1969623"/>
                      </a:cubicBezTo>
                      <a:cubicBezTo>
                        <a:pt x="20320" y="1980474"/>
                        <a:pt x="19050" y="1989775"/>
                        <a:pt x="17780" y="2001578"/>
                      </a:cubicBezTo>
                      <a:close/>
                    </a:path>
                  </a:pathLst>
                </a:custGeom>
                <a:solidFill>
                  <a:srgbClr val="715B4D"/>
                </a:solidFill>
              </p:spPr>
            </p:sp>
          </p:grpSp>
          <p:sp>
            <p:nvSpPr>
              <p:cNvPr id="7" name="Freeform 7"/>
              <p:cNvSpPr/>
              <p:nvPr/>
            </p:nvSpPr>
            <p:spPr>
              <a:xfrm rot="550646">
                <a:off x="4516281" y="8355237"/>
                <a:ext cx="7292519" cy="1558776"/>
              </a:xfrm>
              <a:custGeom>
                <a:avLst/>
                <a:gdLst/>
                <a:ahLst/>
                <a:cxnLst/>
                <a:rect l="l" t="t" r="r" b="b"/>
                <a:pathLst>
                  <a:path w="7292519" h="1558776">
                    <a:moveTo>
                      <a:pt x="0" y="0"/>
                    </a:moveTo>
                    <a:lnTo>
                      <a:pt x="7292519" y="0"/>
                    </a:lnTo>
                    <a:lnTo>
                      <a:pt x="7292519" y="1558776"/>
                    </a:lnTo>
                    <a:lnTo>
                      <a:pt x="0" y="1558776"/>
                    </a:lnTo>
                    <a:lnTo>
                      <a:pt x="0" y="0"/>
                    </a:lnTo>
                    <a:close/>
                  </a:path>
                </a:pathLst>
              </a:custGeom>
              <a:blipFill>
                <a:blip r:embed="rId3"/>
                <a:stretch>
                  <a:fillRect/>
                </a:stretch>
              </a:blipFill>
            </p:spPr>
          </p:sp>
          <p:sp>
            <p:nvSpPr>
              <p:cNvPr id="13" name="Freeform 9"/>
              <p:cNvSpPr/>
              <p:nvPr/>
            </p:nvSpPr>
            <p:spPr>
              <a:xfrm>
                <a:off x="1541986" y="5321729"/>
                <a:ext cx="4052105" cy="4082725"/>
              </a:xfrm>
              <a:custGeom>
                <a:avLst/>
                <a:gdLst/>
                <a:ahLst/>
                <a:cxnLst/>
                <a:rect l="l" t="t" r="r" b="b"/>
                <a:pathLst>
                  <a:path w="4052105" h="4082725">
                    <a:moveTo>
                      <a:pt x="0" y="0"/>
                    </a:moveTo>
                    <a:lnTo>
                      <a:pt x="4052105" y="0"/>
                    </a:lnTo>
                    <a:lnTo>
                      <a:pt x="4052105" y="4082725"/>
                    </a:lnTo>
                    <a:lnTo>
                      <a:pt x="0" y="4082725"/>
                    </a:lnTo>
                    <a:lnTo>
                      <a:pt x="0" y="0"/>
                    </a:lnTo>
                    <a:close/>
                  </a:path>
                </a:pathLst>
              </a:custGeom>
              <a:blipFill>
                <a:blip r:embed="rId4"/>
                <a:stretch>
                  <a:fillRect/>
                </a:stretch>
              </a:blipFill>
            </p:spPr>
          </p:sp>
        </p:grpSp>
      </p:grpSp>
      <p:pic>
        <p:nvPicPr>
          <p:cNvPr id="8" name="Picture 7"/>
          <p:cNvPicPr>
            <a:picLocks noChangeAspect="1"/>
          </p:cNvPicPr>
          <p:nvPr/>
        </p:nvPicPr>
        <p:blipFill>
          <a:blip r:embed="rId5"/>
          <a:stretch>
            <a:fillRect/>
          </a:stretch>
        </p:blipFill>
        <p:spPr>
          <a:xfrm>
            <a:off x="3810000" y="342900"/>
            <a:ext cx="14076884" cy="11400508"/>
          </a:xfrm>
          <a:prstGeom prst="rect">
            <a:avLst/>
          </a:prstGeom>
        </p:spPr>
      </p:pic>
    </p:spTree>
    <p:extLst>
      <p:ext uri="{BB962C8B-B14F-4D97-AF65-F5344CB8AC3E}">
        <p14:creationId xmlns:p14="http://schemas.microsoft.com/office/powerpoint/2010/main" val="6384923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4B3256"/>
        </a:solidFill>
        <a:effectLst/>
      </p:bgPr>
    </p:bg>
    <p:spTree>
      <p:nvGrpSpPr>
        <p:cNvPr id="1" name=""/>
        <p:cNvGrpSpPr/>
        <p:nvPr/>
      </p:nvGrpSpPr>
      <p:grpSpPr>
        <a:xfrm>
          <a:off x="0" y="0"/>
          <a:ext cx="0" cy="0"/>
          <a:chOff x="0" y="0"/>
          <a:chExt cx="0" cy="0"/>
        </a:xfrm>
      </p:grpSpPr>
      <p:sp>
        <p:nvSpPr>
          <p:cNvPr id="2" name="Freeform 2"/>
          <p:cNvSpPr/>
          <p:nvPr/>
        </p:nvSpPr>
        <p:spPr>
          <a:xfrm rot="-226190">
            <a:off x="2201072" y="3112307"/>
            <a:ext cx="4710777" cy="5198743"/>
          </a:xfrm>
          <a:custGeom>
            <a:avLst/>
            <a:gdLst/>
            <a:ahLst/>
            <a:cxnLst/>
            <a:rect l="l" t="t" r="r" b="b"/>
            <a:pathLst>
              <a:path w="4710777" h="5198743">
                <a:moveTo>
                  <a:pt x="0" y="0"/>
                </a:moveTo>
                <a:lnTo>
                  <a:pt x="4710777" y="0"/>
                </a:lnTo>
                <a:lnTo>
                  <a:pt x="4710777" y="5198742"/>
                </a:lnTo>
                <a:lnTo>
                  <a:pt x="0" y="5198742"/>
                </a:lnTo>
                <a:lnTo>
                  <a:pt x="0" y="0"/>
                </a:lnTo>
                <a:close/>
              </a:path>
            </a:pathLst>
          </a:custGeom>
          <a:blipFill>
            <a:blip r:embed="rId2"/>
            <a:stretch>
              <a:fillRect l="-5179" r="-5179"/>
            </a:stretch>
          </a:blipFill>
        </p:spPr>
      </p:sp>
      <p:sp>
        <p:nvSpPr>
          <p:cNvPr id="3" name="Freeform 3"/>
          <p:cNvSpPr/>
          <p:nvPr/>
        </p:nvSpPr>
        <p:spPr>
          <a:xfrm rot="580999">
            <a:off x="12324872" y="2238519"/>
            <a:ext cx="4710777" cy="4710777"/>
          </a:xfrm>
          <a:custGeom>
            <a:avLst/>
            <a:gdLst/>
            <a:ahLst/>
            <a:cxnLst/>
            <a:rect l="l" t="t" r="r" b="b"/>
            <a:pathLst>
              <a:path w="4710777" h="4710777">
                <a:moveTo>
                  <a:pt x="0" y="0"/>
                </a:moveTo>
                <a:lnTo>
                  <a:pt x="4710777" y="0"/>
                </a:lnTo>
                <a:lnTo>
                  <a:pt x="4710777" y="4710777"/>
                </a:lnTo>
                <a:lnTo>
                  <a:pt x="0" y="4710777"/>
                </a:lnTo>
                <a:lnTo>
                  <a:pt x="0" y="0"/>
                </a:lnTo>
                <a:close/>
              </a:path>
            </a:pathLst>
          </a:custGeom>
          <a:blipFill>
            <a:blip r:embed="rId2"/>
            <a:stretch>
              <a:fillRect/>
            </a:stretch>
          </a:blipFill>
        </p:spPr>
      </p:sp>
      <p:grpSp>
        <p:nvGrpSpPr>
          <p:cNvPr id="4" name="Group 4"/>
          <p:cNvGrpSpPr/>
          <p:nvPr/>
        </p:nvGrpSpPr>
        <p:grpSpPr>
          <a:xfrm>
            <a:off x="4438650" y="1272848"/>
            <a:ext cx="12218388" cy="7985452"/>
            <a:chOff x="0" y="0"/>
            <a:chExt cx="3146134" cy="2056188"/>
          </a:xfrm>
        </p:grpSpPr>
        <p:sp>
          <p:nvSpPr>
            <p:cNvPr id="5" name="Freeform 5"/>
            <p:cNvSpPr/>
            <p:nvPr/>
          </p:nvSpPr>
          <p:spPr>
            <a:xfrm>
              <a:off x="16510" y="11430"/>
              <a:ext cx="3115654" cy="2032058"/>
            </a:xfrm>
            <a:custGeom>
              <a:avLst/>
              <a:gdLst/>
              <a:ahLst/>
              <a:cxnLst/>
              <a:rect l="l" t="t" r="r" b="b"/>
              <a:pathLst>
                <a:path w="3115654" h="2032058">
                  <a:moveTo>
                    <a:pt x="1270" y="0"/>
                  </a:moveTo>
                  <a:lnTo>
                    <a:pt x="3115654" y="15240"/>
                  </a:lnTo>
                  <a:lnTo>
                    <a:pt x="3083904" y="2032058"/>
                  </a:lnTo>
                  <a:lnTo>
                    <a:pt x="1125490" y="2032058"/>
                  </a:lnTo>
                  <a:lnTo>
                    <a:pt x="0" y="2005388"/>
                  </a:lnTo>
                  <a:lnTo>
                    <a:pt x="11430" y="656320"/>
                  </a:lnTo>
                  <a:close/>
                </a:path>
              </a:pathLst>
            </a:custGeom>
            <a:solidFill>
              <a:srgbClr val="FDE5BE"/>
            </a:solidFill>
          </p:spPr>
        </p:sp>
        <p:sp>
          <p:nvSpPr>
            <p:cNvPr id="6" name="Freeform 6"/>
            <p:cNvSpPr/>
            <p:nvPr/>
          </p:nvSpPr>
          <p:spPr>
            <a:xfrm>
              <a:off x="0" y="-1270"/>
              <a:ext cx="3144864" cy="2057458"/>
            </a:xfrm>
            <a:custGeom>
              <a:avLst/>
              <a:gdLst/>
              <a:ahLst/>
              <a:cxnLst/>
              <a:rect l="l" t="t" r="r" b="b"/>
              <a:pathLst>
                <a:path w="3144864" h="2057458">
                  <a:moveTo>
                    <a:pt x="3110574" y="2032058"/>
                  </a:moveTo>
                  <a:cubicBezTo>
                    <a:pt x="3108035" y="2035868"/>
                    <a:pt x="3104224" y="2040948"/>
                    <a:pt x="3100414" y="2044758"/>
                  </a:cubicBezTo>
                  <a:cubicBezTo>
                    <a:pt x="3096604" y="2047298"/>
                    <a:pt x="3091524" y="2049838"/>
                    <a:pt x="3087714" y="2049838"/>
                  </a:cubicBezTo>
                  <a:cubicBezTo>
                    <a:pt x="2980407" y="2048568"/>
                    <a:pt x="2848569" y="2054918"/>
                    <a:pt x="2714289" y="2057458"/>
                  </a:cubicBezTo>
                  <a:cubicBezTo>
                    <a:pt x="2672785" y="2057458"/>
                    <a:pt x="2628839" y="2056188"/>
                    <a:pt x="2587334" y="2056188"/>
                  </a:cubicBezTo>
                  <a:cubicBezTo>
                    <a:pt x="2494559" y="2054918"/>
                    <a:pt x="2401784" y="2053648"/>
                    <a:pt x="2309010" y="2053648"/>
                  </a:cubicBezTo>
                  <a:lnTo>
                    <a:pt x="2006271" y="2053648"/>
                  </a:lnTo>
                  <a:cubicBezTo>
                    <a:pt x="1937910" y="2053648"/>
                    <a:pt x="1871991" y="2052378"/>
                    <a:pt x="1803631" y="2052378"/>
                  </a:cubicBezTo>
                  <a:cubicBezTo>
                    <a:pt x="1745036" y="2052378"/>
                    <a:pt x="1684000" y="2052378"/>
                    <a:pt x="1625406" y="2053648"/>
                  </a:cubicBezTo>
                  <a:lnTo>
                    <a:pt x="1588784" y="2053648"/>
                  </a:lnTo>
                  <a:cubicBezTo>
                    <a:pt x="1503333" y="2052378"/>
                    <a:pt x="551171" y="2051108"/>
                    <a:pt x="465720" y="2048568"/>
                  </a:cubicBezTo>
                  <a:cubicBezTo>
                    <a:pt x="414450" y="2047298"/>
                    <a:pt x="363179" y="2042218"/>
                    <a:pt x="311909" y="2039678"/>
                  </a:cubicBezTo>
                  <a:cubicBezTo>
                    <a:pt x="219134" y="2034598"/>
                    <a:pt x="126359" y="2030788"/>
                    <a:pt x="41910" y="2025708"/>
                  </a:cubicBezTo>
                  <a:cubicBezTo>
                    <a:pt x="33020" y="2024438"/>
                    <a:pt x="24130" y="2021898"/>
                    <a:pt x="16510" y="2018088"/>
                  </a:cubicBezTo>
                  <a:cubicBezTo>
                    <a:pt x="5080" y="2013008"/>
                    <a:pt x="0" y="2001578"/>
                    <a:pt x="1270" y="1985125"/>
                  </a:cubicBezTo>
                  <a:cubicBezTo>
                    <a:pt x="2540" y="1895214"/>
                    <a:pt x="3810" y="1803754"/>
                    <a:pt x="3810" y="1713843"/>
                  </a:cubicBezTo>
                  <a:cubicBezTo>
                    <a:pt x="5080" y="1622382"/>
                    <a:pt x="17780" y="662820"/>
                    <a:pt x="17780" y="571359"/>
                  </a:cubicBezTo>
                  <a:cubicBezTo>
                    <a:pt x="19050" y="482999"/>
                    <a:pt x="20320" y="394638"/>
                    <a:pt x="19050" y="304728"/>
                  </a:cubicBezTo>
                  <a:cubicBezTo>
                    <a:pt x="17780" y="216367"/>
                    <a:pt x="16510" y="129557"/>
                    <a:pt x="6350" y="48260"/>
                  </a:cubicBezTo>
                  <a:cubicBezTo>
                    <a:pt x="5080" y="35560"/>
                    <a:pt x="2540" y="22860"/>
                    <a:pt x="1270" y="10160"/>
                  </a:cubicBezTo>
                  <a:cubicBezTo>
                    <a:pt x="3810" y="8890"/>
                    <a:pt x="5080" y="7620"/>
                    <a:pt x="6350" y="7620"/>
                  </a:cubicBezTo>
                  <a:cubicBezTo>
                    <a:pt x="34290" y="6350"/>
                    <a:pt x="75089" y="5080"/>
                    <a:pt x="128801" y="3810"/>
                  </a:cubicBezTo>
                  <a:cubicBezTo>
                    <a:pt x="204486" y="1270"/>
                    <a:pt x="282612" y="1270"/>
                    <a:pt x="358297" y="1270"/>
                  </a:cubicBezTo>
                  <a:cubicBezTo>
                    <a:pt x="453513" y="2540"/>
                    <a:pt x="1415441" y="5080"/>
                    <a:pt x="1510658" y="6350"/>
                  </a:cubicBezTo>
                  <a:cubicBezTo>
                    <a:pt x="1603432" y="7620"/>
                    <a:pt x="1696207" y="7620"/>
                    <a:pt x="1788982" y="7620"/>
                  </a:cubicBezTo>
                  <a:cubicBezTo>
                    <a:pt x="1840253" y="7620"/>
                    <a:pt x="1891523" y="7620"/>
                    <a:pt x="1942793" y="8890"/>
                  </a:cubicBezTo>
                  <a:cubicBezTo>
                    <a:pt x="2042892" y="11430"/>
                    <a:pt x="2145433" y="10160"/>
                    <a:pt x="2245532" y="2540"/>
                  </a:cubicBezTo>
                  <a:cubicBezTo>
                    <a:pt x="2287037" y="0"/>
                    <a:pt x="2328541" y="2540"/>
                    <a:pt x="2370046" y="2540"/>
                  </a:cubicBezTo>
                  <a:cubicBezTo>
                    <a:pt x="2462821" y="2540"/>
                    <a:pt x="2555595" y="1270"/>
                    <a:pt x="2648370" y="3810"/>
                  </a:cubicBezTo>
                  <a:cubicBezTo>
                    <a:pt x="2765559" y="6350"/>
                    <a:pt x="2880307" y="13970"/>
                    <a:pt x="2997496" y="17780"/>
                  </a:cubicBezTo>
                  <a:cubicBezTo>
                    <a:pt x="3048767" y="20320"/>
                    <a:pt x="3078824" y="19050"/>
                    <a:pt x="3105494" y="21590"/>
                  </a:cubicBezTo>
                  <a:cubicBezTo>
                    <a:pt x="3114385" y="22860"/>
                    <a:pt x="3123274" y="25400"/>
                    <a:pt x="3132164" y="27940"/>
                  </a:cubicBezTo>
                  <a:cubicBezTo>
                    <a:pt x="3139785" y="30480"/>
                    <a:pt x="3143594" y="36830"/>
                    <a:pt x="3143594" y="46990"/>
                  </a:cubicBezTo>
                  <a:cubicBezTo>
                    <a:pt x="3144864" y="87702"/>
                    <a:pt x="3141054" y="134207"/>
                    <a:pt x="3137244" y="180713"/>
                  </a:cubicBezTo>
                  <a:cubicBezTo>
                    <a:pt x="3133435" y="219467"/>
                    <a:pt x="3132164" y="259772"/>
                    <a:pt x="3130894" y="298527"/>
                  </a:cubicBezTo>
                  <a:cubicBezTo>
                    <a:pt x="3128354" y="363634"/>
                    <a:pt x="3127085" y="428742"/>
                    <a:pt x="3125814" y="493850"/>
                  </a:cubicBezTo>
                  <a:cubicBezTo>
                    <a:pt x="3124544" y="554307"/>
                    <a:pt x="3123274" y="614764"/>
                    <a:pt x="3123274" y="675221"/>
                  </a:cubicBezTo>
                  <a:cubicBezTo>
                    <a:pt x="3123274" y="775983"/>
                    <a:pt x="3111844" y="1743296"/>
                    <a:pt x="3110574" y="1844058"/>
                  </a:cubicBezTo>
                  <a:cubicBezTo>
                    <a:pt x="3113114" y="1909166"/>
                    <a:pt x="3111844" y="1974274"/>
                    <a:pt x="3110574" y="2032058"/>
                  </a:cubicBezTo>
                  <a:close/>
                  <a:moveTo>
                    <a:pt x="17780" y="2001578"/>
                  </a:moveTo>
                  <a:cubicBezTo>
                    <a:pt x="22860" y="2002848"/>
                    <a:pt x="29210" y="2005388"/>
                    <a:pt x="36830" y="2005388"/>
                  </a:cubicBezTo>
                  <a:cubicBezTo>
                    <a:pt x="123918" y="2010468"/>
                    <a:pt x="224017" y="2015548"/>
                    <a:pt x="321675" y="2019358"/>
                  </a:cubicBezTo>
                  <a:cubicBezTo>
                    <a:pt x="368062" y="2021898"/>
                    <a:pt x="414450" y="2025708"/>
                    <a:pt x="463279" y="2026978"/>
                  </a:cubicBezTo>
                  <a:cubicBezTo>
                    <a:pt x="495017" y="2028248"/>
                    <a:pt x="1393468" y="2024438"/>
                    <a:pt x="1422766" y="2025708"/>
                  </a:cubicBezTo>
                  <a:cubicBezTo>
                    <a:pt x="1474036" y="2026978"/>
                    <a:pt x="1525306" y="2029518"/>
                    <a:pt x="1576577" y="2030788"/>
                  </a:cubicBezTo>
                  <a:cubicBezTo>
                    <a:pt x="1600991" y="2032058"/>
                    <a:pt x="1622964" y="2032058"/>
                    <a:pt x="1647379" y="2032058"/>
                  </a:cubicBezTo>
                  <a:cubicBezTo>
                    <a:pt x="1757244" y="2032058"/>
                    <a:pt x="1864667" y="2030788"/>
                    <a:pt x="1974532" y="2032058"/>
                  </a:cubicBezTo>
                  <a:cubicBezTo>
                    <a:pt x="2016036" y="2032058"/>
                    <a:pt x="2059982" y="2034598"/>
                    <a:pt x="2101487" y="2034598"/>
                  </a:cubicBezTo>
                  <a:cubicBezTo>
                    <a:pt x="2164964" y="2034598"/>
                    <a:pt x="2226000" y="2030788"/>
                    <a:pt x="2289478" y="2030788"/>
                  </a:cubicBezTo>
                  <a:cubicBezTo>
                    <a:pt x="2365163" y="2030788"/>
                    <a:pt x="2438406" y="2032058"/>
                    <a:pt x="2514091" y="2032058"/>
                  </a:cubicBezTo>
                  <a:cubicBezTo>
                    <a:pt x="2614190" y="2032058"/>
                    <a:pt x="2716730" y="2032058"/>
                    <a:pt x="2816830" y="2030788"/>
                  </a:cubicBezTo>
                  <a:cubicBezTo>
                    <a:pt x="2907163" y="2029518"/>
                    <a:pt x="2995055" y="2026978"/>
                    <a:pt x="3072474" y="2024438"/>
                  </a:cubicBezTo>
                  <a:cubicBezTo>
                    <a:pt x="3077554" y="2024438"/>
                    <a:pt x="3082635" y="2021898"/>
                    <a:pt x="3088985" y="2020628"/>
                  </a:cubicBezTo>
                  <a:cubicBezTo>
                    <a:pt x="3088985" y="2007928"/>
                    <a:pt x="3090254" y="1995228"/>
                    <a:pt x="3090254" y="1980474"/>
                  </a:cubicBezTo>
                  <a:lnTo>
                    <a:pt x="3090254" y="1932419"/>
                  </a:lnTo>
                  <a:cubicBezTo>
                    <a:pt x="3091524" y="1853359"/>
                    <a:pt x="3094064" y="1772750"/>
                    <a:pt x="3092794" y="1693691"/>
                  </a:cubicBezTo>
                  <a:cubicBezTo>
                    <a:pt x="3091524" y="1582077"/>
                    <a:pt x="3104224" y="605463"/>
                    <a:pt x="3108035" y="493850"/>
                  </a:cubicBezTo>
                  <a:cubicBezTo>
                    <a:pt x="3110574" y="428742"/>
                    <a:pt x="3113114" y="363634"/>
                    <a:pt x="3113114" y="298527"/>
                  </a:cubicBezTo>
                  <a:cubicBezTo>
                    <a:pt x="3113114" y="244270"/>
                    <a:pt x="3114385" y="191564"/>
                    <a:pt x="3122004" y="138858"/>
                  </a:cubicBezTo>
                  <a:cubicBezTo>
                    <a:pt x="3125814" y="107854"/>
                    <a:pt x="3128354" y="76851"/>
                    <a:pt x="3123274" y="49530"/>
                  </a:cubicBezTo>
                  <a:cubicBezTo>
                    <a:pt x="3115654" y="49530"/>
                    <a:pt x="3109304" y="48260"/>
                    <a:pt x="3101685" y="48260"/>
                  </a:cubicBezTo>
                  <a:cubicBezTo>
                    <a:pt x="3068664" y="45720"/>
                    <a:pt x="3014587" y="45720"/>
                    <a:pt x="2948667" y="40640"/>
                  </a:cubicBezTo>
                  <a:cubicBezTo>
                    <a:pt x="2826595" y="33020"/>
                    <a:pt x="2702082" y="27940"/>
                    <a:pt x="2580010" y="27940"/>
                  </a:cubicBezTo>
                  <a:cubicBezTo>
                    <a:pt x="2494559" y="27940"/>
                    <a:pt x="2406667" y="31750"/>
                    <a:pt x="2321217" y="24130"/>
                  </a:cubicBezTo>
                  <a:lnTo>
                    <a:pt x="2296802" y="24130"/>
                  </a:lnTo>
                  <a:cubicBezTo>
                    <a:pt x="2226000" y="27940"/>
                    <a:pt x="2150316" y="33020"/>
                    <a:pt x="2077072" y="34290"/>
                  </a:cubicBezTo>
                  <a:cubicBezTo>
                    <a:pt x="1996505" y="35560"/>
                    <a:pt x="1918379" y="31750"/>
                    <a:pt x="1837811" y="30480"/>
                  </a:cubicBezTo>
                  <a:cubicBezTo>
                    <a:pt x="1762126" y="29210"/>
                    <a:pt x="1686442" y="27940"/>
                    <a:pt x="1613198" y="27940"/>
                  </a:cubicBezTo>
                  <a:cubicBezTo>
                    <a:pt x="1586342" y="27940"/>
                    <a:pt x="1561928" y="29210"/>
                    <a:pt x="1535072" y="27940"/>
                  </a:cubicBezTo>
                  <a:cubicBezTo>
                    <a:pt x="1442297" y="26670"/>
                    <a:pt x="482810" y="24130"/>
                    <a:pt x="387594" y="24130"/>
                  </a:cubicBezTo>
                  <a:cubicBezTo>
                    <a:pt x="304585" y="22860"/>
                    <a:pt x="221576" y="24130"/>
                    <a:pt x="138567" y="24130"/>
                  </a:cubicBezTo>
                  <a:cubicBezTo>
                    <a:pt x="94621" y="24130"/>
                    <a:pt x="45720" y="24130"/>
                    <a:pt x="21590" y="25400"/>
                  </a:cubicBezTo>
                  <a:cubicBezTo>
                    <a:pt x="20320" y="25400"/>
                    <a:pt x="21590" y="36830"/>
                    <a:pt x="22860" y="41910"/>
                  </a:cubicBezTo>
                  <a:cubicBezTo>
                    <a:pt x="26670" y="83051"/>
                    <a:pt x="31750" y="132657"/>
                    <a:pt x="34290" y="180713"/>
                  </a:cubicBezTo>
                  <a:cubicBezTo>
                    <a:pt x="36830" y="267523"/>
                    <a:pt x="38100" y="354333"/>
                    <a:pt x="38100" y="441143"/>
                  </a:cubicBezTo>
                  <a:cubicBezTo>
                    <a:pt x="38100" y="496950"/>
                    <a:pt x="36830" y="551206"/>
                    <a:pt x="35560" y="607013"/>
                  </a:cubicBezTo>
                  <a:cubicBezTo>
                    <a:pt x="34290" y="661269"/>
                    <a:pt x="22860" y="1580527"/>
                    <a:pt x="21590" y="1633233"/>
                  </a:cubicBezTo>
                  <a:lnTo>
                    <a:pt x="21590" y="1735545"/>
                  </a:lnTo>
                  <a:cubicBezTo>
                    <a:pt x="21590" y="1813055"/>
                    <a:pt x="20320" y="1892114"/>
                    <a:pt x="20320" y="1969623"/>
                  </a:cubicBezTo>
                  <a:cubicBezTo>
                    <a:pt x="20320" y="1980474"/>
                    <a:pt x="19050" y="1989775"/>
                    <a:pt x="17780" y="2001578"/>
                  </a:cubicBezTo>
                  <a:close/>
                </a:path>
              </a:pathLst>
            </a:custGeom>
            <a:solidFill>
              <a:srgbClr val="715B4D"/>
            </a:solidFill>
          </p:spPr>
        </p:sp>
      </p:grpSp>
      <p:sp>
        <p:nvSpPr>
          <p:cNvPr id="7" name="Freeform 7"/>
          <p:cNvSpPr/>
          <p:nvPr/>
        </p:nvSpPr>
        <p:spPr>
          <a:xfrm rot="550646">
            <a:off x="4516281" y="8355237"/>
            <a:ext cx="7292519" cy="1558776"/>
          </a:xfrm>
          <a:custGeom>
            <a:avLst/>
            <a:gdLst/>
            <a:ahLst/>
            <a:cxnLst/>
            <a:rect l="l" t="t" r="r" b="b"/>
            <a:pathLst>
              <a:path w="7292519" h="1558776">
                <a:moveTo>
                  <a:pt x="0" y="0"/>
                </a:moveTo>
                <a:lnTo>
                  <a:pt x="7292519" y="0"/>
                </a:lnTo>
                <a:lnTo>
                  <a:pt x="7292519" y="1558776"/>
                </a:lnTo>
                <a:lnTo>
                  <a:pt x="0" y="1558776"/>
                </a:lnTo>
                <a:lnTo>
                  <a:pt x="0" y="0"/>
                </a:lnTo>
                <a:close/>
              </a:path>
            </a:pathLst>
          </a:custGeom>
          <a:blipFill>
            <a:blip r:embed="rId3"/>
            <a:stretch>
              <a:fillRect/>
            </a:stretch>
          </a:blipFill>
        </p:spPr>
      </p:sp>
      <p:sp>
        <p:nvSpPr>
          <p:cNvPr id="13" name="Freeform 15"/>
          <p:cNvSpPr/>
          <p:nvPr/>
        </p:nvSpPr>
        <p:spPr>
          <a:xfrm>
            <a:off x="955853" y="5471857"/>
            <a:ext cx="5517930" cy="4159683"/>
          </a:xfrm>
          <a:custGeom>
            <a:avLst/>
            <a:gdLst/>
            <a:ahLst/>
            <a:cxnLst/>
            <a:rect l="l" t="t" r="r" b="b"/>
            <a:pathLst>
              <a:path w="5257158" h="4303012">
                <a:moveTo>
                  <a:pt x="0" y="0"/>
                </a:moveTo>
                <a:lnTo>
                  <a:pt x="5257158" y="0"/>
                </a:lnTo>
                <a:lnTo>
                  <a:pt x="5257158" y="4303012"/>
                </a:lnTo>
                <a:lnTo>
                  <a:pt x="0" y="4303012"/>
                </a:lnTo>
                <a:lnTo>
                  <a:pt x="0" y="0"/>
                </a:lnTo>
                <a:close/>
              </a:path>
            </a:pathLst>
          </a:custGeom>
          <a:blipFill>
            <a:blip r:embed="rId4"/>
            <a:stretch>
              <a:fillRect l="-100355" t="-20000" r="-5338" b="-34782"/>
            </a:stretch>
          </a:blipFill>
        </p:spPr>
      </p:sp>
      <p:pic>
        <p:nvPicPr>
          <p:cNvPr id="9" name="Picture 8"/>
          <p:cNvPicPr>
            <a:picLocks noChangeAspect="1"/>
          </p:cNvPicPr>
          <p:nvPr/>
        </p:nvPicPr>
        <p:blipFill>
          <a:blip r:embed="rId5"/>
          <a:stretch>
            <a:fillRect/>
          </a:stretch>
        </p:blipFill>
        <p:spPr>
          <a:xfrm>
            <a:off x="6096000" y="903370"/>
            <a:ext cx="9662997" cy="9559357"/>
          </a:xfrm>
          <a:prstGeom prst="rect">
            <a:avLst/>
          </a:prstGeom>
        </p:spPr>
      </p:pic>
    </p:spTree>
    <p:extLst>
      <p:ext uri="{BB962C8B-B14F-4D97-AF65-F5344CB8AC3E}">
        <p14:creationId xmlns:p14="http://schemas.microsoft.com/office/powerpoint/2010/main" val="11550859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662724"/>
        </a:solidFill>
        <a:effectLst/>
      </p:bgPr>
    </p:bg>
    <p:spTree>
      <p:nvGrpSpPr>
        <p:cNvPr id="1" name=""/>
        <p:cNvGrpSpPr/>
        <p:nvPr/>
      </p:nvGrpSpPr>
      <p:grpSpPr>
        <a:xfrm>
          <a:off x="0" y="0"/>
          <a:ext cx="0" cy="0"/>
          <a:chOff x="0" y="0"/>
          <a:chExt cx="0" cy="0"/>
        </a:xfrm>
      </p:grpSpPr>
      <p:grpSp>
        <p:nvGrpSpPr>
          <p:cNvPr id="14" name="Group 13"/>
          <p:cNvGrpSpPr/>
          <p:nvPr/>
        </p:nvGrpSpPr>
        <p:grpSpPr>
          <a:xfrm>
            <a:off x="1126319" y="952500"/>
            <a:ext cx="16230600" cy="8479769"/>
            <a:chOff x="6613206" y="1083684"/>
            <a:chExt cx="10771541" cy="6235153"/>
          </a:xfrm>
        </p:grpSpPr>
        <p:sp>
          <p:nvSpPr>
            <p:cNvPr id="2" name="Freeform 2"/>
            <p:cNvSpPr/>
            <p:nvPr/>
          </p:nvSpPr>
          <p:spPr>
            <a:xfrm rot="355552">
              <a:off x="14524049" y="1083684"/>
              <a:ext cx="2860698" cy="3760104"/>
            </a:xfrm>
            <a:custGeom>
              <a:avLst/>
              <a:gdLst/>
              <a:ahLst/>
              <a:cxnLst/>
              <a:rect l="l" t="t" r="r" b="b"/>
              <a:pathLst>
                <a:path w="4710777" h="5198743">
                  <a:moveTo>
                    <a:pt x="0" y="0"/>
                  </a:moveTo>
                  <a:lnTo>
                    <a:pt x="4710777" y="0"/>
                  </a:lnTo>
                  <a:lnTo>
                    <a:pt x="4710777" y="5198743"/>
                  </a:lnTo>
                  <a:lnTo>
                    <a:pt x="0" y="5198743"/>
                  </a:lnTo>
                  <a:lnTo>
                    <a:pt x="0" y="0"/>
                  </a:lnTo>
                  <a:close/>
                </a:path>
              </a:pathLst>
            </a:custGeom>
            <a:blipFill>
              <a:blip r:embed="rId2"/>
              <a:stretch>
                <a:fillRect l="-5179" r="-5179"/>
              </a:stretch>
            </a:blipFill>
          </p:spPr>
        </p:sp>
        <p:sp>
          <p:nvSpPr>
            <p:cNvPr id="3" name="Freeform 3"/>
            <p:cNvSpPr/>
            <p:nvPr/>
          </p:nvSpPr>
          <p:spPr>
            <a:xfrm rot="-130388">
              <a:off x="6613206" y="3558733"/>
              <a:ext cx="2860698" cy="3760104"/>
            </a:xfrm>
            <a:custGeom>
              <a:avLst/>
              <a:gdLst/>
              <a:ahLst/>
              <a:cxnLst/>
              <a:rect l="l" t="t" r="r" b="b"/>
              <a:pathLst>
                <a:path w="4710777" h="5198743">
                  <a:moveTo>
                    <a:pt x="0" y="0"/>
                  </a:moveTo>
                  <a:lnTo>
                    <a:pt x="4710777" y="0"/>
                  </a:lnTo>
                  <a:lnTo>
                    <a:pt x="4710777" y="5198743"/>
                  </a:lnTo>
                  <a:lnTo>
                    <a:pt x="0" y="5198743"/>
                  </a:lnTo>
                  <a:lnTo>
                    <a:pt x="0" y="0"/>
                  </a:lnTo>
                  <a:close/>
                </a:path>
              </a:pathLst>
            </a:custGeom>
            <a:blipFill>
              <a:blip r:embed="rId2"/>
              <a:stretch>
                <a:fillRect l="-5179" r="-5179"/>
              </a:stretch>
            </a:blipFill>
          </p:spPr>
        </p:sp>
        <p:grpSp>
          <p:nvGrpSpPr>
            <p:cNvPr id="4" name="Group 4"/>
            <p:cNvGrpSpPr/>
            <p:nvPr/>
          </p:nvGrpSpPr>
          <p:grpSpPr>
            <a:xfrm>
              <a:off x="7467599" y="1272848"/>
              <a:ext cx="9490569" cy="5775652"/>
              <a:chOff x="0" y="0"/>
              <a:chExt cx="4024168" cy="2056188"/>
            </a:xfrm>
          </p:grpSpPr>
          <p:sp>
            <p:nvSpPr>
              <p:cNvPr id="5" name="Freeform 5"/>
              <p:cNvSpPr/>
              <p:nvPr/>
            </p:nvSpPr>
            <p:spPr>
              <a:xfrm>
                <a:off x="16510" y="11430"/>
                <a:ext cx="3993688" cy="2032058"/>
              </a:xfrm>
              <a:custGeom>
                <a:avLst/>
                <a:gdLst/>
                <a:ahLst/>
                <a:cxnLst/>
                <a:rect l="l" t="t" r="r" b="b"/>
                <a:pathLst>
                  <a:path w="3993688" h="2032058">
                    <a:moveTo>
                      <a:pt x="1270" y="0"/>
                    </a:moveTo>
                    <a:lnTo>
                      <a:pt x="3993688" y="15240"/>
                    </a:lnTo>
                    <a:lnTo>
                      <a:pt x="3961938" y="2032058"/>
                    </a:lnTo>
                    <a:lnTo>
                      <a:pt x="1444020" y="2032058"/>
                    </a:lnTo>
                    <a:lnTo>
                      <a:pt x="0" y="2005388"/>
                    </a:lnTo>
                    <a:lnTo>
                      <a:pt x="11430" y="656320"/>
                    </a:lnTo>
                    <a:close/>
                  </a:path>
                </a:pathLst>
              </a:custGeom>
              <a:solidFill>
                <a:schemeClr val="bg1"/>
              </a:solidFill>
            </p:spPr>
          </p:sp>
          <p:sp>
            <p:nvSpPr>
              <p:cNvPr id="6" name="Freeform 6"/>
              <p:cNvSpPr/>
              <p:nvPr/>
            </p:nvSpPr>
            <p:spPr>
              <a:xfrm>
                <a:off x="0" y="-1270"/>
                <a:ext cx="4022898" cy="2057458"/>
              </a:xfrm>
              <a:custGeom>
                <a:avLst/>
                <a:gdLst/>
                <a:ahLst/>
                <a:cxnLst/>
                <a:rect l="l" t="t" r="r" b="b"/>
                <a:pathLst>
                  <a:path w="4022898" h="2057458">
                    <a:moveTo>
                      <a:pt x="3988608" y="2032058"/>
                    </a:moveTo>
                    <a:cubicBezTo>
                      <a:pt x="3986068" y="2035868"/>
                      <a:pt x="3982258" y="2040948"/>
                      <a:pt x="3978448" y="2044758"/>
                    </a:cubicBezTo>
                    <a:cubicBezTo>
                      <a:pt x="3974638" y="2047298"/>
                      <a:pt x="3969558" y="2049838"/>
                      <a:pt x="3965748" y="2049838"/>
                    </a:cubicBezTo>
                    <a:cubicBezTo>
                      <a:pt x="3835649" y="2048568"/>
                      <a:pt x="3665322" y="2054918"/>
                      <a:pt x="3491840" y="2057458"/>
                    </a:cubicBezTo>
                    <a:cubicBezTo>
                      <a:pt x="3438219" y="2057458"/>
                      <a:pt x="3381443" y="2056188"/>
                      <a:pt x="3327822" y="2056188"/>
                    </a:cubicBezTo>
                    <a:cubicBezTo>
                      <a:pt x="3207962" y="2054918"/>
                      <a:pt x="3088102" y="2053648"/>
                      <a:pt x="2968242" y="2053648"/>
                    </a:cubicBezTo>
                    <a:lnTo>
                      <a:pt x="2577120" y="2053648"/>
                    </a:lnTo>
                    <a:cubicBezTo>
                      <a:pt x="2488802" y="2053648"/>
                      <a:pt x="2403638" y="2052378"/>
                      <a:pt x="2315320" y="2052378"/>
                    </a:cubicBezTo>
                    <a:cubicBezTo>
                      <a:pt x="2239619" y="2052378"/>
                      <a:pt x="2160764" y="2052378"/>
                      <a:pt x="2085063" y="2053648"/>
                    </a:cubicBezTo>
                    <a:lnTo>
                      <a:pt x="2037750" y="2053648"/>
                    </a:lnTo>
                    <a:cubicBezTo>
                      <a:pt x="1927353" y="2052378"/>
                      <a:pt x="697211" y="2051108"/>
                      <a:pt x="586814" y="2048568"/>
                    </a:cubicBezTo>
                    <a:cubicBezTo>
                      <a:pt x="520576" y="2047298"/>
                      <a:pt x="454337" y="2042218"/>
                      <a:pt x="388099" y="2039678"/>
                    </a:cubicBezTo>
                    <a:cubicBezTo>
                      <a:pt x="268239" y="2034598"/>
                      <a:pt x="148379" y="2030788"/>
                      <a:pt x="41910" y="2025708"/>
                    </a:cubicBezTo>
                    <a:cubicBezTo>
                      <a:pt x="33020" y="2024438"/>
                      <a:pt x="24130" y="2021898"/>
                      <a:pt x="16510" y="2018088"/>
                    </a:cubicBezTo>
                    <a:cubicBezTo>
                      <a:pt x="5080" y="2013008"/>
                      <a:pt x="0" y="2001578"/>
                      <a:pt x="1270" y="1985125"/>
                    </a:cubicBezTo>
                    <a:cubicBezTo>
                      <a:pt x="2540" y="1895214"/>
                      <a:pt x="3810" y="1803754"/>
                      <a:pt x="3810" y="1713843"/>
                    </a:cubicBezTo>
                    <a:cubicBezTo>
                      <a:pt x="5080" y="1622382"/>
                      <a:pt x="17780" y="662820"/>
                      <a:pt x="17780" y="571359"/>
                    </a:cubicBezTo>
                    <a:cubicBezTo>
                      <a:pt x="19050" y="482999"/>
                      <a:pt x="20320" y="394638"/>
                      <a:pt x="19050" y="304728"/>
                    </a:cubicBezTo>
                    <a:cubicBezTo>
                      <a:pt x="17780" y="216367"/>
                      <a:pt x="16510" y="129557"/>
                      <a:pt x="6350" y="48260"/>
                    </a:cubicBezTo>
                    <a:cubicBezTo>
                      <a:pt x="5080" y="35560"/>
                      <a:pt x="2540" y="22860"/>
                      <a:pt x="1270" y="10160"/>
                    </a:cubicBezTo>
                    <a:cubicBezTo>
                      <a:pt x="3810" y="8890"/>
                      <a:pt x="5080" y="7620"/>
                      <a:pt x="6350" y="7620"/>
                    </a:cubicBezTo>
                    <a:cubicBezTo>
                      <a:pt x="34290" y="6350"/>
                      <a:pt x="82141" y="5080"/>
                      <a:pt x="151533" y="3810"/>
                    </a:cubicBezTo>
                    <a:cubicBezTo>
                      <a:pt x="249314" y="1270"/>
                      <a:pt x="350248" y="1270"/>
                      <a:pt x="448029" y="1270"/>
                    </a:cubicBezTo>
                    <a:cubicBezTo>
                      <a:pt x="571043" y="2540"/>
                      <a:pt x="1813801" y="5080"/>
                      <a:pt x="1936815" y="6350"/>
                    </a:cubicBezTo>
                    <a:cubicBezTo>
                      <a:pt x="2056675" y="7620"/>
                      <a:pt x="2176535" y="7620"/>
                      <a:pt x="2296395" y="7620"/>
                    </a:cubicBezTo>
                    <a:cubicBezTo>
                      <a:pt x="2362634" y="7620"/>
                      <a:pt x="2428872" y="7620"/>
                      <a:pt x="2495110" y="8890"/>
                    </a:cubicBezTo>
                    <a:cubicBezTo>
                      <a:pt x="2624433" y="11430"/>
                      <a:pt x="2756910" y="10160"/>
                      <a:pt x="2886232" y="2540"/>
                    </a:cubicBezTo>
                    <a:cubicBezTo>
                      <a:pt x="2939854" y="0"/>
                      <a:pt x="2993475" y="2540"/>
                      <a:pt x="3047097" y="2540"/>
                    </a:cubicBezTo>
                    <a:cubicBezTo>
                      <a:pt x="3166957" y="2540"/>
                      <a:pt x="3286817" y="1270"/>
                      <a:pt x="3406677" y="3810"/>
                    </a:cubicBezTo>
                    <a:cubicBezTo>
                      <a:pt x="3558079" y="6350"/>
                      <a:pt x="3706326" y="13970"/>
                      <a:pt x="3857728" y="17780"/>
                    </a:cubicBezTo>
                    <a:cubicBezTo>
                      <a:pt x="3923967" y="20320"/>
                      <a:pt x="3956858" y="19050"/>
                      <a:pt x="3983528" y="21590"/>
                    </a:cubicBezTo>
                    <a:cubicBezTo>
                      <a:pt x="3992418" y="22860"/>
                      <a:pt x="4001308" y="25400"/>
                      <a:pt x="4010198" y="27940"/>
                    </a:cubicBezTo>
                    <a:cubicBezTo>
                      <a:pt x="4017818" y="30480"/>
                      <a:pt x="4021628" y="36830"/>
                      <a:pt x="4021628" y="46990"/>
                    </a:cubicBezTo>
                    <a:cubicBezTo>
                      <a:pt x="4022898" y="87702"/>
                      <a:pt x="4019088" y="134207"/>
                      <a:pt x="4015278" y="180713"/>
                    </a:cubicBezTo>
                    <a:cubicBezTo>
                      <a:pt x="4011468" y="219467"/>
                      <a:pt x="4010198" y="259772"/>
                      <a:pt x="4008928" y="298527"/>
                    </a:cubicBezTo>
                    <a:cubicBezTo>
                      <a:pt x="4006388" y="363634"/>
                      <a:pt x="4005118" y="428742"/>
                      <a:pt x="4003848" y="493850"/>
                    </a:cubicBezTo>
                    <a:cubicBezTo>
                      <a:pt x="4002578" y="554307"/>
                      <a:pt x="4001308" y="614764"/>
                      <a:pt x="4001308" y="675221"/>
                    </a:cubicBezTo>
                    <a:cubicBezTo>
                      <a:pt x="4001308" y="775983"/>
                      <a:pt x="3989878" y="1743296"/>
                      <a:pt x="3988608" y="1844058"/>
                    </a:cubicBezTo>
                    <a:cubicBezTo>
                      <a:pt x="3991148" y="1909166"/>
                      <a:pt x="3989878" y="1974274"/>
                      <a:pt x="3988608" y="2032058"/>
                    </a:cubicBezTo>
                    <a:close/>
                    <a:moveTo>
                      <a:pt x="17780" y="2001578"/>
                    </a:moveTo>
                    <a:cubicBezTo>
                      <a:pt x="22860" y="2002848"/>
                      <a:pt x="29210" y="2005388"/>
                      <a:pt x="36830" y="2005388"/>
                    </a:cubicBezTo>
                    <a:cubicBezTo>
                      <a:pt x="145225" y="2010468"/>
                      <a:pt x="274547" y="2015548"/>
                      <a:pt x="400716" y="2019358"/>
                    </a:cubicBezTo>
                    <a:cubicBezTo>
                      <a:pt x="460646" y="2021898"/>
                      <a:pt x="520576" y="2025708"/>
                      <a:pt x="583660" y="2026978"/>
                    </a:cubicBezTo>
                    <a:cubicBezTo>
                      <a:pt x="624664" y="2028248"/>
                      <a:pt x="1785413" y="2024438"/>
                      <a:pt x="1823264" y="2025708"/>
                    </a:cubicBezTo>
                    <a:cubicBezTo>
                      <a:pt x="1889502" y="2026978"/>
                      <a:pt x="1955741" y="2029518"/>
                      <a:pt x="2021979" y="2030788"/>
                    </a:cubicBezTo>
                    <a:cubicBezTo>
                      <a:pt x="2053521" y="2032058"/>
                      <a:pt x="2081909" y="2032058"/>
                      <a:pt x="2113451" y="2032058"/>
                    </a:cubicBezTo>
                    <a:cubicBezTo>
                      <a:pt x="2255390" y="2032058"/>
                      <a:pt x="2394176" y="2030788"/>
                      <a:pt x="2536115" y="2032058"/>
                    </a:cubicBezTo>
                    <a:cubicBezTo>
                      <a:pt x="2589736" y="2032058"/>
                      <a:pt x="2646512" y="2034598"/>
                      <a:pt x="2700134" y="2034598"/>
                    </a:cubicBezTo>
                    <a:cubicBezTo>
                      <a:pt x="2782143" y="2034598"/>
                      <a:pt x="2860998" y="2030788"/>
                      <a:pt x="2943008" y="2030788"/>
                    </a:cubicBezTo>
                    <a:cubicBezTo>
                      <a:pt x="3040788" y="2030788"/>
                      <a:pt x="3135415" y="2032058"/>
                      <a:pt x="3233195" y="2032058"/>
                    </a:cubicBezTo>
                    <a:cubicBezTo>
                      <a:pt x="3362518" y="2032058"/>
                      <a:pt x="3494994" y="2032058"/>
                      <a:pt x="3624317" y="2030788"/>
                    </a:cubicBezTo>
                    <a:cubicBezTo>
                      <a:pt x="3741023" y="2029518"/>
                      <a:pt x="3854574" y="2026978"/>
                      <a:pt x="3950508" y="2024438"/>
                    </a:cubicBezTo>
                    <a:cubicBezTo>
                      <a:pt x="3955588" y="2024438"/>
                      <a:pt x="3960668" y="2021898"/>
                      <a:pt x="3967018" y="2020628"/>
                    </a:cubicBezTo>
                    <a:cubicBezTo>
                      <a:pt x="3967018" y="2007928"/>
                      <a:pt x="3968288" y="1995228"/>
                      <a:pt x="3968288" y="1980474"/>
                    </a:cubicBezTo>
                    <a:lnTo>
                      <a:pt x="3968288" y="1932419"/>
                    </a:lnTo>
                    <a:cubicBezTo>
                      <a:pt x="3969558" y="1853359"/>
                      <a:pt x="3972098" y="1772750"/>
                      <a:pt x="3970828" y="1693691"/>
                    </a:cubicBezTo>
                    <a:cubicBezTo>
                      <a:pt x="3969558" y="1582077"/>
                      <a:pt x="3982258" y="605463"/>
                      <a:pt x="3986068" y="493850"/>
                    </a:cubicBezTo>
                    <a:cubicBezTo>
                      <a:pt x="3988608" y="428742"/>
                      <a:pt x="3991148" y="363634"/>
                      <a:pt x="3991148" y="298527"/>
                    </a:cubicBezTo>
                    <a:cubicBezTo>
                      <a:pt x="3991148" y="244270"/>
                      <a:pt x="3992418" y="191564"/>
                      <a:pt x="4000038" y="138858"/>
                    </a:cubicBezTo>
                    <a:cubicBezTo>
                      <a:pt x="4003848" y="107854"/>
                      <a:pt x="4006388" y="76851"/>
                      <a:pt x="4001308" y="49530"/>
                    </a:cubicBezTo>
                    <a:cubicBezTo>
                      <a:pt x="3993688" y="49530"/>
                      <a:pt x="3987338" y="48260"/>
                      <a:pt x="3979718" y="48260"/>
                    </a:cubicBezTo>
                    <a:cubicBezTo>
                      <a:pt x="3946698" y="45720"/>
                      <a:pt x="3879808" y="45720"/>
                      <a:pt x="3794644" y="40640"/>
                    </a:cubicBezTo>
                    <a:cubicBezTo>
                      <a:pt x="3636934" y="33020"/>
                      <a:pt x="3476069" y="27940"/>
                      <a:pt x="3318359" y="27940"/>
                    </a:cubicBezTo>
                    <a:cubicBezTo>
                      <a:pt x="3207961" y="27940"/>
                      <a:pt x="3094410" y="31750"/>
                      <a:pt x="2984013" y="24130"/>
                    </a:cubicBezTo>
                    <a:lnTo>
                      <a:pt x="2952471" y="24130"/>
                    </a:lnTo>
                    <a:cubicBezTo>
                      <a:pt x="2860998" y="27940"/>
                      <a:pt x="2763218" y="33020"/>
                      <a:pt x="2668592" y="34290"/>
                    </a:cubicBezTo>
                    <a:cubicBezTo>
                      <a:pt x="2564503" y="35560"/>
                      <a:pt x="2463568" y="31750"/>
                      <a:pt x="2359479" y="30480"/>
                    </a:cubicBezTo>
                    <a:cubicBezTo>
                      <a:pt x="2261699" y="29210"/>
                      <a:pt x="2163918" y="27940"/>
                      <a:pt x="2069292" y="27940"/>
                    </a:cubicBezTo>
                    <a:cubicBezTo>
                      <a:pt x="2034596" y="27940"/>
                      <a:pt x="2003054" y="29210"/>
                      <a:pt x="1968357" y="27940"/>
                    </a:cubicBezTo>
                    <a:cubicBezTo>
                      <a:pt x="1848497" y="26670"/>
                      <a:pt x="608893" y="24130"/>
                      <a:pt x="485879" y="24130"/>
                    </a:cubicBezTo>
                    <a:cubicBezTo>
                      <a:pt x="378636" y="22860"/>
                      <a:pt x="271393" y="24130"/>
                      <a:pt x="164150" y="24130"/>
                    </a:cubicBezTo>
                    <a:cubicBezTo>
                      <a:pt x="107374" y="24130"/>
                      <a:pt x="45720" y="24130"/>
                      <a:pt x="21590" y="25400"/>
                    </a:cubicBezTo>
                    <a:cubicBezTo>
                      <a:pt x="20320" y="25400"/>
                      <a:pt x="21590" y="36830"/>
                      <a:pt x="22860" y="41910"/>
                    </a:cubicBezTo>
                    <a:cubicBezTo>
                      <a:pt x="26670" y="83051"/>
                      <a:pt x="31750" y="132657"/>
                      <a:pt x="34290" y="180713"/>
                    </a:cubicBezTo>
                    <a:cubicBezTo>
                      <a:pt x="36830" y="267523"/>
                      <a:pt x="38100" y="354333"/>
                      <a:pt x="38100" y="441143"/>
                    </a:cubicBezTo>
                    <a:cubicBezTo>
                      <a:pt x="38100" y="496950"/>
                      <a:pt x="36830" y="551206"/>
                      <a:pt x="35560" y="607013"/>
                    </a:cubicBezTo>
                    <a:cubicBezTo>
                      <a:pt x="34290" y="661269"/>
                      <a:pt x="22860" y="1580527"/>
                      <a:pt x="21590" y="1633233"/>
                    </a:cubicBezTo>
                    <a:lnTo>
                      <a:pt x="21590" y="1735545"/>
                    </a:lnTo>
                    <a:cubicBezTo>
                      <a:pt x="21590" y="1813055"/>
                      <a:pt x="20320" y="1892114"/>
                      <a:pt x="20320" y="1969623"/>
                    </a:cubicBezTo>
                    <a:cubicBezTo>
                      <a:pt x="20320" y="1980474"/>
                      <a:pt x="19050" y="1989775"/>
                      <a:pt x="17780" y="2001578"/>
                    </a:cubicBezTo>
                    <a:close/>
                  </a:path>
                </a:pathLst>
              </a:custGeom>
              <a:solidFill>
                <a:srgbClr val="715B4D"/>
              </a:solidFill>
            </p:spPr>
          </p:sp>
        </p:grpSp>
      </p:grpSp>
      <p:grpSp>
        <p:nvGrpSpPr>
          <p:cNvPr id="23" name="Group 22"/>
          <p:cNvGrpSpPr/>
          <p:nvPr/>
        </p:nvGrpSpPr>
        <p:grpSpPr>
          <a:xfrm>
            <a:off x="3230378" y="3316815"/>
            <a:ext cx="12623414" cy="4948250"/>
            <a:chOff x="4091270" y="3639399"/>
            <a:chExt cx="4798064" cy="1374185"/>
          </a:xfrm>
          <a:solidFill>
            <a:schemeClr val="bg1"/>
          </a:solidFill>
        </p:grpSpPr>
        <p:sp>
          <p:nvSpPr>
            <p:cNvPr id="8" name="Rounded Rectangle 7"/>
            <p:cNvSpPr/>
            <p:nvPr/>
          </p:nvSpPr>
          <p:spPr>
            <a:xfrm>
              <a:off x="4091270" y="3639399"/>
              <a:ext cx="4798064" cy="1374185"/>
            </a:xfrm>
            <a:prstGeom prst="roundRect">
              <a:avLst/>
            </a:prstGeom>
            <a:grpFill/>
            <a:ln w="57150">
              <a:solidFill>
                <a:srgbClr val="F6B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4173543" y="3698265"/>
              <a:ext cx="4633517" cy="1256453"/>
            </a:xfrm>
            <a:prstGeom prst="rect">
              <a:avLst/>
            </a:prstGeom>
            <a:noFill/>
          </p:spPr>
          <p:txBody>
            <a:bodyPr wrap="square">
              <a:spAutoFit/>
            </a:bodyPr>
            <a:lstStyle/>
            <a:p>
              <a:pPr algn="just"/>
              <a:r>
                <a:rPr lang="en-GB" sz="4800" dirty="0" smtClean="0">
                  <a:latin typeface="Cambria" panose="02040503050406030204" pitchFamily="18" charset="0"/>
                  <a:ea typeface="Cambria" panose="02040503050406030204" pitchFamily="18" charset="0"/>
                </a:rPr>
                <a:t>       </a:t>
              </a:r>
              <a:r>
                <a:rPr lang="vi-VN" sz="4800" b="1" i="1" dirty="0" smtClean="0">
                  <a:latin typeface="Cambria" panose="02040503050406030204" pitchFamily="18" charset="0"/>
                  <a:ea typeface="Cambria" panose="02040503050406030204" pitchFamily="18" charset="0"/>
                </a:rPr>
                <a:t>Việt </a:t>
              </a:r>
              <a:r>
                <a:rPr lang="vi-VN" sz="4800" b="1" i="1" dirty="0">
                  <a:latin typeface="Cambria" panose="02040503050406030204" pitchFamily="18" charset="0"/>
                  <a:ea typeface="Cambria" panose="02040503050406030204" pitchFamily="18" charset="0"/>
                </a:rPr>
                <a:t>Nam Dân chủ Cộng hoà</a:t>
              </a:r>
              <a:r>
                <a:rPr lang="vi-VN" sz="4800" dirty="0">
                  <a:latin typeface="Cambria" panose="02040503050406030204" pitchFamily="18" charset="0"/>
                  <a:ea typeface="Cambria" panose="02040503050406030204" pitchFamily="18" charset="0"/>
                </a:rPr>
                <a:t>: tên nước là từ năm 1945 đến năm 1976. Văn bản trên được trích từ thư của Bác Hồ gửi học sinh cả nước nhân ngày khai giảng năm học đầu tiên của nước Việt Nam Dân chủ Cộng hoà, tháng 9 năm 1945</a:t>
              </a:r>
              <a:r>
                <a:rPr lang="vi-VN" sz="4800" dirty="0" smtClean="0">
                  <a:latin typeface="Cambria" panose="02040503050406030204" pitchFamily="18" charset="0"/>
                  <a:ea typeface="Cambria" panose="02040503050406030204" pitchFamily="18" charset="0"/>
                </a:rPr>
                <a:t>.</a:t>
              </a:r>
              <a:endParaRPr lang="en-GB" sz="4800" dirty="0" smtClean="0">
                <a:latin typeface="Cambria" panose="02040503050406030204" pitchFamily="18" charset="0"/>
                <a:ea typeface="Cambria" panose="02040503050406030204" pitchFamily="18" charset="0"/>
              </a:endParaRPr>
            </a:p>
          </p:txBody>
        </p:sp>
      </p:grpSp>
      <p:pic>
        <p:nvPicPr>
          <p:cNvPr id="7" name="Picture 6"/>
          <p:cNvPicPr>
            <a:picLocks noChangeAspect="1"/>
          </p:cNvPicPr>
          <p:nvPr/>
        </p:nvPicPr>
        <p:blipFill>
          <a:blip r:embed="rId3"/>
          <a:stretch>
            <a:fillRect/>
          </a:stretch>
        </p:blipFill>
        <p:spPr>
          <a:xfrm>
            <a:off x="4171041" y="1390694"/>
            <a:ext cx="10742083" cy="2139881"/>
          </a:xfrm>
          <a:prstGeom prst="rect">
            <a:avLst/>
          </a:prstGeom>
        </p:spPr>
      </p:pic>
    </p:spTree>
    <p:extLst>
      <p:ext uri="{BB962C8B-B14F-4D97-AF65-F5344CB8AC3E}">
        <p14:creationId xmlns:p14="http://schemas.microsoft.com/office/powerpoint/2010/main" val="8035734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662724"/>
        </a:solidFill>
        <a:effectLst/>
      </p:bgPr>
    </p:bg>
    <p:spTree>
      <p:nvGrpSpPr>
        <p:cNvPr id="1" name=""/>
        <p:cNvGrpSpPr/>
        <p:nvPr/>
      </p:nvGrpSpPr>
      <p:grpSpPr>
        <a:xfrm>
          <a:off x="0" y="0"/>
          <a:ext cx="0" cy="0"/>
          <a:chOff x="0" y="0"/>
          <a:chExt cx="0" cy="0"/>
        </a:xfrm>
      </p:grpSpPr>
      <p:grpSp>
        <p:nvGrpSpPr>
          <p:cNvPr id="14" name="Group 13"/>
          <p:cNvGrpSpPr/>
          <p:nvPr/>
        </p:nvGrpSpPr>
        <p:grpSpPr>
          <a:xfrm>
            <a:off x="1126319" y="952500"/>
            <a:ext cx="16230600" cy="8479769"/>
            <a:chOff x="6613206" y="1083684"/>
            <a:chExt cx="10771541" cy="6235153"/>
          </a:xfrm>
        </p:grpSpPr>
        <p:sp>
          <p:nvSpPr>
            <p:cNvPr id="2" name="Freeform 2"/>
            <p:cNvSpPr/>
            <p:nvPr/>
          </p:nvSpPr>
          <p:spPr>
            <a:xfrm rot="355552">
              <a:off x="14524049" y="1083684"/>
              <a:ext cx="2860698" cy="3760104"/>
            </a:xfrm>
            <a:custGeom>
              <a:avLst/>
              <a:gdLst/>
              <a:ahLst/>
              <a:cxnLst/>
              <a:rect l="l" t="t" r="r" b="b"/>
              <a:pathLst>
                <a:path w="4710777" h="5198743">
                  <a:moveTo>
                    <a:pt x="0" y="0"/>
                  </a:moveTo>
                  <a:lnTo>
                    <a:pt x="4710777" y="0"/>
                  </a:lnTo>
                  <a:lnTo>
                    <a:pt x="4710777" y="5198743"/>
                  </a:lnTo>
                  <a:lnTo>
                    <a:pt x="0" y="5198743"/>
                  </a:lnTo>
                  <a:lnTo>
                    <a:pt x="0" y="0"/>
                  </a:lnTo>
                  <a:close/>
                </a:path>
              </a:pathLst>
            </a:custGeom>
            <a:blipFill>
              <a:blip r:embed="rId2"/>
              <a:stretch>
                <a:fillRect l="-5179" r="-5179"/>
              </a:stretch>
            </a:blipFill>
          </p:spPr>
        </p:sp>
        <p:sp>
          <p:nvSpPr>
            <p:cNvPr id="3" name="Freeform 3"/>
            <p:cNvSpPr/>
            <p:nvPr/>
          </p:nvSpPr>
          <p:spPr>
            <a:xfrm rot="-130388">
              <a:off x="6613206" y="3558733"/>
              <a:ext cx="2860698" cy="3760104"/>
            </a:xfrm>
            <a:custGeom>
              <a:avLst/>
              <a:gdLst/>
              <a:ahLst/>
              <a:cxnLst/>
              <a:rect l="l" t="t" r="r" b="b"/>
              <a:pathLst>
                <a:path w="4710777" h="5198743">
                  <a:moveTo>
                    <a:pt x="0" y="0"/>
                  </a:moveTo>
                  <a:lnTo>
                    <a:pt x="4710777" y="0"/>
                  </a:lnTo>
                  <a:lnTo>
                    <a:pt x="4710777" y="5198743"/>
                  </a:lnTo>
                  <a:lnTo>
                    <a:pt x="0" y="5198743"/>
                  </a:lnTo>
                  <a:lnTo>
                    <a:pt x="0" y="0"/>
                  </a:lnTo>
                  <a:close/>
                </a:path>
              </a:pathLst>
            </a:custGeom>
            <a:blipFill>
              <a:blip r:embed="rId2"/>
              <a:stretch>
                <a:fillRect l="-5179" r="-5179"/>
              </a:stretch>
            </a:blipFill>
          </p:spPr>
        </p:sp>
        <p:grpSp>
          <p:nvGrpSpPr>
            <p:cNvPr id="4" name="Group 4"/>
            <p:cNvGrpSpPr/>
            <p:nvPr/>
          </p:nvGrpSpPr>
          <p:grpSpPr>
            <a:xfrm>
              <a:off x="7467599" y="1272848"/>
              <a:ext cx="9490569" cy="5775652"/>
              <a:chOff x="0" y="0"/>
              <a:chExt cx="4024168" cy="2056188"/>
            </a:xfrm>
          </p:grpSpPr>
          <p:sp>
            <p:nvSpPr>
              <p:cNvPr id="5" name="Freeform 5"/>
              <p:cNvSpPr/>
              <p:nvPr/>
            </p:nvSpPr>
            <p:spPr>
              <a:xfrm>
                <a:off x="16510" y="11430"/>
                <a:ext cx="3993688" cy="2032058"/>
              </a:xfrm>
              <a:custGeom>
                <a:avLst/>
                <a:gdLst/>
                <a:ahLst/>
                <a:cxnLst/>
                <a:rect l="l" t="t" r="r" b="b"/>
                <a:pathLst>
                  <a:path w="3993688" h="2032058">
                    <a:moveTo>
                      <a:pt x="1270" y="0"/>
                    </a:moveTo>
                    <a:lnTo>
                      <a:pt x="3993688" y="15240"/>
                    </a:lnTo>
                    <a:lnTo>
                      <a:pt x="3961938" y="2032058"/>
                    </a:lnTo>
                    <a:lnTo>
                      <a:pt x="1444020" y="2032058"/>
                    </a:lnTo>
                    <a:lnTo>
                      <a:pt x="0" y="2005388"/>
                    </a:lnTo>
                    <a:lnTo>
                      <a:pt x="11430" y="656320"/>
                    </a:lnTo>
                    <a:close/>
                  </a:path>
                </a:pathLst>
              </a:custGeom>
              <a:solidFill>
                <a:schemeClr val="bg1"/>
              </a:solidFill>
            </p:spPr>
          </p:sp>
          <p:sp>
            <p:nvSpPr>
              <p:cNvPr id="6" name="Freeform 6"/>
              <p:cNvSpPr/>
              <p:nvPr/>
            </p:nvSpPr>
            <p:spPr>
              <a:xfrm>
                <a:off x="0" y="-1270"/>
                <a:ext cx="4022898" cy="2057458"/>
              </a:xfrm>
              <a:custGeom>
                <a:avLst/>
                <a:gdLst/>
                <a:ahLst/>
                <a:cxnLst/>
                <a:rect l="l" t="t" r="r" b="b"/>
                <a:pathLst>
                  <a:path w="4022898" h="2057458">
                    <a:moveTo>
                      <a:pt x="3988608" y="2032058"/>
                    </a:moveTo>
                    <a:cubicBezTo>
                      <a:pt x="3986068" y="2035868"/>
                      <a:pt x="3982258" y="2040948"/>
                      <a:pt x="3978448" y="2044758"/>
                    </a:cubicBezTo>
                    <a:cubicBezTo>
                      <a:pt x="3974638" y="2047298"/>
                      <a:pt x="3969558" y="2049838"/>
                      <a:pt x="3965748" y="2049838"/>
                    </a:cubicBezTo>
                    <a:cubicBezTo>
                      <a:pt x="3835649" y="2048568"/>
                      <a:pt x="3665322" y="2054918"/>
                      <a:pt x="3491840" y="2057458"/>
                    </a:cubicBezTo>
                    <a:cubicBezTo>
                      <a:pt x="3438219" y="2057458"/>
                      <a:pt x="3381443" y="2056188"/>
                      <a:pt x="3327822" y="2056188"/>
                    </a:cubicBezTo>
                    <a:cubicBezTo>
                      <a:pt x="3207962" y="2054918"/>
                      <a:pt x="3088102" y="2053648"/>
                      <a:pt x="2968242" y="2053648"/>
                    </a:cubicBezTo>
                    <a:lnTo>
                      <a:pt x="2577120" y="2053648"/>
                    </a:lnTo>
                    <a:cubicBezTo>
                      <a:pt x="2488802" y="2053648"/>
                      <a:pt x="2403638" y="2052378"/>
                      <a:pt x="2315320" y="2052378"/>
                    </a:cubicBezTo>
                    <a:cubicBezTo>
                      <a:pt x="2239619" y="2052378"/>
                      <a:pt x="2160764" y="2052378"/>
                      <a:pt x="2085063" y="2053648"/>
                    </a:cubicBezTo>
                    <a:lnTo>
                      <a:pt x="2037750" y="2053648"/>
                    </a:lnTo>
                    <a:cubicBezTo>
                      <a:pt x="1927353" y="2052378"/>
                      <a:pt x="697211" y="2051108"/>
                      <a:pt x="586814" y="2048568"/>
                    </a:cubicBezTo>
                    <a:cubicBezTo>
                      <a:pt x="520576" y="2047298"/>
                      <a:pt x="454337" y="2042218"/>
                      <a:pt x="388099" y="2039678"/>
                    </a:cubicBezTo>
                    <a:cubicBezTo>
                      <a:pt x="268239" y="2034598"/>
                      <a:pt x="148379" y="2030788"/>
                      <a:pt x="41910" y="2025708"/>
                    </a:cubicBezTo>
                    <a:cubicBezTo>
                      <a:pt x="33020" y="2024438"/>
                      <a:pt x="24130" y="2021898"/>
                      <a:pt x="16510" y="2018088"/>
                    </a:cubicBezTo>
                    <a:cubicBezTo>
                      <a:pt x="5080" y="2013008"/>
                      <a:pt x="0" y="2001578"/>
                      <a:pt x="1270" y="1985125"/>
                    </a:cubicBezTo>
                    <a:cubicBezTo>
                      <a:pt x="2540" y="1895214"/>
                      <a:pt x="3810" y="1803754"/>
                      <a:pt x="3810" y="1713843"/>
                    </a:cubicBezTo>
                    <a:cubicBezTo>
                      <a:pt x="5080" y="1622382"/>
                      <a:pt x="17780" y="662820"/>
                      <a:pt x="17780" y="571359"/>
                    </a:cubicBezTo>
                    <a:cubicBezTo>
                      <a:pt x="19050" y="482999"/>
                      <a:pt x="20320" y="394638"/>
                      <a:pt x="19050" y="304728"/>
                    </a:cubicBezTo>
                    <a:cubicBezTo>
                      <a:pt x="17780" y="216367"/>
                      <a:pt x="16510" y="129557"/>
                      <a:pt x="6350" y="48260"/>
                    </a:cubicBezTo>
                    <a:cubicBezTo>
                      <a:pt x="5080" y="35560"/>
                      <a:pt x="2540" y="22860"/>
                      <a:pt x="1270" y="10160"/>
                    </a:cubicBezTo>
                    <a:cubicBezTo>
                      <a:pt x="3810" y="8890"/>
                      <a:pt x="5080" y="7620"/>
                      <a:pt x="6350" y="7620"/>
                    </a:cubicBezTo>
                    <a:cubicBezTo>
                      <a:pt x="34290" y="6350"/>
                      <a:pt x="82141" y="5080"/>
                      <a:pt x="151533" y="3810"/>
                    </a:cubicBezTo>
                    <a:cubicBezTo>
                      <a:pt x="249314" y="1270"/>
                      <a:pt x="350248" y="1270"/>
                      <a:pt x="448029" y="1270"/>
                    </a:cubicBezTo>
                    <a:cubicBezTo>
                      <a:pt x="571043" y="2540"/>
                      <a:pt x="1813801" y="5080"/>
                      <a:pt x="1936815" y="6350"/>
                    </a:cubicBezTo>
                    <a:cubicBezTo>
                      <a:pt x="2056675" y="7620"/>
                      <a:pt x="2176535" y="7620"/>
                      <a:pt x="2296395" y="7620"/>
                    </a:cubicBezTo>
                    <a:cubicBezTo>
                      <a:pt x="2362634" y="7620"/>
                      <a:pt x="2428872" y="7620"/>
                      <a:pt x="2495110" y="8890"/>
                    </a:cubicBezTo>
                    <a:cubicBezTo>
                      <a:pt x="2624433" y="11430"/>
                      <a:pt x="2756910" y="10160"/>
                      <a:pt x="2886232" y="2540"/>
                    </a:cubicBezTo>
                    <a:cubicBezTo>
                      <a:pt x="2939854" y="0"/>
                      <a:pt x="2993475" y="2540"/>
                      <a:pt x="3047097" y="2540"/>
                    </a:cubicBezTo>
                    <a:cubicBezTo>
                      <a:pt x="3166957" y="2540"/>
                      <a:pt x="3286817" y="1270"/>
                      <a:pt x="3406677" y="3810"/>
                    </a:cubicBezTo>
                    <a:cubicBezTo>
                      <a:pt x="3558079" y="6350"/>
                      <a:pt x="3706326" y="13970"/>
                      <a:pt x="3857728" y="17780"/>
                    </a:cubicBezTo>
                    <a:cubicBezTo>
                      <a:pt x="3923967" y="20320"/>
                      <a:pt x="3956858" y="19050"/>
                      <a:pt x="3983528" y="21590"/>
                    </a:cubicBezTo>
                    <a:cubicBezTo>
                      <a:pt x="3992418" y="22860"/>
                      <a:pt x="4001308" y="25400"/>
                      <a:pt x="4010198" y="27940"/>
                    </a:cubicBezTo>
                    <a:cubicBezTo>
                      <a:pt x="4017818" y="30480"/>
                      <a:pt x="4021628" y="36830"/>
                      <a:pt x="4021628" y="46990"/>
                    </a:cubicBezTo>
                    <a:cubicBezTo>
                      <a:pt x="4022898" y="87702"/>
                      <a:pt x="4019088" y="134207"/>
                      <a:pt x="4015278" y="180713"/>
                    </a:cubicBezTo>
                    <a:cubicBezTo>
                      <a:pt x="4011468" y="219467"/>
                      <a:pt x="4010198" y="259772"/>
                      <a:pt x="4008928" y="298527"/>
                    </a:cubicBezTo>
                    <a:cubicBezTo>
                      <a:pt x="4006388" y="363634"/>
                      <a:pt x="4005118" y="428742"/>
                      <a:pt x="4003848" y="493850"/>
                    </a:cubicBezTo>
                    <a:cubicBezTo>
                      <a:pt x="4002578" y="554307"/>
                      <a:pt x="4001308" y="614764"/>
                      <a:pt x="4001308" y="675221"/>
                    </a:cubicBezTo>
                    <a:cubicBezTo>
                      <a:pt x="4001308" y="775983"/>
                      <a:pt x="3989878" y="1743296"/>
                      <a:pt x="3988608" y="1844058"/>
                    </a:cubicBezTo>
                    <a:cubicBezTo>
                      <a:pt x="3991148" y="1909166"/>
                      <a:pt x="3989878" y="1974274"/>
                      <a:pt x="3988608" y="2032058"/>
                    </a:cubicBezTo>
                    <a:close/>
                    <a:moveTo>
                      <a:pt x="17780" y="2001578"/>
                    </a:moveTo>
                    <a:cubicBezTo>
                      <a:pt x="22860" y="2002848"/>
                      <a:pt x="29210" y="2005388"/>
                      <a:pt x="36830" y="2005388"/>
                    </a:cubicBezTo>
                    <a:cubicBezTo>
                      <a:pt x="145225" y="2010468"/>
                      <a:pt x="274547" y="2015548"/>
                      <a:pt x="400716" y="2019358"/>
                    </a:cubicBezTo>
                    <a:cubicBezTo>
                      <a:pt x="460646" y="2021898"/>
                      <a:pt x="520576" y="2025708"/>
                      <a:pt x="583660" y="2026978"/>
                    </a:cubicBezTo>
                    <a:cubicBezTo>
                      <a:pt x="624664" y="2028248"/>
                      <a:pt x="1785413" y="2024438"/>
                      <a:pt x="1823264" y="2025708"/>
                    </a:cubicBezTo>
                    <a:cubicBezTo>
                      <a:pt x="1889502" y="2026978"/>
                      <a:pt x="1955741" y="2029518"/>
                      <a:pt x="2021979" y="2030788"/>
                    </a:cubicBezTo>
                    <a:cubicBezTo>
                      <a:pt x="2053521" y="2032058"/>
                      <a:pt x="2081909" y="2032058"/>
                      <a:pt x="2113451" y="2032058"/>
                    </a:cubicBezTo>
                    <a:cubicBezTo>
                      <a:pt x="2255390" y="2032058"/>
                      <a:pt x="2394176" y="2030788"/>
                      <a:pt x="2536115" y="2032058"/>
                    </a:cubicBezTo>
                    <a:cubicBezTo>
                      <a:pt x="2589736" y="2032058"/>
                      <a:pt x="2646512" y="2034598"/>
                      <a:pt x="2700134" y="2034598"/>
                    </a:cubicBezTo>
                    <a:cubicBezTo>
                      <a:pt x="2782143" y="2034598"/>
                      <a:pt x="2860998" y="2030788"/>
                      <a:pt x="2943008" y="2030788"/>
                    </a:cubicBezTo>
                    <a:cubicBezTo>
                      <a:pt x="3040788" y="2030788"/>
                      <a:pt x="3135415" y="2032058"/>
                      <a:pt x="3233195" y="2032058"/>
                    </a:cubicBezTo>
                    <a:cubicBezTo>
                      <a:pt x="3362518" y="2032058"/>
                      <a:pt x="3494994" y="2032058"/>
                      <a:pt x="3624317" y="2030788"/>
                    </a:cubicBezTo>
                    <a:cubicBezTo>
                      <a:pt x="3741023" y="2029518"/>
                      <a:pt x="3854574" y="2026978"/>
                      <a:pt x="3950508" y="2024438"/>
                    </a:cubicBezTo>
                    <a:cubicBezTo>
                      <a:pt x="3955588" y="2024438"/>
                      <a:pt x="3960668" y="2021898"/>
                      <a:pt x="3967018" y="2020628"/>
                    </a:cubicBezTo>
                    <a:cubicBezTo>
                      <a:pt x="3967018" y="2007928"/>
                      <a:pt x="3968288" y="1995228"/>
                      <a:pt x="3968288" y="1980474"/>
                    </a:cubicBezTo>
                    <a:lnTo>
                      <a:pt x="3968288" y="1932419"/>
                    </a:lnTo>
                    <a:cubicBezTo>
                      <a:pt x="3969558" y="1853359"/>
                      <a:pt x="3972098" y="1772750"/>
                      <a:pt x="3970828" y="1693691"/>
                    </a:cubicBezTo>
                    <a:cubicBezTo>
                      <a:pt x="3969558" y="1582077"/>
                      <a:pt x="3982258" y="605463"/>
                      <a:pt x="3986068" y="493850"/>
                    </a:cubicBezTo>
                    <a:cubicBezTo>
                      <a:pt x="3988608" y="428742"/>
                      <a:pt x="3991148" y="363634"/>
                      <a:pt x="3991148" y="298527"/>
                    </a:cubicBezTo>
                    <a:cubicBezTo>
                      <a:pt x="3991148" y="244270"/>
                      <a:pt x="3992418" y="191564"/>
                      <a:pt x="4000038" y="138858"/>
                    </a:cubicBezTo>
                    <a:cubicBezTo>
                      <a:pt x="4003848" y="107854"/>
                      <a:pt x="4006388" y="76851"/>
                      <a:pt x="4001308" y="49530"/>
                    </a:cubicBezTo>
                    <a:cubicBezTo>
                      <a:pt x="3993688" y="49530"/>
                      <a:pt x="3987338" y="48260"/>
                      <a:pt x="3979718" y="48260"/>
                    </a:cubicBezTo>
                    <a:cubicBezTo>
                      <a:pt x="3946698" y="45720"/>
                      <a:pt x="3879808" y="45720"/>
                      <a:pt x="3794644" y="40640"/>
                    </a:cubicBezTo>
                    <a:cubicBezTo>
                      <a:pt x="3636934" y="33020"/>
                      <a:pt x="3476069" y="27940"/>
                      <a:pt x="3318359" y="27940"/>
                    </a:cubicBezTo>
                    <a:cubicBezTo>
                      <a:pt x="3207961" y="27940"/>
                      <a:pt x="3094410" y="31750"/>
                      <a:pt x="2984013" y="24130"/>
                    </a:cubicBezTo>
                    <a:lnTo>
                      <a:pt x="2952471" y="24130"/>
                    </a:lnTo>
                    <a:cubicBezTo>
                      <a:pt x="2860998" y="27940"/>
                      <a:pt x="2763218" y="33020"/>
                      <a:pt x="2668592" y="34290"/>
                    </a:cubicBezTo>
                    <a:cubicBezTo>
                      <a:pt x="2564503" y="35560"/>
                      <a:pt x="2463568" y="31750"/>
                      <a:pt x="2359479" y="30480"/>
                    </a:cubicBezTo>
                    <a:cubicBezTo>
                      <a:pt x="2261699" y="29210"/>
                      <a:pt x="2163918" y="27940"/>
                      <a:pt x="2069292" y="27940"/>
                    </a:cubicBezTo>
                    <a:cubicBezTo>
                      <a:pt x="2034596" y="27940"/>
                      <a:pt x="2003054" y="29210"/>
                      <a:pt x="1968357" y="27940"/>
                    </a:cubicBezTo>
                    <a:cubicBezTo>
                      <a:pt x="1848497" y="26670"/>
                      <a:pt x="608893" y="24130"/>
                      <a:pt x="485879" y="24130"/>
                    </a:cubicBezTo>
                    <a:cubicBezTo>
                      <a:pt x="378636" y="22860"/>
                      <a:pt x="271393" y="24130"/>
                      <a:pt x="164150" y="24130"/>
                    </a:cubicBezTo>
                    <a:cubicBezTo>
                      <a:pt x="107374" y="24130"/>
                      <a:pt x="45720" y="24130"/>
                      <a:pt x="21590" y="25400"/>
                    </a:cubicBezTo>
                    <a:cubicBezTo>
                      <a:pt x="20320" y="25400"/>
                      <a:pt x="21590" y="36830"/>
                      <a:pt x="22860" y="41910"/>
                    </a:cubicBezTo>
                    <a:cubicBezTo>
                      <a:pt x="26670" y="83051"/>
                      <a:pt x="31750" y="132657"/>
                      <a:pt x="34290" y="180713"/>
                    </a:cubicBezTo>
                    <a:cubicBezTo>
                      <a:pt x="36830" y="267523"/>
                      <a:pt x="38100" y="354333"/>
                      <a:pt x="38100" y="441143"/>
                    </a:cubicBezTo>
                    <a:cubicBezTo>
                      <a:pt x="38100" y="496950"/>
                      <a:pt x="36830" y="551206"/>
                      <a:pt x="35560" y="607013"/>
                    </a:cubicBezTo>
                    <a:cubicBezTo>
                      <a:pt x="34290" y="661269"/>
                      <a:pt x="22860" y="1580527"/>
                      <a:pt x="21590" y="1633233"/>
                    </a:cubicBezTo>
                    <a:lnTo>
                      <a:pt x="21590" y="1735545"/>
                    </a:lnTo>
                    <a:cubicBezTo>
                      <a:pt x="21590" y="1813055"/>
                      <a:pt x="20320" y="1892114"/>
                      <a:pt x="20320" y="1969623"/>
                    </a:cubicBezTo>
                    <a:cubicBezTo>
                      <a:pt x="20320" y="1980474"/>
                      <a:pt x="19050" y="1989775"/>
                      <a:pt x="17780" y="2001578"/>
                    </a:cubicBezTo>
                    <a:close/>
                  </a:path>
                </a:pathLst>
              </a:custGeom>
              <a:solidFill>
                <a:srgbClr val="715B4D"/>
              </a:solidFill>
            </p:spPr>
          </p:sp>
        </p:grpSp>
      </p:grpSp>
      <p:grpSp>
        <p:nvGrpSpPr>
          <p:cNvPr id="23" name="Group 22"/>
          <p:cNvGrpSpPr/>
          <p:nvPr/>
        </p:nvGrpSpPr>
        <p:grpSpPr>
          <a:xfrm>
            <a:off x="3230378" y="3471851"/>
            <a:ext cx="12623414" cy="4522128"/>
            <a:chOff x="4091270" y="3639399"/>
            <a:chExt cx="4798064" cy="1255846"/>
          </a:xfrm>
          <a:solidFill>
            <a:schemeClr val="bg1"/>
          </a:solidFill>
        </p:grpSpPr>
        <p:sp>
          <p:nvSpPr>
            <p:cNvPr id="8" name="Rounded Rectangle 7"/>
            <p:cNvSpPr/>
            <p:nvPr/>
          </p:nvSpPr>
          <p:spPr>
            <a:xfrm>
              <a:off x="4091270" y="3639399"/>
              <a:ext cx="4798064" cy="1255846"/>
            </a:xfrm>
            <a:prstGeom prst="roundRect">
              <a:avLst/>
            </a:prstGeom>
            <a:grpFill/>
            <a:ln w="57150">
              <a:solidFill>
                <a:srgbClr val="F6B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4173543" y="3720218"/>
              <a:ext cx="4633517" cy="1051318"/>
            </a:xfrm>
            <a:prstGeom prst="rect">
              <a:avLst/>
            </a:prstGeom>
            <a:noFill/>
          </p:spPr>
          <p:txBody>
            <a:bodyPr wrap="square">
              <a:spAutoFit/>
            </a:bodyPr>
            <a:lstStyle/>
            <a:p>
              <a:pPr algn="just"/>
              <a:r>
                <a:rPr lang="en-GB" sz="4800" b="1" i="1" dirty="0" smtClean="0">
                  <a:latin typeface="Cambria" panose="02040503050406030204" pitchFamily="18" charset="0"/>
                  <a:ea typeface="Cambria" panose="02040503050406030204" pitchFamily="18" charset="0"/>
                </a:rPr>
                <a:t>- </a:t>
              </a:r>
              <a:r>
                <a:rPr lang="vi-VN" sz="4800" b="1" i="1" dirty="0" smtClean="0">
                  <a:latin typeface="Cambria" panose="02040503050406030204" pitchFamily="18" charset="0"/>
                  <a:ea typeface="Cambria" panose="02040503050406030204" pitchFamily="18" charset="0"/>
                </a:rPr>
                <a:t>Bao </a:t>
              </a:r>
              <a:r>
                <a:rPr lang="vi-VN" sz="4800" b="1" i="1" dirty="0">
                  <a:latin typeface="Cambria" panose="02040503050406030204" pitchFamily="18" charset="0"/>
                  <a:ea typeface="Cambria" panose="02040503050406030204" pitchFamily="18" charset="0"/>
                </a:rPr>
                <a:t>nhiêu cuộc chuyển biến khác thường</a:t>
              </a:r>
              <a:r>
                <a:rPr lang="vi-VN" sz="4800" dirty="0">
                  <a:latin typeface="Cambria" panose="02040503050406030204" pitchFamily="18" charset="0"/>
                  <a:ea typeface="Cambria" panose="02040503050406030204" pitchFamily="18" charset="0"/>
                </a:rPr>
                <a:t>: ý nói những sự kiện lớn từ giữa năm 1945 đến ngày khai trường, nổi bật là cuộc Cách mạng tháng Tám và sự ra đời nước Việt Nam Dân chủ Cộng hoà</a:t>
              </a:r>
              <a:r>
                <a:rPr lang="vi-VN" sz="4800" dirty="0" smtClean="0">
                  <a:latin typeface="Cambria" panose="02040503050406030204" pitchFamily="18" charset="0"/>
                  <a:ea typeface="Cambria" panose="02040503050406030204" pitchFamily="18" charset="0"/>
                </a:rPr>
                <a:t>.</a:t>
              </a:r>
              <a:endParaRPr lang="en-GB" sz="4800" dirty="0" smtClean="0">
                <a:latin typeface="Cambria" panose="02040503050406030204" pitchFamily="18" charset="0"/>
                <a:ea typeface="Cambria" panose="02040503050406030204" pitchFamily="18" charset="0"/>
              </a:endParaRPr>
            </a:p>
          </p:txBody>
        </p:sp>
      </p:grpSp>
      <p:pic>
        <p:nvPicPr>
          <p:cNvPr id="12" name="Picture 11"/>
          <p:cNvPicPr>
            <a:picLocks noChangeAspect="1"/>
          </p:cNvPicPr>
          <p:nvPr/>
        </p:nvPicPr>
        <p:blipFill>
          <a:blip r:embed="rId3"/>
          <a:stretch>
            <a:fillRect/>
          </a:stretch>
        </p:blipFill>
        <p:spPr>
          <a:xfrm>
            <a:off x="4171041" y="1390694"/>
            <a:ext cx="10742083" cy="2139881"/>
          </a:xfrm>
          <a:prstGeom prst="rect">
            <a:avLst/>
          </a:prstGeom>
        </p:spPr>
      </p:pic>
    </p:spTree>
    <p:extLst>
      <p:ext uri="{BB962C8B-B14F-4D97-AF65-F5344CB8AC3E}">
        <p14:creationId xmlns:p14="http://schemas.microsoft.com/office/powerpoint/2010/main" val="3005261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662724"/>
        </a:solidFill>
        <a:effectLst/>
      </p:bgPr>
    </p:bg>
    <p:spTree>
      <p:nvGrpSpPr>
        <p:cNvPr id="1" name=""/>
        <p:cNvGrpSpPr/>
        <p:nvPr/>
      </p:nvGrpSpPr>
      <p:grpSpPr>
        <a:xfrm>
          <a:off x="0" y="0"/>
          <a:ext cx="0" cy="0"/>
          <a:chOff x="0" y="0"/>
          <a:chExt cx="0" cy="0"/>
        </a:xfrm>
      </p:grpSpPr>
      <p:grpSp>
        <p:nvGrpSpPr>
          <p:cNvPr id="14" name="Group 13"/>
          <p:cNvGrpSpPr/>
          <p:nvPr/>
        </p:nvGrpSpPr>
        <p:grpSpPr>
          <a:xfrm>
            <a:off x="1126319" y="952500"/>
            <a:ext cx="16230600" cy="8479769"/>
            <a:chOff x="6613206" y="1083684"/>
            <a:chExt cx="10771541" cy="6235153"/>
          </a:xfrm>
        </p:grpSpPr>
        <p:sp>
          <p:nvSpPr>
            <p:cNvPr id="2" name="Freeform 2"/>
            <p:cNvSpPr/>
            <p:nvPr/>
          </p:nvSpPr>
          <p:spPr>
            <a:xfrm rot="355552">
              <a:off x="14524049" y="1083684"/>
              <a:ext cx="2860698" cy="3760104"/>
            </a:xfrm>
            <a:custGeom>
              <a:avLst/>
              <a:gdLst/>
              <a:ahLst/>
              <a:cxnLst/>
              <a:rect l="l" t="t" r="r" b="b"/>
              <a:pathLst>
                <a:path w="4710777" h="5198743">
                  <a:moveTo>
                    <a:pt x="0" y="0"/>
                  </a:moveTo>
                  <a:lnTo>
                    <a:pt x="4710777" y="0"/>
                  </a:lnTo>
                  <a:lnTo>
                    <a:pt x="4710777" y="5198743"/>
                  </a:lnTo>
                  <a:lnTo>
                    <a:pt x="0" y="5198743"/>
                  </a:lnTo>
                  <a:lnTo>
                    <a:pt x="0" y="0"/>
                  </a:lnTo>
                  <a:close/>
                </a:path>
              </a:pathLst>
            </a:custGeom>
            <a:blipFill>
              <a:blip r:embed="rId2"/>
              <a:stretch>
                <a:fillRect l="-5179" r="-5179"/>
              </a:stretch>
            </a:blipFill>
          </p:spPr>
        </p:sp>
        <p:sp>
          <p:nvSpPr>
            <p:cNvPr id="3" name="Freeform 3"/>
            <p:cNvSpPr/>
            <p:nvPr/>
          </p:nvSpPr>
          <p:spPr>
            <a:xfrm rot="-130388">
              <a:off x="6613206" y="3558733"/>
              <a:ext cx="2860698" cy="3760104"/>
            </a:xfrm>
            <a:custGeom>
              <a:avLst/>
              <a:gdLst/>
              <a:ahLst/>
              <a:cxnLst/>
              <a:rect l="l" t="t" r="r" b="b"/>
              <a:pathLst>
                <a:path w="4710777" h="5198743">
                  <a:moveTo>
                    <a:pt x="0" y="0"/>
                  </a:moveTo>
                  <a:lnTo>
                    <a:pt x="4710777" y="0"/>
                  </a:lnTo>
                  <a:lnTo>
                    <a:pt x="4710777" y="5198743"/>
                  </a:lnTo>
                  <a:lnTo>
                    <a:pt x="0" y="5198743"/>
                  </a:lnTo>
                  <a:lnTo>
                    <a:pt x="0" y="0"/>
                  </a:lnTo>
                  <a:close/>
                </a:path>
              </a:pathLst>
            </a:custGeom>
            <a:blipFill>
              <a:blip r:embed="rId2"/>
              <a:stretch>
                <a:fillRect l="-5179" r="-5179"/>
              </a:stretch>
            </a:blipFill>
          </p:spPr>
        </p:sp>
        <p:grpSp>
          <p:nvGrpSpPr>
            <p:cNvPr id="4" name="Group 4"/>
            <p:cNvGrpSpPr/>
            <p:nvPr/>
          </p:nvGrpSpPr>
          <p:grpSpPr>
            <a:xfrm>
              <a:off x="7467599" y="1272848"/>
              <a:ext cx="9490569" cy="5775652"/>
              <a:chOff x="0" y="0"/>
              <a:chExt cx="4024168" cy="2056188"/>
            </a:xfrm>
          </p:grpSpPr>
          <p:sp>
            <p:nvSpPr>
              <p:cNvPr id="5" name="Freeform 5"/>
              <p:cNvSpPr/>
              <p:nvPr/>
            </p:nvSpPr>
            <p:spPr>
              <a:xfrm>
                <a:off x="16510" y="11430"/>
                <a:ext cx="3993688" cy="2032058"/>
              </a:xfrm>
              <a:custGeom>
                <a:avLst/>
                <a:gdLst/>
                <a:ahLst/>
                <a:cxnLst/>
                <a:rect l="l" t="t" r="r" b="b"/>
                <a:pathLst>
                  <a:path w="3993688" h="2032058">
                    <a:moveTo>
                      <a:pt x="1270" y="0"/>
                    </a:moveTo>
                    <a:lnTo>
                      <a:pt x="3993688" y="15240"/>
                    </a:lnTo>
                    <a:lnTo>
                      <a:pt x="3961938" y="2032058"/>
                    </a:lnTo>
                    <a:lnTo>
                      <a:pt x="1444020" y="2032058"/>
                    </a:lnTo>
                    <a:lnTo>
                      <a:pt x="0" y="2005388"/>
                    </a:lnTo>
                    <a:lnTo>
                      <a:pt x="11430" y="656320"/>
                    </a:lnTo>
                    <a:close/>
                  </a:path>
                </a:pathLst>
              </a:custGeom>
              <a:solidFill>
                <a:schemeClr val="bg1"/>
              </a:solidFill>
            </p:spPr>
          </p:sp>
          <p:sp>
            <p:nvSpPr>
              <p:cNvPr id="6" name="Freeform 6"/>
              <p:cNvSpPr/>
              <p:nvPr/>
            </p:nvSpPr>
            <p:spPr>
              <a:xfrm>
                <a:off x="0" y="-1270"/>
                <a:ext cx="4022898" cy="2057458"/>
              </a:xfrm>
              <a:custGeom>
                <a:avLst/>
                <a:gdLst/>
                <a:ahLst/>
                <a:cxnLst/>
                <a:rect l="l" t="t" r="r" b="b"/>
                <a:pathLst>
                  <a:path w="4022898" h="2057458">
                    <a:moveTo>
                      <a:pt x="3988608" y="2032058"/>
                    </a:moveTo>
                    <a:cubicBezTo>
                      <a:pt x="3986068" y="2035868"/>
                      <a:pt x="3982258" y="2040948"/>
                      <a:pt x="3978448" y="2044758"/>
                    </a:cubicBezTo>
                    <a:cubicBezTo>
                      <a:pt x="3974638" y="2047298"/>
                      <a:pt x="3969558" y="2049838"/>
                      <a:pt x="3965748" y="2049838"/>
                    </a:cubicBezTo>
                    <a:cubicBezTo>
                      <a:pt x="3835649" y="2048568"/>
                      <a:pt x="3665322" y="2054918"/>
                      <a:pt x="3491840" y="2057458"/>
                    </a:cubicBezTo>
                    <a:cubicBezTo>
                      <a:pt x="3438219" y="2057458"/>
                      <a:pt x="3381443" y="2056188"/>
                      <a:pt x="3327822" y="2056188"/>
                    </a:cubicBezTo>
                    <a:cubicBezTo>
                      <a:pt x="3207962" y="2054918"/>
                      <a:pt x="3088102" y="2053648"/>
                      <a:pt x="2968242" y="2053648"/>
                    </a:cubicBezTo>
                    <a:lnTo>
                      <a:pt x="2577120" y="2053648"/>
                    </a:lnTo>
                    <a:cubicBezTo>
                      <a:pt x="2488802" y="2053648"/>
                      <a:pt x="2403638" y="2052378"/>
                      <a:pt x="2315320" y="2052378"/>
                    </a:cubicBezTo>
                    <a:cubicBezTo>
                      <a:pt x="2239619" y="2052378"/>
                      <a:pt x="2160764" y="2052378"/>
                      <a:pt x="2085063" y="2053648"/>
                    </a:cubicBezTo>
                    <a:lnTo>
                      <a:pt x="2037750" y="2053648"/>
                    </a:lnTo>
                    <a:cubicBezTo>
                      <a:pt x="1927353" y="2052378"/>
                      <a:pt x="697211" y="2051108"/>
                      <a:pt x="586814" y="2048568"/>
                    </a:cubicBezTo>
                    <a:cubicBezTo>
                      <a:pt x="520576" y="2047298"/>
                      <a:pt x="454337" y="2042218"/>
                      <a:pt x="388099" y="2039678"/>
                    </a:cubicBezTo>
                    <a:cubicBezTo>
                      <a:pt x="268239" y="2034598"/>
                      <a:pt x="148379" y="2030788"/>
                      <a:pt x="41910" y="2025708"/>
                    </a:cubicBezTo>
                    <a:cubicBezTo>
                      <a:pt x="33020" y="2024438"/>
                      <a:pt x="24130" y="2021898"/>
                      <a:pt x="16510" y="2018088"/>
                    </a:cubicBezTo>
                    <a:cubicBezTo>
                      <a:pt x="5080" y="2013008"/>
                      <a:pt x="0" y="2001578"/>
                      <a:pt x="1270" y="1985125"/>
                    </a:cubicBezTo>
                    <a:cubicBezTo>
                      <a:pt x="2540" y="1895214"/>
                      <a:pt x="3810" y="1803754"/>
                      <a:pt x="3810" y="1713843"/>
                    </a:cubicBezTo>
                    <a:cubicBezTo>
                      <a:pt x="5080" y="1622382"/>
                      <a:pt x="17780" y="662820"/>
                      <a:pt x="17780" y="571359"/>
                    </a:cubicBezTo>
                    <a:cubicBezTo>
                      <a:pt x="19050" y="482999"/>
                      <a:pt x="20320" y="394638"/>
                      <a:pt x="19050" y="304728"/>
                    </a:cubicBezTo>
                    <a:cubicBezTo>
                      <a:pt x="17780" y="216367"/>
                      <a:pt x="16510" y="129557"/>
                      <a:pt x="6350" y="48260"/>
                    </a:cubicBezTo>
                    <a:cubicBezTo>
                      <a:pt x="5080" y="35560"/>
                      <a:pt x="2540" y="22860"/>
                      <a:pt x="1270" y="10160"/>
                    </a:cubicBezTo>
                    <a:cubicBezTo>
                      <a:pt x="3810" y="8890"/>
                      <a:pt x="5080" y="7620"/>
                      <a:pt x="6350" y="7620"/>
                    </a:cubicBezTo>
                    <a:cubicBezTo>
                      <a:pt x="34290" y="6350"/>
                      <a:pt x="82141" y="5080"/>
                      <a:pt x="151533" y="3810"/>
                    </a:cubicBezTo>
                    <a:cubicBezTo>
                      <a:pt x="249314" y="1270"/>
                      <a:pt x="350248" y="1270"/>
                      <a:pt x="448029" y="1270"/>
                    </a:cubicBezTo>
                    <a:cubicBezTo>
                      <a:pt x="571043" y="2540"/>
                      <a:pt x="1813801" y="5080"/>
                      <a:pt x="1936815" y="6350"/>
                    </a:cubicBezTo>
                    <a:cubicBezTo>
                      <a:pt x="2056675" y="7620"/>
                      <a:pt x="2176535" y="7620"/>
                      <a:pt x="2296395" y="7620"/>
                    </a:cubicBezTo>
                    <a:cubicBezTo>
                      <a:pt x="2362634" y="7620"/>
                      <a:pt x="2428872" y="7620"/>
                      <a:pt x="2495110" y="8890"/>
                    </a:cubicBezTo>
                    <a:cubicBezTo>
                      <a:pt x="2624433" y="11430"/>
                      <a:pt x="2756910" y="10160"/>
                      <a:pt x="2886232" y="2540"/>
                    </a:cubicBezTo>
                    <a:cubicBezTo>
                      <a:pt x="2939854" y="0"/>
                      <a:pt x="2993475" y="2540"/>
                      <a:pt x="3047097" y="2540"/>
                    </a:cubicBezTo>
                    <a:cubicBezTo>
                      <a:pt x="3166957" y="2540"/>
                      <a:pt x="3286817" y="1270"/>
                      <a:pt x="3406677" y="3810"/>
                    </a:cubicBezTo>
                    <a:cubicBezTo>
                      <a:pt x="3558079" y="6350"/>
                      <a:pt x="3706326" y="13970"/>
                      <a:pt x="3857728" y="17780"/>
                    </a:cubicBezTo>
                    <a:cubicBezTo>
                      <a:pt x="3923967" y="20320"/>
                      <a:pt x="3956858" y="19050"/>
                      <a:pt x="3983528" y="21590"/>
                    </a:cubicBezTo>
                    <a:cubicBezTo>
                      <a:pt x="3992418" y="22860"/>
                      <a:pt x="4001308" y="25400"/>
                      <a:pt x="4010198" y="27940"/>
                    </a:cubicBezTo>
                    <a:cubicBezTo>
                      <a:pt x="4017818" y="30480"/>
                      <a:pt x="4021628" y="36830"/>
                      <a:pt x="4021628" y="46990"/>
                    </a:cubicBezTo>
                    <a:cubicBezTo>
                      <a:pt x="4022898" y="87702"/>
                      <a:pt x="4019088" y="134207"/>
                      <a:pt x="4015278" y="180713"/>
                    </a:cubicBezTo>
                    <a:cubicBezTo>
                      <a:pt x="4011468" y="219467"/>
                      <a:pt x="4010198" y="259772"/>
                      <a:pt x="4008928" y="298527"/>
                    </a:cubicBezTo>
                    <a:cubicBezTo>
                      <a:pt x="4006388" y="363634"/>
                      <a:pt x="4005118" y="428742"/>
                      <a:pt x="4003848" y="493850"/>
                    </a:cubicBezTo>
                    <a:cubicBezTo>
                      <a:pt x="4002578" y="554307"/>
                      <a:pt x="4001308" y="614764"/>
                      <a:pt x="4001308" y="675221"/>
                    </a:cubicBezTo>
                    <a:cubicBezTo>
                      <a:pt x="4001308" y="775983"/>
                      <a:pt x="3989878" y="1743296"/>
                      <a:pt x="3988608" y="1844058"/>
                    </a:cubicBezTo>
                    <a:cubicBezTo>
                      <a:pt x="3991148" y="1909166"/>
                      <a:pt x="3989878" y="1974274"/>
                      <a:pt x="3988608" y="2032058"/>
                    </a:cubicBezTo>
                    <a:close/>
                    <a:moveTo>
                      <a:pt x="17780" y="2001578"/>
                    </a:moveTo>
                    <a:cubicBezTo>
                      <a:pt x="22860" y="2002848"/>
                      <a:pt x="29210" y="2005388"/>
                      <a:pt x="36830" y="2005388"/>
                    </a:cubicBezTo>
                    <a:cubicBezTo>
                      <a:pt x="145225" y="2010468"/>
                      <a:pt x="274547" y="2015548"/>
                      <a:pt x="400716" y="2019358"/>
                    </a:cubicBezTo>
                    <a:cubicBezTo>
                      <a:pt x="460646" y="2021898"/>
                      <a:pt x="520576" y="2025708"/>
                      <a:pt x="583660" y="2026978"/>
                    </a:cubicBezTo>
                    <a:cubicBezTo>
                      <a:pt x="624664" y="2028248"/>
                      <a:pt x="1785413" y="2024438"/>
                      <a:pt x="1823264" y="2025708"/>
                    </a:cubicBezTo>
                    <a:cubicBezTo>
                      <a:pt x="1889502" y="2026978"/>
                      <a:pt x="1955741" y="2029518"/>
                      <a:pt x="2021979" y="2030788"/>
                    </a:cubicBezTo>
                    <a:cubicBezTo>
                      <a:pt x="2053521" y="2032058"/>
                      <a:pt x="2081909" y="2032058"/>
                      <a:pt x="2113451" y="2032058"/>
                    </a:cubicBezTo>
                    <a:cubicBezTo>
                      <a:pt x="2255390" y="2032058"/>
                      <a:pt x="2394176" y="2030788"/>
                      <a:pt x="2536115" y="2032058"/>
                    </a:cubicBezTo>
                    <a:cubicBezTo>
                      <a:pt x="2589736" y="2032058"/>
                      <a:pt x="2646512" y="2034598"/>
                      <a:pt x="2700134" y="2034598"/>
                    </a:cubicBezTo>
                    <a:cubicBezTo>
                      <a:pt x="2782143" y="2034598"/>
                      <a:pt x="2860998" y="2030788"/>
                      <a:pt x="2943008" y="2030788"/>
                    </a:cubicBezTo>
                    <a:cubicBezTo>
                      <a:pt x="3040788" y="2030788"/>
                      <a:pt x="3135415" y="2032058"/>
                      <a:pt x="3233195" y="2032058"/>
                    </a:cubicBezTo>
                    <a:cubicBezTo>
                      <a:pt x="3362518" y="2032058"/>
                      <a:pt x="3494994" y="2032058"/>
                      <a:pt x="3624317" y="2030788"/>
                    </a:cubicBezTo>
                    <a:cubicBezTo>
                      <a:pt x="3741023" y="2029518"/>
                      <a:pt x="3854574" y="2026978"/>
                      <a:pt x="3950508" y="2024438"/>
                    </a:cubicBezTo>
                    <a:cubicBezTo>
                      <a:pt x="3955588" y="2024438"/>
                      <a:pt x="3960668" y="2021898"/>
                      <a:pt x="3967018" y="2020628"/>
                    </a:cubicBezTo>
                    <a:cubicBezTo>
                      <a:pt x="3967018" y="2007928"/>
                      <a:pt x="3968288" y="1995228"/>
                      <a:pt x="3968288" y="1980474"/>
                    </a:cubicBezTo>
                    <a:lnTo>
                      <a:pt x="3968288" y="1932419"/>
                    </a:lnTo>
                    <a:cubicBezTo>
                      <a:pt x="3969558" y="1853359"/>
                      <a:pt x="3972098" y="1772750"/>
                      <a:pt x="3970828" y="1693691"/>
                    </a:cubicBezTo>
                    <a:cubicBezTo>
                      <a:pt x="3969558" y="1582077"/>
                      <a:pt x="3982258" y="605463"/>
                      <a:pt x="3986068" y="493850"/>
                    </a:cubicBezTo>
                    <a:cubicBezTo>
                      <a:pt x="3988608" y="428742"/>
                      <a:pt x="3991148" y="363634"/>
                      <a:pt x="3991148" y="298527"/>
                    </a:cubicBezTo>
                    <a:cubicBezTo>
                      <a:pt x="3991148" y="244270"/>
                      <a:pt x="3992418" y="191564"/>
                      <a:pt x="4000038" y="138858"/>
                    </a:cubicBezTo>
                    <a:cubicBezTo>
                      <a:pt x="4003848" y="107854"/>
                      <a:pt x="4006388" y="76851"/>
                      <a:pt x="4001308" y="49530"/>
                    </a:cubicBezTo>
                    <a:cubicBezTo>
                      <a:pt x="3993688" y="49530"/>
                      <a:pt x="3987338" y="48260"/>
                      <a:pt x="3979718" y="48260"/>
                    </a:cubicBezTo>
                    <a:cubicBezTo>
                      <a:pt x="3946698" y="45720"/>
                      <a:pt x="3879808" y="45720"/>
                      <a:pt x="3794644" y="40640"/>
                    </a:cubicBezTo>
                    <a:cubicBezTo>
                      <a:pt x="3636934" y="33020"/>
                      <a:pt x="3476069" y="27940"/>
                      <a:pt x="3318359" y="27940"/>
                    </a:cubicBezTo>
                    <a:cubicBezTo>
                      <a:pt x="3207961" y="27940"/>
                      <a:pt x="3094410" y="31750"/>
                      <a:pt x="2984013" y="24130"/>
                    </a:cubicBezTo>
                    <a:lnTo>
                      <a:pt x="2952471" y="24130"/>
                    </a:lnTo>
                    <a:cubicBezTo>
                      <a:pt x="2860998" y="27940"/>
                      <a:pt x="2763218" y="33020"/>
                      <a:pt x="2668592" y="34290"/>
                    </a:cubicBezTo>
                    <a:cubicBezTo>
                      <a:pt x="2564503" y="35560"/>
                      <a:pt x="2463568" y="31750"/>
                      <a:pt x="2359479" y="30480"/>
                    </a:cubicBezTo>
                    <a:cubicBezTo>
                      <a:pt x="2261699" y="29210"/>
                      <a:pt x="2163918" y="27940"/>
                      <a:pt x="2069292" y="27940"/>
                    </a:cubicBezTo>
                    <a:cubicBezTo>
                      <a:pt x="2034596" y="27940"/>
                      <a:pt x="2003054" y="29210"/>
                      <a:pt x="1968357" y="27940"/>
                    </a:cubicBezTo>
                    <a:cubicBezTo>
                      <a:pt x="1848497" y="26670"/>
                      <a:pt x="608893" y="24130"/>
                      <a:pt x="485879" y="24130"/>
                    </a:cubicBezTo>
                    <a:cubicBezTo>
                      <a:pt x="378636" y="22860"/>
                      <a:pt x="271393" y="24130"/>
                      <a:pt x="164150" y="24130"/>
                    </a:cubicBezTo>
                    <a:cubicBezTo>
                      <a:pt x="107374" y="24130"/>
                      <a:pt x="45720" y="24130"/>
                      <a:pt x="21590" y="25400"/>
                    </a:cubicBezTo>
                    <a:cubicBezTo>
                      <a:pt x="20320" y="25400"/>
                      <a:pt x="21590" y="36830"/>
                      <a:pt x="22860" y="41910"/>
                    </a:cubicBezTo>
                    <a:cubicBezTo>
                      <a:pt x="26670" y="83051"/>
                      <a:pt x="31750" y="132657"/>
                      <a:pt x="34290" y="180713"/>
                    </a:cubicBezTo>
                    <a:cubicBezTo>
                      <a:pt x="36830" y="267523"/>
                      <a:pt x="38100" y="354333"/>
                      <a:pt x="38100" y="441143"/>
                    </a:cubicBezTo>
                    <a:cubicBezTo>
                      <a:pt x="38100" y="496950"/>
                      <a:pt x="36830" y="551206"/>
                      <a:pt x="35560" y="607013"/>
                    </a:cubicBezTo>
                    <a:cubicBezTo>
                      <a:pt x="34290" y="661269"/>
                      <a:pt x="22860" y="1580527"/>
                      <a:pt x="21590" y="1633233"/>
                    </a:cubicBezTo>
                    <a:lnTo>
                      <a:pt x="21590" y="1735545"/>
                    </a:lnTo>
                    <a:cubicBezTo>
                      <a:pt x="21590" y="1813055"/>
                      <a:pt x="20320" y="1892114"/>
                      <a:pt x="20320" y="1969623"/>
                    </a:cubicBezTo>
                    <a:cubicBezTo>
                      <a:pt x="20320" y="1980474"/>
                      <a:pt x="19050" y="1989775"/>
                      <a:pt x="17780" y="2001578"/>
                    </a:cubicBezTo>
                    <a:close/>
                  </a:path>
                </a:pathLst>
              </a:custGeom>
              <a:solidFill>
                <a:srgbClr val="715B4D"/>
              </a:solidFill>
            </p:spPr>
          </p:sp>
        </p:grpSp>
      </p:grpSp>
      <p:grpSp>
        <p:nvGrpSpPr>
          <p:cNvPr id="23" name="Group 22"/>
          <p:cNvGrpSpPr/>
          <p:nvPr/>
        </p:nvGrpSpPr>
        <p:grpSpPr>
          <a:xfrm>
            <a:off x="3281574" y="3032990"/>
            <a:ext cx="12623414" cy="1747848"/>
            <a:chOff x="4091270" y="3639399"/>
            <a:chExt cx="4798064" cy="485397"/>
          </a:xfrm>
          <a:solidFill>
            <a:schemeClr val="bg1"/>
          </a:solidFill>
        </p:grpSpPr>
        <p:sp>
          <p:nvSpPr>
            <p:cNvPr id="8" name="Rounded Rectangle 7"/>
            <p:cNvSpPr/>
            <p:nvPr/>
          </p:nvSpPr>
          <p:spPr>
            <a:xfrm>
              <a:off x="4091270" y="3639399"/>
              <a:ext cx="4798064" cy="485397"/>
            </a:xfrm>
            <a:prstGeom prst="roundRect">
              <a:avLst/>
            </a:prstGeom>
            <a:grpFill/>
            <a:ln w="57150">
              <a:solidFill>
                <a:srgbClr val="F6B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4161587" y="3657396"/>
              <a:ext cx="4633517" cy="435912"/>
            </a:xfrm>
            <a:prstGeom prst="rect">
              <a:avLst/>
            </a:prstGeom>
            <a:noFill/>
          </p:spPr>
          <p:txBody>
            <a:bodyPr wrap="square">
              <a:spAutoFit/>
            </a:bodyPr>
            <a:lstStyle/>
            <a:p>
              <a:pPr marL="685800" indent="-685800" algn="just">
                <a:buFontTx/>
                <a:buChar char="-"/>
              </a:pPr>
              <a:r>
                <a:rPr lang="vi-VN" sz="4800" dirty="0" smtClean="0">
                  <a:latin typeface="Cambria" panose="02040503050406030204" pitchFamily="18" charset="0"/>
                  <a:ea typeface="Cambria" panose="02040503050406030204" pitchFamily="18" charset="0"/>
                </a:rPr>
                <a:t>80 </a:t>
              </a:r>
              <a:r>
                <a:rPr lang="vi-VN" sz="4800" dirty="0">
                  <a:latin typeface="Cambria" panose="02040503050406030204" pitchFamily="18" charset="0"/>
                  <a:ea typeface="Cambria" panose="02040503050406030204" pitchFamily="18" charset="0"/>
                </a:rPr>
                <a:t>năm giời nô lệ: 80 năm nước ta bị thực dân Pháp đô hộ</a:t>
              </a:r>
              <a:r>
                <a:rPr lang="vi-VN" sz="4800" dirty="0" smtClean="0">
                  <a:latin typeface="Cambria" panose="02040503050406030204" pitchFamily="18" charset="0"/>
                  <a:ea typeface="Cambria" panose="02040503050406030204" pitchFamily="18" charset="0"/>
                </a:rPr>
                <a:t>.</a:t>
              </a:r>
              <a:endParaRPr lang="en-GB" sz="4800" dirty="0" smtClean="0">
                <a:latin typeface="Cambria" panose="02040503050406030204" pitchFamily="18" charset="0"/>
                <a:ea typeface="Cambria" panose="02040503050406030204" pitchFamily="18" charset="0"/>
              </a:endParaRPr>
            </a:p>
          </p:txBody>
        </p:sp>
      </p:grpSp>
      <p:grpSp>
        <p:nvGrpSpPr>
          <p:cNvPr id="12" name="Group 11"/>
          <p:cNvGrpSpPr/>
          <p:nvPr/>
        </p:nvGrpSpPr>
        <p:grpSpPr>
          <a:xfrm>
            <a:off x="3281574" y="5086403"/>
            <a:ext cx="12623414" cy="1747848"/>
            <a:chOff x="4091270" y="3639399"/>
            <a:chExt cx="4798064" cy="485397"/>
          </a:xfrm>
          <a:solidFill>
            <a:schemeClr val="bg1"/>
          </a:solidFill>
        </p:grpSpPr>
        <p:sp>
          <p:nvSpPr>
            <p:cNvPr id="15" name="Rounded Rectangle 14"/>
            <p:cNvSpPr/>
            <p:nvPr/>
          </p:nvSpPr>
          <p:spPr>
            <a:xfrm>
              <a:off x="4091270" y="3639399"/>
              <a:ext cx="4798064" cy="485397"/>
            </a:xfrm>
            <a:prstGeom prst="roundRect">
              <a:avLst/>
            </a:prstGeom>
            <a:grpFill/>
            <a:ln w="57150">
              <a:solidFill>
                <a:srgbClr val="F6B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4173543" y="3669959"/>
              <a:ext cx="4633517" cy="435912"/>
            </a:xfrm>
            <a:prstGeom prst="rect">
              <a:avLst/>
            </a:prstGeom>
            <a:noFill/>
          </p:spPr>
          <p:txBody>
            <a:bodyPr wrap="square">
              <a:spAutoFit/>
            </a:bodyPr>
            <a:lstStyle/>
            <a:p>
              <a:pPr marL="685800" indent="-685800" algn="just">
                <a:buFontTx/>
                <a:buChar char="-"/>
              </a:pPr>
              <a:r>
                <a:rPr lang="vi-VN" sz="4800" dirty="0">
                  <a:latin typeface="Cambria" panose="02040503050406030204" pitchFamily="18" charset="0"/>
                  <a:ea typeface="Cambria" panose="02040503050406030204" pitchFamily="18" charset="0"/>
                </a:rPr>
                <a:t>Cơ đồ: sự nghiệp lớn, ở đây có nghĩa là đất nước, giang sơn</a:t>
              </a:r>
              <a:r>
                <a:rPr lang="vi-VN" sz="4800" dirty="0" smtClean="0">
                  <a:latin typeface="Cambria" panose="02040503050406030204" pitchFamily="18" charset="0"/>
                  <a:ea typeface="Cambria" panose="02040503050406030204" pitchFamily="18" charset="0"/>
                </a:rPr>
                <a:t>.</a:t>
              </a:r>
              <a:endParaRPr lang="en-GB" sz="4800" dirty="0">
                <a:latin typeface="Cambria" panose="02040503050406030204" pitchFamily="18" charset="0"/>
                <a:ea typeface="Cambria" panose="02040503050406030204" pitchFamily="18" charset="0"/>
              </a:endParaRPr>
            </a:p>
          </p:txBody>
        </p:sp>
      </p:grpSp>
      <p:grpSp>
        <p:nvGrpSpPr>
          <p:cNvPr id="17" name="Group 16"/>
          <p:cNvGrpSpPr/>
          <p:nvPr/>
        </p:nvGrpSpPr>
        <p:grpSpPr>
          <a:xfrm>
            <a:off x="3281572" y="7219449"/>
            <a:ext cx="12623414" cy="1169798"/>
            <a:chOff x="4091270" y="3639399"/>
            <a:chExt cx="4798064" cy="324866"/>
          </a:xfrm>
          <a:solidFill>
            <a:schemeClr val="bg1"/>
          </a:solidFill>
        </p:grpSpPr>
        <p:sp>
          <p:nvSpPr>
            <p:cNvPr id="19" name="Rounded Rectangle 18"/>
            <p:cNvSpPr/>
            <p:nvPr/>
          </p:nvSpPr>
          <p:spPr>
            <a:xfrm>
              <a:off x="4091270" y="3639399"/>
              <a:ext cx="4798064" cy="324866"/>
            </a:xfrm>
            <a:prstGeom prst="roundRect">
              <a:avLst/>
            </a:prstGeom>
            <a:grpFill/>
            <a:ln w="57150">
              <a:solidFill>
                <a:srgbClr val="F6B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4173543" y="3669959"/>
              <a:ext cx="4633517" cy="230777"/>
            </a:xfrm>
            <a:prstGeom prst="rect">
              <a:avLst/>
            </a:prstGeom>
            <a:noFill/>
          </p:spPr>
          <p:txBody>
            <a:bodyPr wrap="square">
              <a:spAutoFit/>
            </a:bodyPr>
            <a:lstStyle/>
            <a:p>
              <a:pPr marL="685800" indent="-685800" algn="just">
                <a:buFontTx/>
                <a:buChar char="-"/>
              </a:pPr>
              <a:r>
                <a:rPr lang="vi-VN" sz="4800" dirty="0">
                  <a:latin typeface="Cambria" panose="02040503050406030204" pitchFamily="18" charset="0"/>
                  <a:ea typeface="Cambria" panose="02040503050406030204" pitchFamily="18" charset="0"/>
                </a:rPr>
                <a:t>Hoàn cầu: thế giới.</a:t>
              </a:r>
              <a:endParaRPr lang="en-GB" sz="4800" dirty="0">
                <a:latin typeface="Cambria" panose="02040503050406030204" pitchFamily="18" charset="0"/>
                <a:ea typeface="Cambria" panose="02040503050406030204" pitchFamily="18" charset="0"/>
              </a:endParaRPr>
            </a:p>
          </p:txBody>
        </p:sp>
      </p:grpSp>
      <p:pic>
        <p:nvPicPr>
          <p:cNvPr id="21" name="Picture 20"/>
          <p:cNvPicPr>
            <a:picLocks noChangeAspect="1"/>
          </p:cNvPicPr>
          <p:nvPr/>
        </p:nvPicPr>
        <p:blipFill>
          <a:blip r:embed="rId3"/>
          <a:stretch>
            <a:fillRect/>
          </a:stretch>
        </p:blipFill>
        <p:spPr>
          <a:xfrm>
            <a:off x="4190636" y="1275431"/>
            <a:ext cx="10742083" cy="2139881"/>
          </a:xfrm>
          <a:prstGeom prst="rect">
            <a:avLst/>
          </a:prstGeom>
        </p:spPr>
      </p:pic>
    </p:spTree>
    <p:extLst>
      <p:ext uri="{BB962C8B-B14F-4D97-AF65-F5344CB8AC3E}">
        <p14:creationId xmlns:p14="http://schemas.microsoft.com/office/powerpoint/2010/main" val="37967982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662724"/>
        </a:solidFill>
        <a:effectLst/>
      </p:bgPr>
    </p:bg>
    <p:spTree>
      <p:nvGrpSpPr>
        <p:cNvPr id="1" name=""/>
        <p:cNvGrpSpPr/>
        <p:nvPr/>
      </p:nvGrpSpPr>
      <p:grpSpPr>
        <a:xfrm>
          <a:off x="0" y="0"/>
          <a:ext cx="0" cy="0"/>
          <a:chOff x="0" y="0"/>
          <a:chExt cx="0" cy="0"/>
        </a:xfrm>
      </p:grpSpPr>
      <p:sp>
        <p:nvSpPr>
          <p:cNvPr id="2" name="Freeform 2"/>
          <p:cNvSpPr/>
          <p:nvPr/>
        </p:nvSpPr>
        <p:spPr>
          <a:xfrm rot="-365902">
            <a:off x="501786" y="2439759"/>
            <a:ext cx="4710777" cy="4710777"/>
          </a:xfrm>
          <a:custGeom>
            <a:avLst/>
            <a:gdLst/>
            <a:ahLst/>
            <a:cxnLst/>
            <a:rect l="l" t="t" r="r" b="b"/>
            <a:pathLst>
              <a:path w="4710777" h="4710777">
                <a:moveTo>
                  <a:pt x="0" y="0"/>
                </a:moveTo>
                <a:lnTo>
                  <a:pt x="4710777" y="0"/>
                </a:lnTo>
                <a:lnTo>
                  <a:pt x="4710777" y="4710777"/>
                </a:lnTo>
                <a:lnTo>
                  <a:pt x="0" y="4710777"/>
                </a:lnTo>
                <a:lnTo>
                  <a:pt x="0" y="0"/>
                </a:lnTo>
                <a:close/>
              </a:path>
            </a:pathLst>
          </a:custGeom>
          <a:blipFill>
            <a:blip r:embed="rId2"/>
            <a:stretch>
              <a:fillRect/>
            </a:stretch>
          </a:blipFill>
        </p:spPr>
      </p:sp>
      <p:grpSp>
        <p:nvGrpSpPr>
          <p:cNvPr id="4" name="Group 4"/>
          <p:cNvGrpSpPr/>
          <p:nvPr/>
        </p:nvGrpSpPr>
        <p:grpSpPr>
          <a:xfrm>
            <a:off x="743601" y="571500"/>
            <a:ext cx="12004827" cy="8926978"/>
            <a:chOff x="0" y="0"/>
            <a:chExt cx="2879818" cy="2232867"/>
          </a:xfrm>
        </p:grpSpPr>
        <p:sp>
          <p:nvSpPr>
            <p:cNvPr id="5" name="Freeform 5"/>
            <p:cNvSpPr/>
            <p:nvPr/>
          </p:nvSpPr>
          <p:spPr>
            <a:xfrm>
              <a:off x="16510" y="11430"/>
              <a:ext cx="2849338" cy="2208737"/>
            </a:xfrm>
            <a:custGeom>
              <a:avLst/>
              <a:gdLst/>
              <a:ahLst/>
              <a:cxnLst/>
              <a:rect l="l" t="t" r="r" b="b"/>
              <a:pathLst>
                <a:path w="2849338" h="2208737">
                  <a:moveTo>
                    <a:pt x="1270" y="0"/>
                  </a:moveTo>
                  <a:lnTo>
                    <a:pt x="2849338" y="15240"/>
                  </a:lnTo>
                  <a:lnTo>
                    <a:pt x="2817588" y="2208737"/>
                  </a:lnTo>
                  <a:lnTo>
                    <a:pt x="1028876" y="2208737"/>
                  </a:lnTo>
                  <a:lnTo>
                    <a:pt x="0" y="2182067"/>
                  </a:lnTo>
                  <a:lnTo>
                    <a:pt x="11430" y="711184"/>
                  </a:lnTo>
                  <a:close/>
                </a:path>
              </a:pathLst>
            </a:custGeom>
            <a:solidFill>
              <a:schemeClr val="bg1"/>
            </a:solidFill>
          </p:spPr>
        </p:sp>
        <p:sp>
          <p:nvSpPr>
            <p:cNvPr id="6" name="Freeform 6"/>
            <p:cNvSpPr/>
            <p:nvPr/>
          </p:nvSpPr>
          <p:spPr>
            <a:xfrm>
              <a:off x="0" y="-1270"/>
              <a:ext cx="2878548" cy="2234137"/>
            </a:xfrm>
            <a:custGeom>
              <a:avLst/>
              <a:gdLst/>
              <a:ahLst/>
              <a:cxnLst/>
              <a:rect l="l" t="t" r="r" b="b"/>
              <a:pathLst>
                <a:path w="2878548" h="2234137">
                  <a:moveTo>
                    <a:pt x="2844258" y="2208737"/>
                  </a:moveTo>
                  <a:cubicBezTo>
                    <a:pt x="2841718" y="2212547"/>
                    <a:pt x="2837908" y="2217627"/>
                    <a:pt x="2834098" y="2221437"/>
                  </a:cubicBezTo>
                  <a:cubicBezTo>
                    <a:pt x="2830288" y="2223977"/>
                    <a:pt x="2825208" y="2226517"/>
                    <a:pt x="2821398" y="2226517"/>
                  </a:cubicBezTo>
                  <a:cubicBezTo>
                    <a:pt x="2721003" y="2225247"/>
                    <a:pt x="2600839" y="2231597"/>
                    <a:pt x="2478450" y="2234137"/>
                  </a:cubicBezTo>
                  <a:cubicBezTo>
                    <a:pt x="2440621" y="2234137"/>
                    <a:pt x="2400566" y="2232867"/>
                    <a:pt x="2362737" y="2232867"/>
                  </a:cubicBezTo>
                  <a:cubicBezTo>
                    <a:pt x="2278177" y="2231597"/>
                    <a:pt x="2193617" y="2230327"/>
                    <a:pt x="2109058" y="2230327"/>
                  </a:cubicBezTo>
                  <a:lnTo>
                    <a:pt x="1833126" y="2230327"/>
                  </a:lnTo>
                  <a:cubicBezTo>
                    <a:pt x="1770819" y="2230327"/>
                    <a:pt x="1710737" y="2229057"/>
                    <a:pt x="1648430" y="2229057"/>
                  </a:cubicBezTo>
                  <a:cubicBezTo>
                    <a:pt x="1595024" y="2229057"/>
                    <a:pt x="1539393" y="2229057"/>
                    <a:pt x="1485987" y="2230327"/>
                  </a:cubicBezTo>
                  <a:lnTo>
                    <a:pt x="1452608" y="2230327"/>
                  </a:lnTo>
                  <a:cubicBezTo>
                    <a:pt x="1374724" y="2229057"/>
                    <a:pt x="506875" y="2227787"/>
                    <a:pt x="428991" y="2225247"/>
                  </a:cubicBezTo>
                  <a:cubicBezTo>
                    <a:pt x="382261" y="2223977"/>
                    <a:pt x="335530" y="2218897"/>
                    <a:pt x="288800" y="2216357"/>
                  </a:cubicBezTo>
                  <a:cubicBezTo>
                    <a:pt x="204240" y="2211277"/>
                    <a:pt x="119681" y="2207467"/>
                    <a:pt x="41910" y="2202387"/>
                  </a:cubicBezTo>
                  <a:cubicBezTo>
                    <a:pt x="33020" y="2201117"/>
                    <a:pt x="24130" y="2198577"/>
                    <a:pt x="16510" y="2194767"/>
                  </a:cubicBezTo>
                  <a:cubicBezTo>
                    <a:pt x="5080" y="2189687"/>
                    <a:pt x="0" y="2178257"/>
                    <a:pt x="1270" y="2161186"/>
                  </a:cubicBezTo>
                  <a:cubicBezTo>
                    <a:pt x="2540" y="2062996"/>
                    <a:pt x="3810" y="1963112"/>
                    <a:pt x="3810" y="1864922"/>
                  </a:cubicBezTo>
                  <a:cubicBezTo>
                    <a:pt x="5080" y="1765039"/>
                    <a:pt x="17780" y="717112"/>
                    <a:pt x="17780" y="617229"/>
                  </a:cubicBezTo>
                  <a:cubicBezTo>
                    <a:pt x="19050" y="520731"/>
                    <a:pt x="20320" y="424234"/>
                    <a:pt x="19050" y="326044"/>
                  </a:cubicBezTo>
                  <a:cubicBezTo>
                    <a:pt x="17780" y="229547"/>
                    <a:pt x="16510" y="134742"/>
                    <a:pt x="6350" y="48260"/>
                  </a:cubicBezTo>
                  <a:cubicBezTo>
                    <a:pt x="5080" y="35560"/>
                    <a:pt x="2540" y="22860"/>
                    <a:pt x="1270" y="10160"/>
                  </a:cubicBezTo>
                  <a:cubicBezTo>
                    <a:pt x="3810" y="8890"/>
                    <a:pt x="5080" y="7620"/>
                    <a:pt x="6350" y="7620"/>
                  </a:cubicBezTo>
                  <a:cubicBezTo>
                    <a:pt x="34290" y="6350"/>
                    <a:pt x="72950" y="5080"/>
                    <a:pt x="121906" y="3810"/>
                  </a:cubicBezTo>
                  <a:cubicBezTo>
                    <a:pt x="190889" y="1270"/>
                    <a:pt x="262097" y="1270"/>
                    <a:pt x="331080" y="1270"/>
                  </a:cubicBezTo>
                  <a:cubicBezTo>
                    <a:pt x="417865" y="2540"/>
                    <a:pt x="1294615" y="5080"/>
                    <a:pt x="1381400" y="6350"/>
                  </a:cubicBezTo>
                  <a:cubicBezTo>
                    <a:pt x="1465959" y="7620"/>
                    <a:pt x="1550519" y="7620"/>
                    <a:pt x="1635079" y="7620"/>
                  </a:cubicBezTo>
                  <a:cubicBezTo>
                    <a:pt x="1681809" y="7620"/>
                    <a:pt x="1728539" y="7620"/>
                    <a:pt x="1775270" y="8890"/>
                  </a:cubicBezTo>
                  <a:cubicBezTo>
                    <a:pt x="1866505" y="11430"/>
                    <a:pt x="1959966" y="10160"/>
                    <a:pt x="2051201" y="2540"/>
                  </a:cubicBezTo>
                  <a:cubicBezTo>
                    <a:pt x="2089030" y="0"/>
                    <a:pt x="2126860" y="2540"/>
                    <a:pt x="2164689" y="2540"/>
                  </a:cubicBezTo>
                  <a:cubicBezTo>
                    <a:pt x="2249249" y="2540"/>
                    <a:pt x="2333809" y="1270"/>
                    <a:pt x="2418368" y="3810"/>
                  </a:cubicBezTo>
                  <a:cubicBezTo>
                    <a:pt x="2525180" y="6350"/>
                    <a:pt x="2629767" y="13970"/>
                    <a:pt x="2736579" y="17780"/>
                  </a:cubicBezTo>
                  <a:cubicBezTo>
                    <a:pt x="2783310" y="20320"/>
                    <a:pt x="2812508" y="19050"/>
                    <a:pt x="2839178" y="21590"/>
                  </a:cubicBezTo>
                  <a:cubicBezTo>
                    <a:pt x="2848068" y="22860"/>
                    <a:pt x="2856958" y="25400"/>
                    <a:pt x="2865848" y="27940"/>
                  </a:cubicBezTo>
                  <a:cubicBezTo>
                    <a:pt x="2873468" y="30480"/>
                    <a:pt x="2877278" y="36830"/>
                    <a:pt x="2877278" y="46990"/>
                  </a:cubicBezTo>
                  <a:cubicBezTo>
                    <a:pt x="2878548" y="89033"/>
                    <a:pt x="2874738" y="139821"/>
                    <a:pt x="2870928" y="190609"/>
                  </a:cubicBezTo>
                  <a:cubicBezTo>
                    <a:pt x="2867118" y="232932"/>
                    <a:pt x="2865848" y="276949"/>
                    <a:pt x="2864578" y="319272"/>
                  </a:cubicBezTo>
                  <a:cubicBezTo>
                    <a:pt x="2862038" y="390375"/>
                    <a:pt x="2860768" y="461479"/>
                    <a:pt x="2859498" y="532582"/>
                  </a:cubicBezTo>
                  <a:cubicBezTo>
                    <a:pt x="2858228" y="598606"/>
                    <a:pt x="2856958" y="664631"/>
                    <a:pt x="2856958" y="730655"/>
                  </a:cubicBezTo>
                  <a:cubicBezTo>
                    <a:pt x="2856958" y="840696"/>
                    <a:pt x="2845528" y="1897088"/>
                    <a:pt x="2844258" y="2007129"/>
                  </a:cubicBezTo>
                  <a:cubicBezTo>
                    <a:pt x="2846798" y="2078232"/>
                    <a:pt x="2845528" y="2149335"/>
                    <a:pt x="2844258" y="2208737"/>
                  </a:cubicBezTo>
                  <a:close/>
                  <a:moveTo>
                    <a:pt x="17780" y="2178257"/>
                  </a:moveTo>
                  <a:cubicBezTo>
                    <a:pt x="22860" y="2179527"/>
                    <a:pt x="29210" y="2182067"/>
                    <a:pt x="36830" y="2182067"/>
                  </a:cubicBezTo>
                  <a:cubicBezTo>
                    <a:pt x="117455" y="2187147"/>
                    <a:pt x="208691" y="2192227"/>
                    <a:pt x="297701" y="2196037"/>
                  </a:cubicBezTo>
                  <a:cubicBezTo>
                    <a:pt x="339981" y="2198577"/>
                    <a:pt x="382261" y="2202387"/>
                    <a:pt x="426766" y="2203657"/>
                  </a:cubicBezTo>
                  <a:cubicBezTo>
                    <a:pt x="455694" y="2204927"/>
                    <a:pt x="1274588" y="2201117"/>
                    <a:pt x="1301291" y="2202387"/>
                  </a:cubicBezTo>
                  <a:cubicBezTo>
                    <a:pt x="1348021" y="2203657"/>
                    <a:pt x="1394751" y="2206197"/>
                    <a:pt x="1441482" y="2207467"/>
                  </a:cubicBezTo>
                  <a:cubicBezTo>
                    <a:pt x="1463734" y="2208737"/>
                    <a:pt x="1483761" y="2208737"/>
                    <a:pt x="1506014" y="2208737"/>
                  </a:cubicBezTo>
                  <a:cubicBezTo>
                    <a:pt x="1606150" y="2208737"/>
                    <a:pt x="1704061" y="2207467"/>
                    <a:pt x="1804198" y="2208737"/>
                  </a:cubicBezTo>
                  <a:cubicBezTo>
                    <a:pt x="1842027" y="2208737"/>
                    <a:pt x="1882082" y="2211277"/>
                    <a:pt x="1919911" y="2211277"/>
                  </a:cubicBezTo>
                  <a:cubicBezTo>
                    <a:pt x="1977768" y="2211277"/>
                    <a:pt x="2033399" y="2207467"/>
                    <a:pt x="2091256" y="2207467"/>
                  </a:cubicBezTo>
                  <a:cubicBezTo>
                    <a:pt x="2160238" y="2207467"/>
                    <a:pt x="2226996" y="2208737"/>
                    <a:pt x="2295979" y="2208737"/>
                  </a:cubicBezTo>
                  <a:cubicBezTo>
                    <a:pt x="2387215" y="2208737"/>
                    <a:pt x="2480675" y="2208737"/>
                    <a:pt x="2571910" y="2207467"/>
                  </a:cubicBezTo>
                  <a:cubicBezTo>
                    <a:pt x="2654245" y="2206197"/>
                    <a:pt x="2734354" y="2203657"/>
                    <a:pt x="2806158" y="2201117"/>
                  </a:cubicBezTo>
                  <a:cubicBezTo>
                    <a:pt x="2811238" y="2201117"/>
                    <a:pt x="2816318" y="2198577"/>
                    <a:pt x="2822668" y="2197307"/>
                  </a:cubicBezTo>
                  <a:cubicBezTo>
                    <a:pt x="2822668" y="2184607"/>
                    <a:pt x="2823938" y="2171907"/>
                    <a:pt x="2823938" y="2156107"/>
                  </a:cubicBezTo>
                  <a:lnTo>
                    <a:pt x="2823938" y="2103626"/>
                  </a:lnTo>
                  <a:cubicBezTo>
                    <a:pt x="2825208" y="2017286"/>
                    <a:pt x="2827748" y="1929253"/>
                    <a:pt x="2826478" y="1842914"/>
                  </a:cubicBezTo>
                  <a:cubicBezTo>
                    <a:pt x="2825208" y="1721022"/>
                    <a:pt x="2837908" y="654473"/>
                    <a:pt x="2841718" y="532582"/>
                  </a:cubicBezTo>
                  <a:cubicBezTo>
                    <a:pt x="2844258" y="461479"/>
                    <a:pt x="2846798" y="390375"/>
                    <a:pt x="2846798" y="319272"/>
                  </a:cubicBezTo>
                  <a:cubicBezTo>
                    <a:pt x="2846798" y="260019"/>
                    <a:pt x="2848068" y="202459"/>
                    <a:pt x="2855688" y="144900"/>
                  </a:cubicBezTo>
                  <a:cubicBezTo>
                    <a:pt x="2859498" y="111041"/>
                    <a:pt x="2862038" y="77182"/>
                    <a:pt x="2856958" y="49530"/>
                  </a:cubicBezTo>
                  <a:cubicBezTo>
                    <a:pt x="2849338" y="49530"/>
                    <a:pt x="2842988" y="48260"/>
                    <a:pt x="2835368" y="48260"/>
                  </a:cubicBezTo>
                  <a:cubicBezTo>
                    <a:pt x="2802348" y="45720"/>
                    <a:pt x="2752156" y="45720"/>
                    <a:pt x="2692074" y="40640"/>
                  </a:cubicBezTo>
                  <a:cubicBezTo>
                    <a:pt x="2580812" y="33020"/>
                    <a:pt x="2467324" y="27940"/>
                    <a:pt x="2356061" y="27940"/>
                  </a:cubicBezTo>
                  <a:cubicBezTo>
                    <a:pt x="2278177" y="27940"/>
                    <a:pt x="2198068" y="31750"/>
                    <a:pt x="2120184" y="24130"/>
                  </a:cubicBezTo>
                  <a:lnTo>
                    <a:pt x="2097931" y="24130"/>
                  </a:lnTo>
                  <a:cubicBezTo>
                    <a:pt x="2033399" y="27940"/>
                    <a:pt x="1964416" y="33020"/>
                    <a:pt x="1897659" y="34290"/>
                  </a:cubicBezTo>
                  <a:cubicBezTo>
                    <a:pt x="1824225" y="35560"/>
                    <a:pt x="1753017" y="31750"/>
                    <a:pt x="1679584" y="30480"/>
                  </a:cubicBezTo>
                  <a:cubicBezTo>
                    <a:pt x="1610601" y="29210"/>
                    <a:pt x="1541618" y="27940"/>
                    <a:pt x="1474860" y="27940"/>
                  </a:cubicBezTo>
                  <a:cubicBezTo>
                    <a:pt x="1450382" y="27940"/>
                    <a:pt x="1428130" y="29210"/>
                    <a:pt x="1403652" y="27940"/>
                  </a:cubicBezTo>
                  <a:cubicBezTo>
                    <a:pt x="1319093" y="26670"/>
                    <a:pt x="444568" y="24130"/>
                    <a:pt x="357783" y="24130"/>
                  </a:cubicBezTo>
                  <a:cubicBezTo>
                    <a:pt x="282124" y="22860"/>
                    <a:pt x="206466" y="24130"/>
                    <a:pt x="130807" y="24130"/>
                  </a:cubicBezTo>
                  <a:cubicBezTo>
                    <a:pt x="90752" y="24130"/>
                    <a:pt x="45720" y="24130"/>
                    <a:pt x="21590" y="25400"/>
                  </a:cubicBezTo>
                  <a:cubicBezTo>
                    <a:pt x="20320" y="25400"/>
                    <a:pt x="21590" y="36830"/>
                    <a:pt x="22860" y="41910"/>
                  </a:cubicBezTo>
                  <a:cubicBezTo>
                    <a:pt x="26670" y="83954"/>
                    <a:pt x="31750" y="138128"/>
                    <a:pt x="34290" y="190609"/>
                  </a:cubicBezTo>
                  <a:cubicBezTo>
                    <a:pt x="36830" y="285413"/>
                    <a:pt x="38100" y="380218"/>
                    <a:pt x="38100" y="475022"/>
                  </a:cubicBezTo>
                  <a:cubicBezTo>
                    <a:pt x="38100" y="535968"/>
                    <a:pt x="36830" y="595220"/>
                    <a:pt x="35560" y="656166"/>
                  </a:cubicBezTo>
                  <a:cubicBezTo>
                    <a:pt x="34290" y="715419"/>
                    <a:pt x="22860" y="1719329"/>
                    <a:pt x="21590" y="1776889"/>
                  </a:cubicBezTo>
                  <a:lnTo>
                    <a:pt x="21590" y="1888623"/>
                  </a:lnTo>
                  <a:cubicBezTo>
                    <a:pt x="21590" y="1973270"/>
                    <a:pt x="20320" y="2059609"/>
                    <a:pt x="20320" y="2144256"/>
                  </a:cubicBezTo>
                  <a:cubicBezTo>
                    <a:pt x="20320" y="2156107"/>
                    <a:pt x="19050" y="2166264"/>
                    <a:pt x="17780" y="2178257"/>
                  </a:cubicBezTo>
                  <a:close/>
                </a:path>
              </a:pathLst>
            </a:custGeom>
            <a:solidFill>
              <a:srgbClr val="715B4D"/>
            </a:solidFill>
          </p:spPr>
        </p:sp>
      </p:grpSp>
      <p:grpSp>
        <p:nvGrpSpPr>
          <p:cNvPr id="27" name="Group 26"/>
          <p:cNvGrpSpPr/>
          <p:nvPr/>
        </p:nvGrpSpPr>
        <p:grpSpPr>
          <a:xfrm>
            <a:off x="11050240" y="2095181"/>
            <a:ext cx="6689913" cy="6911045"/>
            <a:chOff x="10872788" y="2453179"/>
            <a:chExt cx="7405973" cy="7103790"/>
          </a:xfrm>
        </p:grpSpPr>
        <p:sp>
          <p:nvSpPr>
            <p:cNvPr id="3" name="Freeform 3"/>
            <p:cNvSpPr/>
            <p:nvPr/>
          </p:nvSpPr>
          <p:spPr>
            <a:xfrm rot="487047">
              <a:off x="13567984" y="2545433"/>
              <a:ext cx="4710777" cy="4710777"/>
            </a:xfrm>
            <a:custGeom>
              <a:avLst/>
              <a:gdLst/>
              <a:ahLst/>
              <a:cxnLst/>
              <a:rect l="l" t="t" r="r" b="b"/>
              <a:pathLst>
                <a:path w="4710777" h="4710777">
                  <a:moveTo>
                    <a:pt x="0" y="0"/>
                  </a:moveTo>
                  <a:lnTo>
                    <a:pt x="4710777" y="0"/>
                  </a:lnTo>
                  <a:lnTo>
                    <a:pt x="4710777" y="4710777"/>
                  </a:lnTo>
                  <a:lnTo>
                    <a:pt x="0" y="4710777"/>
                  </a:lnTo>
                  <a:lnTo>
                    <a:pt x="0" y="0"/>
                  </a:lnTo>
                  <a:close/>
                </a:path>
              </a:pathLst>
            </a:custGeom>
            <a:blipFill>
              <a:blip r:embed="rId2"/>
              <a:stretch>
                <a:fillRect/>
              </a:stretch>
            </a:blipFill>
          </p:spPr>
        </p:sp>
        <p:grpSp>
          <p:nvGrpSpPr>
            <p:cNvPr id="7" name="Group 7"/>
            <p:cNvGrpSpPr/>
            <p:nvPr/>
          </p:nvGrpSpPr>
          <p:grpSpPr>
            <a:xfrm>
              <a:off x="10872788" y="2453179"/>
              <a:ext cx="7363419" cy="6058459"/>
              <a:chOff x="0" y="150962"/>
              <a:chExt cx="1896020" cy="1560003"/>
            </a:xfrm>
          </p:grpSpPr>
          <p:sp>
            <p:nvSpPr>
              <p:cNvPr id="8" name="Freeform 8"/>
              <p:cNvSpPr/>
              <p:nvPr/>
            </p:nvSpPr>
            <p:spPr>
              <a:xfrm>
                <a:off x="16510" y="150962"/>
                <a:ext cx="1866810" cy="1547302"/>
              </a:xfrm>
              <a:custGeom>
                <a:avLst/>
                <a:gdLst/>
                <a:ahLst/>
                <a:cxnLst/>
                <a:rect l="l" t="t" r="r" b="b"/>
                <a:pathLst>
                  <a:path w="1866810" h="1686835">
                    <a:moveTo>
                      <a:pt x="1270" y="0"/>
                    </a:moveTo>
                    <a:lnTo>
                      <a:pt x="1866810" y="15240"/>
                    </a:lnTo>
                    <a:lnTo>
                      <a:pt x="1835060" y="1686835"/>
                    </a:lnTo>
                    <a:lnTo>
                      <a:pt x="672438" y="1686835"/>
                    </a:lnTo>
                    <a:lnTo>
                      <a:pt x="0" y="1660165"/>
                    </a:lnTo>
                    <a:lnTo>
                      <a:pt x="11430" y="549120"/>
                    </a:lnTo>
                    <a:close/>
                  </a:path>
                </a:pathLst>
              </a:custGeom>
              <a:solidFill>
                <a:srgbClr val="FDE5BE"/>
              </a:solidFill>
            </p:spPr>
          </p:sp>
          <p:sp>
            <p:nvSpPr>
              <p:cNvPr id="9" name="Freeform 9"/>
              <p:cNvSpPr/>
              <p:nvPr/>
            </p:nvSpPr>
            <p:spPr>
              <a:xfrm>
                <a:off x="0" y="150962"/>
                <a:ext cx="1896020" cy="1560003"/>
              </a:xfrm>
              <a:custGeom>
                <a:avLst/>
                <a:gdLst/>
                <a:ahLst/>
                <a:cxnLst/>
                <a:rect l="l" t="t" r="r" b="b"/>
                <a:pathLst>
                  <a:path w="1896020" h="1712235">
                    <a:moveTo>
                      <a:pt x="1861730" y="1686835"/>
                    </a:moveTo>
                    <a:cubicBezTo>
                      <a:pt x="1859190" y="1690645"/>
                      <a:pt x="1855380" y="1695725"/>
                      <a:pt x="1851570" y="1699535"/>
                    </a:cubicBezTo>
                    <a:cubicBezTo>
                      <a:pt x="1847760" y="1702075"/>
                      <a:pt x="1842680" y="1704615"/>
                      <a:pt x="1838870" y="1704615"/>
                    </a:cubicBezTo>
                    <a:cubicBezTo>
                      <a:pt x="1763978" y="1703345"/>
                      <a:pt x="1686885" y="1709695"/>
                      <a:pt x="1608363" y="1712235"/>
                    </a:cubicBezTo>
                    <a:cubicBezTo>
                      <a:pt x="1584093" y="1712235"/>
                      <a:pt x="1558395" y="1710965"/>
                      <a:pt x="1534125" y="1710965"/>
                    </a:cubicBezTo>
                    <a:cubicBezTo>
                      <a:pt x="1479874" y="1709695"/>
                      <a:pt x="1425622" y="1708425"/>
                      <a:pt x="1371371" y="1708425"/>
                    </a:cubicBezTo>
                    <a:lnTo>
                      <a:pt x="1194341" y="1708425"/>
                    </a:lnTo>
                    <a:cubicBezTo>
                      <a:pt x="1154366" y="1708425"/>
                      <a:pt x="1115819" y="1707155"/>
                      <a:pt x="1075845" y="1707155"/>
                    </a:cubicBezTo>
                    <a:cubicBezTo>
                      <a:pt x="1041581" y="1707155"/>
                      <a:pt x="1005889" y="1707155"/>
                      <a:pt x="971626" y="1708425"/>
                    </a:cubicBezTo>
                    <a:lnTo>
                      <a:pt x="950211" y="1708425"/>
                    </a:lnTo>
                    <a:cubicBezTo>
                      <a:pt x="900242" y="1707155"/>
                      <a:pt x="343454" y="1705885"/>
                      <a:pt x="293486" y="1703345"/>
                    </a:cubicBezTo>
                    <a:cubicBezTo>
                      <a:pt x="263505" y="1702075"/>
                      <a:pt x="233524" y="1696995"/>
                      <a:pt x="203543" y="1694455"/>
                    </a:cubicBezTo>
                    <a:cubicBezTo>
                      <a:pt x="149292" y="1689375"/>
                      <a:pt x="95041" y="1685565"/>
                      <a:pt x="41910" y="1680485"/>
                    </a:cubicBezTo>
                    <a:cubicBezTo>
                      <a:pt x="33020" y="1679215"/>
                      <a:pt x="24130" y="1676675"/>
                      <a:pt x="16510" y="1672865"/>
                    </a:cubicBezTo>
                    <a:cubicBezTo>
                      <a:pt x="5080" y="1667785"/>
                      <a:pt x="0" y="1656355"/>
                      <a:pt x="1270" y="1641110"/>
                    </a:cubicBezTo>
                    <a:cubicBezTo>
                      <a:pt x="2540" y="1567378"/>
                      <a:pt x="3810" y="1492374"/>
                      <a:pt x="3810" y="1418641"/>
                    </a:cubicBezTo>
                    <a:cubicBezTo>
                      <a:pt x="5080" y="1343638"/>
                      <a:pt x="17780" y="556735"/>
                      <a:pt x="17780" y="481731"/>
                    </a:cubicBezTo>
                    <a:cubicBezTo>
                      <a:pt x="19050" y="409270"/>
                      <a:pt x="20320" y="336809"/>
                      <a:pt x="19050" y="263077"/>
                    </a:cubicBezTo>
                    <a:cubicBezTo>
                      <a:pt x="17780" y="190615"/>
                      <a:pt x="16510" y="119425"/>
                      <a:pt x="6350" y="48260"/>
                    </a:cubicBezTo>
                    <a:cubicBezTo>
                      <a:pt x="5080" y="35560"/>
                      <a:pt x="2540" y="22860"/>
                      <a:pt x="1270" y="10160"/>
                    </a:cubicBezTo>
                    <a:cubicBezTo>
                      <a:pt x="3810" y="8890"/>
                      <a:pt x="5080" y="7620"/>
                      <a:pt x="6350" y="7620"/>
                    </a:cubicBezTo>
                    <a:cubicBezTo>
                      <a:pt x="34290" y="6350"/>
                      <a:pt x="65060" y="5080"/>
                      <a:pt x="96468" y="3810"/>
                    </a:cubicBezTo>
                    <a:cubicBezTo>
                      <a:pt x="140726" y="1270"/>
                      <a:pt x="186411" y="1270"/>
                      <a:pt x="230669" y="1270"/>
                    </a:cubicBezTo>
                    <a:cubicBezTo>
                      <a:pt x="286347" y="2540"/>
                      <a:pt x="848847" y="5080"/>
                      <a:pt x="904525" y="6350"/>
                    </a:cubicBezTo>
                    <a:cubicBezTo>
                      <a:pt x="958777" y="7620"/>
                      <a:pt x="1013028" y="7620"/>
                      <a:pt x="1067279" y="7620"/>
                    </a:cubicBezTo>
                    <a:cubicBezTo>
                      <a:pt x="1097260" y="7620"/>
                      <a:pt x="1127241" y="7620"/>
                      <a:pt x="1157222" y="8890"/>
                    </a:cubicBezTo>
                    <a:cubicBezTo>
                      <a:pt x="1215756" y="11430"/>
                      <a:pt x="1275718" y="10160"/>
                      <a:pt x="1334252" y="2540"/>
                    </a:cubicBezTo>
                    <a:cubicBezTo>
                      <a:pt x="1358522" y="0"/>
                      <a:pt x="1382792" y="2540"/>
                      <a:pt x="1407063" y="2540"/>
                    </a:cubicBezTo>
                    <a:cubicBezTo>
                      <a:pt x="1461314" y="2540"/>
                      <a:pt x="1515565" y="1270"/>
                      <a:pt x="1569816" y="3810"/>
                    </a:cubicBezTo>
                    <a:cubicBezTo>
                      <a:pt x="1638344" y="6350"/>
                      <a:pt x="1705444" y="13970"/>
                      <a:pt x="1773972" y="17780"/>
                    </a:cubicBezTo>
                    <a:cubicBezTo>
                      <a:pt x="1803953" y="20320"/>
                      <a:pt x="1829980" y="19050"/>
                      <a:pt x="1856650" y="21590"/>
                    </a:cubicBezTo>
                    <a:cubicBezTo>
                      <a:pt x="1865540" y="22860"/>
                      <a:pt x="1874430" y="25400"/>
                      <a:pt x="1883320" y="27940"/>
                    </a:cubicBezTo>
                    <a:cubicBezTo>
                      <a:pt x="1890940" y="30480"/>
                      <a:pt x="1894750" y="36830"/>
                      <a:pt x="1894750" y="46990"/>
                    </a:cubicBezTo>
                    <a:cubicBezTo>
                      <a:pt x="1896020" y="85102"/>
                      <a:pt x="1892210" y="123239"/>
                      <a:pt x="1888400" y="161377"/>
                    </a:cubicBezTo>
                    <a:cubicBezTo>
                      <a:pt x="1884590" y="193158"/>
                      <a:pt x="1883320" y="226210"/>
                      <a:pt x="1882050" y="257991"/>
                    </a:cubicBezTo>
                    <a:cubicBezTo>
                      <a:pt x="1879510" y="311384"/>
                      <a:pt x="1878240" y="364776"/>
                      <a:pt x="1876970" y="418169"/>
                    </a:cubicBezTo>
                    <a:cubicBezTo>
                      <a:pt x="1875700" y="467747"/>
                      <a:pt x="1874430" y="517326"/>
                      <a:pt x="1874430" y="566905"/>
                    </a:cubicBezTo>
                    <a:cubicBezTo>
                      <a:pt x="1874430" y="649536"/>
                      <a:pt x="1863000" y="1442795"/>
                      <a:pt x="1861730" y="1525426"/>
                    </a:cubicBezTo>
                    <a:cubicBezTo>
                      <a:pt x="1864270" y="1578819"/>
                      <a:pt x="1863000" y="1632211"/>
                      <a:pt x="1861730" y="1686835"/>
                    </a:cubicBezTo>
                    <a:close/>
                    <a:moveTo>
                      <a:pt x="17780" y="1656355"/>
                    </a:moveTo>
                    <a:cubicBezTo>
                      <a:pt x="22860" y="1657625"/>
                      <a:pt x="29210" y="1660165"/>
                      <a:pt x="36830" y="1660165"/>
                    </a:cubicBezTo>
                    <a:cubicBezTo>
                      <a:pt x="93613" y="1665245"/>
                      <a:pt x="152147" y="1670325"/>
                      <a:pt x="209254" y="1674135"/>
                    </a:cubicBezTo>
                    <a:cubicBezTo>
                      <a:pt x="236379" y="1676675"/>
                      <a:pt x="263505" y="1680485"/>
                      <a:pt x="292058" y="1681755"/>
                    </a:cubicBezTo>
                    <a:cubicBezTo>
                      <a:pt x="310618" y="1683025"/>
                      <a:pt x="835998" y="1679215"/>
                      <a:pt x="853130" y="1680485"/>
                    </a:cubicBezTo>
                    <a:cubicBezTo>
                      <a:pt x="883110" y="1681755"/>
                      <a:pt x="913091" y="1684295"/>
                      <a:pt x="943072" y="1685565"/>
                    </a:cubicBezTo>
                    <a:cubicBezTo>
                      <a:pt x="957349" y="1686835"/>
                      <a:pt x="970198" y="1686835"/>
                      <a:pt x="984475" y="1686835"/>
                    </a:cubicBezTo>
                    <a:cubicBezTo>
                      <a:pt x="1048719" y="1686835"/>
                      <a:pt x="1111536" y="1685565"/>
                      <a:pt x="1175781" y="1686835"/>
                    </a:cubicBezTo>
                    <a:cubicBezTo>
                      <a:pt x="1200052" y="1686835"/>
                      <a:pt x="1225749" y="1689375"/>
                      <a:pt x="1250020" y="1689375"/>
                    </a:cubicBezTo>
                    <a:cubicBezTo>
                      <a:pt x="1287139" y="1689375"/>
                      <a:pt x="1322830" y="1685565"/>
                      <a:pt x="1359950" y="1685565"/>
                    </a:cubicBezTo>
                    <a:cubicBezTo>
                      <a:pt x="1404207" y="1685565"/>
                      <a:pt x="1447037" y="1686835"/>
                      <a:pt x="1491295" y="1686835"/>
                    </a:cubicBezTo>
                    <a:cubicBezTo>
                      <a:pt x="1549829" y="1686835"/>
                      <a:pt x="1609791" y="1686835"/>
                      <a:pt x="1668325" y="1685565"/>
                    </a:cubicBezTo>
                    <a:cubicBezTo>
                      <a:pt x="1721148" y="1684295"/>
                      <a:pt x="1772544" y="1681755"/>
                      <a:pt x="1823630" y="1679215"/>
                    </a:cubicBezTo>
                    <a:cubicBezTo>
                      <a:pt x="1828710" y="1679215"/>
                      <a:pt x="1833790" y="1676675"/>
                      <a:pt x="1840140" y="1675405"/>
                    </a:cubicBezTo>
                    <a:cubicBezTo>
                      <a:pt x="1840140" y="1662705"/>
                      <a:pt x="1841410" y="1650005"/>
                      <a:pt x="1841410" y="1637296"/>
                    </a:cubicBezTo>
                    <a:lnTo>
                      <a:pt x="1841410" y="1597887"/>
                    </a:lnTo>
                    <a:cubicBezTo>
                      <a:pt x="1842680" y="1533054"/>
                      <a:pt x="1845220" y="1466949"/>
                      <a:pt x="1843950" y="1402115"/>
                    </a:cubicBezTo>
                    <a:cubicBezTo>
                      <a:pt x="1842680" y="1310585"/>
                      <a:pt x="1855380" y="509699"/>
                      <a:pt x="1859190" y="418169"/>
                    </a:cubicBezTo>
                    <a:cubicBezTo>
                      <a:pt x="1861730" y="364776"/>
                      <a:pt x="1864270" y="311384"/>
                      <a:pt x="1864270" y="257991"/>
                    </a:cubicBezTo>
                    <a:cubicBezTo>
                      <a:pt x="1864270" y="213498"/>
                      <a:pt x="1865540" y="170275"/>
                      <a:pt x="1873160" y="127053"/>
                    </a:cubicBezTo>
                    <a:cubicBezTo>
                      <a:pt x="1876970" y="101628"/>
                      <a:pt x="1879510" y="76203"/>
                      <a:pt x="1874430" y="49530"/>
                    </a:cubicBezTo>
                    <a:cubicBezTo>
                      <a:pt x="1866810" y="49530"/>
                      <a:pt x="1860460" y="48260"/>
                      <a:pt x="1852840" y="48260"/>
                    </a:cubicBezTo>
                    <a:cubicBezTo>
                      <a:pt x="1819820" y="45720"/>
                      <a:pt x="1783966" y="45720"/>
                      <a:pt x="1745419" y="40640"/>
                    </a:cubicBezTo>
                    <a:cubicBezTo>
                      <a:pt x="1674036" y="33020"/>
                      <a:pt x="1601225" y="27940"/>
                      <a:pt x="1529842" y="27940"/>
                    </a:cubicBezTo>
                    <a:cubicBezTo>
                      <a:pt x="1479873" y="27940"/>
                      <a:pt x="1428478" y="31750"/>
                      <a:pt x="1378509" y="24130"/>
                    </a:cubicBezTo>
                    <a:lnTo>
                      <a:pt x="1364233" y="24130"/>
                    </a:lnTo>
                    <a:cubicBezTo>
                      <a:pt x="1322830" y="27940"/>
                      <a:pt x="1278573" y="33020"/>
                      <a:pt x="1235743" y="34290"/>
                    </a:cubicBezTo>
                    <a:cubicBezTo>
                      <a:pt x="1188630" y="35560"/>
                      <a:pt x="1142945" y="31750"/>
                      <a:pt x="1095832" y="30480"/>
                    </a:cubicBezTo>
                    <a:cubicBezTo>
                      <a:pt x="1051575" y="29210"/>
                      <a:pt x="1007317" y="27940"/>
                      <a:pt x="964487" y="27940"/>
                    </a:cubicBezTo>
                    <a:cubicBezTo>
                      <a:pt x="948783" y="27940"/>
                      <a:pt x="934506" y="29210"/>
                      <a:pt x="918802" y="27940"/>
                    </a:cubicBezTo>
                    <a:cubicBezTo>
                      <a:pt x="864551" y="26670"/>
                      <a:pt x="303479" y="24130"/>
                      <a:pt x="247801" y="24130"/>
                    </a:cubicBezTo>
                    <a:cubicBezTo>
                      <a:pt x="199260" y="22860"/>
                      <a:pt x="150719" y="24130"/>
                      <a:pt x="102179" y="24130"/>
                    </a:cubicBezTo>
                    <a:cubicBezTo>
                      <a:pt x="76481" y="24130"/>
                      <a:pt x="45720" y="24130"/>
                      <a:pt x="21590" y="25400"/>
                    </a:cubicBezTo>
                    <a:cubicBezTo>
                      <a:pt x="20320" y="25400"/>
                      <a:pt x="21590" y="36830"/>
                      <a:pt x="22860" y="41910"/>
                    </a:cubicBezTo>
                    <a:cubicBezTo>
                      <a:pt x="26670" y="81288"/>
                      <a:pt x="31750" y="121968"/>
                      <a:pt x="34290" y="161376"/>
                    </a:cubicBezTo>
                    <a:cubicBezTo>
                      <a:pt x="36830" y="232566"/>
                      <a:pt x="38100" y="303756"/>
                      <a:pt x="38100" y="374946"/>
                    </a:cubicBezTo>
                    <a:cubicBezTo>
                      <a:pt x="38100" y="420711"/>
                      <a:pt x="36830" y="465205"/>
                      <a:pt x="35560" y="510970"/>
                    </a:cubicBezTo>
                    <a:cubicBezTo>
                      <a:pt x="34290" y="555464"/>
                      <a:pt x="22860" y="1309314"/>
                      <a:pt x="21590" y="1352536"/>
                    </a:cubicBezTo>
                    <a:lnTo>
                      <a:pt x="21590" y="1436439"/>
                    </a:lnTo>
                    <a:cubicBezTo>
                      <a:pt x="21590" y="1500001"/>
                      <a:pt x="20320" y="1564835"/>
                      <a:pt x="20320" y="1628397"/>
                    </a:cubicBezTo>
                    <a:cubicBezTo>
                      <a:pt x="20320" y="1637296"/>
                      <a:pt x="19050" y="1644923"/>
                      <a:pt x="17780" y="1656355"/>
                    </a:cubicBezTo>
                    <a:close/>
                  </a:path>
                </a:pathLst>
              </a:custGeom>
              <a:solidFill>
                <a:srgbClr val="715B4D"/>
              </a:solidFill>
            </p:spPr>
          </p:sp>
        </p:grpSp>
        <p:sp>
          <p:nvSpPr>
            <p:cNvPr id="22" name="Freeform 9"/>
            <p:cNvSpPr/>
            <p:nvPr/>
          </p:nvSpPr>
          <p:spPr>
            <a:xfrm rot="20830101">
              <a:off x="10893980" y="7416980"/>
              <a:ext cx="2483650" cy="2139989"/>
            </a:xfrm>
            <a:custGeom>
              <a:avLst/>
              <a:gdLst/>
              <a:ahLst/>
              <a:cxnLst/>
              <a:rect l="l" t="t" r="r" b="b"/>
              <a:pathLst>
                <a:path w="4052105" h="4082725">
                  <a:moveTo>
                    <a:pt x="0" y="0"/>
                  </a:moveTo>
                  <a:lnTo>
                    <a:pt x="4052105" y="0"/>
                  </a:lnTo>
                  <a:lnTo>
                    <a:pt x="4052105" y="4082725"/>
                  </a:lnTo>
                  <a:lnTo>
                    <a:pt x="0" y="4082725"/>
                  </a:lnTo>
                  <a:lnTo>
                    <a:pt x="0" y="0"/>
                  </a:lnTo>
                  <a:close/>
                </a:path>
              </a:pathLst>
            </a:custGeom>
            <a:blipFill>
              <a:blip r:embed="rId3"/>
              <a:stretch>
                <a:fillRect/>
              </a:stretch>
            </a:blipFill>
          </p:spPr>
        </p:sp>
      </p:grpSp>
      <p:sp>
        <p:nvSpPr>
          <p:cNvPr id="10" name="Freeform 10"/>
          <p:cNvSpPr/>
          <p:nvPr/>
        </p:nvSpPr>
        <p:spPr>
          <a:xfrm rot="827136" flipH="1">
            <a:off x="8204164" y="8619168"/>
            <a:ext cx="4982808" cy="2366834"/>
          </a:xfrm>
          <a:custGeom>
            <a:avLst/>
            <a:gdLst/>
            <a:ahLst/>
            <a:cxnLst/>
            <a:rect l="l" t="t" r="r" b="b"/>
            <a:pathLst>
              <a:path w="4982808" h="2366834">
                <a:moveTo>
                  <a:pt x="4982808" y="0"/>
                </a:moveTo>
                <a:lnTo>
                  <a:pt x="0" y="0"/>
                </a:lnTo>
                <a:lnTo>
                  <a:pt x="0" y="2366834"/>
                </a:lnTo>
                <a:lnTo>
                  <a:pt x="4982808" y="2366834"/>
                </a:lnTo>
                <a:lnTo>
                  <a:pt x="4982808"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23" name="Rectangle 22"/>
          <p:cNvSpPr/>
          <p:nvPr/>
        </p:nvSpPr>
        <p:spPr>
          <a:xfrm>
            <a:off x="1105455" y="809602"/>
            <a:ext cx="11275824" cy="1323439"/>
          </a:xfrm>
          <a:prstGeom prst="rect">
            <a:avLst/>
          </a:prstGeom>
        </p:spPr>
        <p:txBody>
          <a:bodyPr wrap="square">
            <a:spAutoFit/>
          </a:bodyPr>
          <a:lstStyle/>
          <a:p>
            <a:pPr algn="just"/>
            <a:r>
              <a:rPr lang="en-GB" sz="4000" dirty="0" smtClean="0">
                <a:solidFill>
                  <a:prstClr val="black"/>
                </a:solidFill>
                <a:latin typeface="Cambria" panose="02040503050406030204" pitchFamily="18" charset="0"/>
                <a:ea typeface="Cambria" panose="02040503050406030204" pitchFamily="18" charset="0"/>
              </a:rPr>
              <a:t>- </a:t>
            </a:r>
            <a:r>
              <a:rPr lang="en-GB" sz="4000" dirty="0" err="1" smtClean="0">
                <a:solidFill>
                  <a:prstClr val="black"/>
                </a:solidFill>
                <a:latin typeface="Cambria" panose="02040503050406030204" pitchFamily="18" charset="0"/>
                <a:ea typeface="Cambria" panose="02040503050406030204" pitchFamily="18" charset="0"/>
              </a:rPr>
              <a:t>Thảo</a:t>
            </a:r>
            <a:r>
              <a:rPr lang="en-GB" sz="4000" dirty="0" smtClean="0">
                <a:solidFill>
                  <a:prstClr val="black"/>
                </a:solidFill>
                <a:latin typeface="Cambria" panose="02040503050406030204" pitchFamily="18" charset="0"/>
                <a:ea typeface="Cambria" panose="02040503050406030204" pitchFamily="18" charset="0"/>
              </a:rPr>
              <a:t> </a:t>
            </a:r>
            <a:r>
              <a:rPr lang="en-GB" sz="4000" dirty="0" err="1" smtClean="0">
                <a:solidFill>
                  <a:prstClr val="black"/>
                </a:solidFill>
                <a:latin typeface="Cambria" panose="02040503050406030204" pitchFamily="18" charset="0"/>
                <a:ea typeface="Cambria" panose="02040503050406030204" pitchFamily="18" charset="0"/>
              </a:rPr>
              <a:t>luận</a:t>
            </a:r>
            <a:r>
              <a:rPr lang="en-GB" sz="4000" dirty="0" smtClean="0">
                <a:solidFill>
                  <a:prstClr val="black"/>
                </a:solidFill>
                <a:latin typeface="Cambria" panose="02040503050406030204" pitchFamily="18" charset="0"/>
                <a:ea typeface="Cambria" panose="02040503050406030204" pitchFamily="18" charset="0"/>
              </a:rPr>
              <a:t> </a:t>
            </a:r>
            <a:r>
              <a:rPr lang="en-GB" sz="4000" dirty="0" err="1" smtClean="0">
                <a:solidFill>
                  <a:prstClr val="black"/>
                </a:solidFill>
                <a:latin typeface="Cambria" panose="02040503050406030204" pitchFamily="18" charset="0"/>
                <a:ea typeface="Cambria" panose="02040503050406030204" pitchFamily="18" charset="0"/>
              </a:rPr>
              <a:t>nhóm</a:t>
            </a:r>
            <a:r>
              <a:rPr lang="en-GB" sz="4000" dirty="0" smtClean="0">
                <a:solidFill>
                  <a:prstClr val="black"/>
                </a:solidFill>
                <a:latin typeface="Cambria" panose="02040503050406030204" pitchFamily="18" charset="0"/>
                <a:ea typeface="Cambria" panose="02040503050406030204" pitchFamily="18" charset="0"/>
              </a:rPr>
              <a:t> 4; </a:t>
            </a:r>
            <a:r>
              <a:rPr lang="en-GB" sz="4000" dirty="0" err="1" smtClean="0">
                <a:solidFill>
                  <a:prstClr val="black"/>
                </a:solidFill>
                <a:latin typeface="Cambria" panose="02040503050406030204" pitchFamily="18" charset="0"/>
                <a:ea typeface="Cambria" panose="02040503050406030204" pitchFamily="18" charset="0"/>
              </a:rPr>
              <a:t>đọc</a:t>
            </a:r>
            <a:r>
              <a:rPr lang="en-GB" sz="4000" dirty="0" smtClean="0">
                <a:solidFill>
                  <a:prstClr val="black"/>
                </a:solidFill>
                <a:latin typeface="Cambria" panose="02040503050406030204" pitchFamily="18" charset="0"/>
                <a:ea typeface="Cambria" panose="02040503050406030204" pitchFamily="18" charset="0"/>
              </a:rPr>
              <a:t> </a:t>
            </a:r>
            <a:r>
              <a:rPr lang="en-GB" sz="4000" dirty="0" err="1" smtClean="0">
                <a:solidFill>
                  <a:prstClr val="black"/>
                </a:solidFill>
                <a:latin typeface="Cambria" panose="02040503050406030204" pitchFamily="18" charset="0"/>
                <a:ea typeface="Cambria" panose="02040503050406030204" pitchFamily="18" charset="0"/>
              </a:rPr>
              <a:t>và</a:t>
            </a:r>
            <a:r>
              <a:rPr lang="en-GB" sz="4000" dirty="0" smtClean="0">
                <a:solidFill>
                  <a:prstClr val="black"/>
                </a:solidFill>
                <a:latin typeface="Cambria" panose="02040503050406030204" pitchFamily="18" charset="0"/>
                <a:ea typeface="Cambria" panose="02040503050406030204" pitchFamily="18" charset="0"/>
              </a:rPr>
              <a:t> </a:t>
            </a:r>
            <a:r>
              <a:rPr lang="en-GB" sz="4000" dirty="0" err="1" smtClean="0">
                <a:solidFill>
                  <a:prstClr val="black"/>
                </a:solidFill>
                <a:latin typeface="Cambria" panose="02040503050406030204" pitchFamily="18" charset="0"/>
                <a:ea typeface="Cambria" panose="02040503050406030204" pitchFamily="18" charset="0"/>
              </a:rPr>
              <a:t>trả</a:t>
            </a:r>
            <a:r>
              <a:rPr lang="en-GB" sz="4000" dirty="0" smtClean="0">
                <a:solidFill>
                  <a:prstClr val="black"/>
                </a:solidFill>
                <a:latin typeface="Cambria" panose="02040503050406030204" pitchFamily="18" charset="0"/>
                <a:ea typeface="Cambria" panose="02040503050406030204" pitchFamily="18" charset="0"/>
              </a:rPr>
              <a:t> </a:t>
            </a:r>
            <a:r>
              <a:rPr lang="en-GB" sz="4000" dirty="0" err="1" smtClean="0">
                <a:solidFill>
                  <a:prstClr val="black"/>
                </a:solidFill>
                <a:latin typeface="Cambria" panose="02040503050406030204" pitchFamily="18" charset="0"/>
                <a:ea typeface="Cambria" panose="02040503050406030204" pitchFamily="18" charset="0"/>
              </a:rPr>
              <a:t>lời</a:t>
            </a:r>
            <a:r>
              <a:rPr lang="en-GB" sz="4000" dirty="0" smtClean="0">
                <a:solidFill>
                  <a:prstClr val="black"/>
                </a:solidFill>
                <a:latin typeface="Cambria" panose="02040503050406030204" pitchFamily="18" charset="0"/>
                <a:ea typeface="Cambria" panose="02040503050406030204" pitchFamily="18" charset="0"/>
              </a:rPr>
              <a:t> </a:t>
            </a:r>
            <a:r>
              <a:rPr lang="en-GB" sz="4000" dirty="0" err="1" smtClean="0">
                <a:solidFill>
                  <a:prstClr val="black"/>
                </a:solidFill>
                <a:latin typeface="Cambria" panose="02040503050406030204" pitchFamily="18" charset="0"/>
                <a:ea typeface="Cambria" panose="02040503050406030204" pitchFamily="18" charset="0"/>
              </a:rPr>
              <a:t>các</a:t>
            </a:r>
            <a:r>
              <a:rPr lang="en-GB" sz="4000" dirty="0" smtClean="0">
                <a:solidFill>
                  <a:prstClr val="black"/>
                </a:solidFill>
                <a:latin typeface="Cambria" panose="02040503050406030204" pitchFamily="18" charset="0"/>
                <a:ea typeface="Cambria" panose="02040503050406030204" pitchFamily="18" charset="0"/>
              </a:rPr>
              <a:t> </a:t>
            </a:r>
            <a:r>
              <a:rPr lang="en-GB" sz="4000" dirty="0" err="1" smtClean="0">
                <a:solidFill>
                  <a:prstClr val="black"/>
                </a:solidFill>
                <a:latin typeface="Cambria" panose="02040503050406030204" pitchFamily="18" charset="0"/>
                <a:ea typeface="Cambria" panose="02040503050406030204" pitchFamily="18" charset="0"/>
              </a:rPr>
              <a:t>câu</a:t>
            </a:r>
            <a:r>
              <a:rPr lang="en-GB" sz="4000" dirty="0" smtClean="0">
                <a:solidFill>
                  <a:prstClr val="black"/>
                </a:solidFill>
                <a:latin typeface="Cambria" panose="02040503050406030204" pitchFamily="18" charset="0"/>
                <a:ea typeface="Cambria" panose="02040503050406030204" pitchFamily="18" charset="0"/>
              </a:rPr>
              <a:t> </a:t>
            </a:r>
            <a:r>
              <a:rPr lang="en-GB" sz="4000" dirty="0" err="1" smtClean="0">
                <a:solidFill>
                  <a:prstClr val="black"/>
                </a:solidFill>
                <a:latin typeface="Cambria" panose="02040503050406030204" pitchFamily="18" charset="0"/>
                <a:ea typeface="Cambria" panose="02040503050406030204" pitchFamily="18" charset="0"/>
              </a:rPr>
              <a:t>hỏi</a:t>
            </a:r>
            <a:r>
              <a:rPr lang="en-GB" sz="4000" dirty="0" smtClean="0">
                <a:solidFill>
                  <a:prstClr val="black"/>
                </a:solidFill>
                <a:latin typeface="Cambria" panose="02040503050406030204" pitchFamily="18" charset="0"/>
                <a:ea typeface="Cambria" panose="02040503050406030204" pitchFamily="18" charset="0"/>
              </a:rPr>
              <a:t> </a:t>
            </a:r>
            <a:r>
              <a:rPr lang="en-GB" sz="4000" dirty="0" err="1" smtClean="0">
                <a:solidFill>
                  <a:prstClr val="black"/>
                </a:solidFill>
                <a:latin typeface="Cambria" panose="02040503050406030204" pitchFamily="18" charset="0"/>
                <a:ea typeface="Cambria" panose="02040503050406030204" pitchFamily="18" charset="0"/>
              </a:rPr>
              <a:t>trong</a:t>
            </a:r>
            <a:r>
              <a:rPr lang="en-GB" sz="4000" dirty="0" smtClean="0">
                <a:solidFill>
                  <a:prstClr val="black"/>
                </a:solidFill>
                <a:latin typeface="Cambria" panose="02040503050406030204" pitchFamily="18" charset="0"/>
                <a:ea typeface="Cambria" panose="02040503050406030204" pitchFamily="18" charset="0"/>
              </a:rPr>
              <a:t> SGK/90.</a:t>
            </a:r>
            <a:endParaRPr lang="en-GB" sz="1400" dirty="0"/>
          </a:p>
        </p:txBody>
      </p:sp>
      <p:sp>
        <p:nvSpPr>
          <p:cNvPr id="26" name="Rectangle 25"/>
          <p:cNvSpPr/>
          <p:nvPr/>
        </p:nvSpPr>
        <p:spPr>
          <a:xfrm>
            <a:off x="1270914" y="2133041"/>
            <a:ext cx="9505738" cy="7109639"/>
          </a:xfrm>
          <a:prstGeom prst="rect">
            <a:avLst/>
          </a:prstGeom>
        </p:spPr>
        <p:txBody>
          <a:bodyPr wrap="square">
            <a:spAutoFit/>
          </a:bodyPr>
          <a:lstStyle/>
          <a:p>
            <a:pPr algn="just"/>
            <a:r>
              <a:rPr lang="en-GB" sz="3800" dirty="0" smtClean="0">
                <a:solidFill>
                  <a:prstClr val="black"/>
                </a:solidFill>
                <a:latin typeface="Cambria" panose="02040503050406030204" pitchFamily="18" charset="0"/>
                <a:ea typeface="Cambria" panose="02040503050406030204" pitchFamily="18" charset="0"/>
              </a:rPr>
              <a:t>1. </a:t>
            </a:r>
            <a:r>
              <a:rPr lang="en-GB" sz="3800" dirty="0" err="1" smtClean="0">
                <a:solidFill>
                  <a:prstClr val="black"/>
                </a:solidFill>
                <a:latin typeface="Cambria" panose="02040503050406030204" pitchFamily="18" charset="0"/>
                <a:ea typeface="Cambria" panose="02040503050406030204" pitchFamily="18" charset="0"/>
              </a:rPr>
              <a:t>Câu</a:t>
            </a:r>
            <a:r>
              <a:rPr lang="en-GB" sz="3800" dirty="0" smtClean="0">
                <a:solidFill>
                  <a:prstClr val="black"/>
                </a:solidFill>
                <a:latin typeface="Cambria" panose="02040503050406030204" pitchFamily="18" charset="0"/>
                <a:ea typeface="Cambria" panose="02040503050406030204" pitchFamily="18" charset="0"/>
              </a:rPr>
              <a:t> </a:t>
            </a:r>
            <a:r>
              <a:rPr lang="en-GB" sz="3800" dirty="0" err="1" smtClean="0">
                <a:solidFill>
                  <a:prstClr val="black"/>
                </a:solidFill>
                <a:latin typeface="Cambria" panose="02040503050406030204" pitchFamily="18" charset="0"/>
                <a:ea typeface="Cambria" panose="02040503050406030204" pitchFamily="18" charset="0"/>
              </a:rPr>
              <a:t>nào</a:t>
            </a:r>
            <a:r>
              <a:rPr lang="en-GB" sz="3800" dirty="0" smtClean="0">
                <a:solidFill>
                  <a:prstClr val="black"/>
                </a:solidFill>
                <a:latin typeface="Cambria" panose="02040503050406030204" pitchFamily="18" charset="0"/>
                <a:ea typeface="Cambria" panose="02040503050406030204" pitchFamily="18" charset="0"/>
              </a:rPr>
              <a:t> </a:t>
            </a:r>
            <a:r>
              <a:rPr lang="en-GB" sz="3800" dirty="0" err="1" smtClean="0">
                <a:solidFill>
                  <a:prstClr val="black"/>
                </a:solidFill>
                <a:latin typeface="Cambria" panose="02040503050406030204" pitchFamily="18" charset="0"/>
                <a:ea typeface="Cambria" panose="02040503050406030204" pitchFamily="18" charset="0"/>
              </a:rPr>
              <a:t>trong</a:t>
            </a:r>
            <a:r>
              <a:rPr lang="en-GB" sz="3800" dirty="0" smtClean="0">
                <a:solidFill>
                  <a:prstClr val="black"/>
                </a:solidFill>
                <a:latin typeface="Cambria" panose="02040503050406030204" pitchFamily="18" charset="0"/>
                <a:ea typeface="Cambria" panose="02040503050406030204" pitchFamily="18" charset="0"/>
              </a:rPr>
              <a:t> </a:t>
            </a:r>
            <a:r>
              <a:rPr lang="en-GB" sz="3800" dirty="0" err="1" smtClean="0">
                <a:solidFill>
                  <a:prstClr val="black"/>
                </a:solidFill>
                <a:latin typeface="Cambria" panose="02040503050406030204" pitchFamily="18" charset="0"/>
                <a:ea typeface="Cambria" panose="02040503050406030204" pitchFamily="18" charset="0"/>
              </a:rPr>
              <a:t>thư</a:t>
            </a:r>
            <a:r>
              <a:rPr lang="en-GB" sz="3800" dirty="0" smtClean="0">
                <a:solidFill>
                  <a:prstClr val="black"/>
                </a:solidFill>
                <a:latin typeface="Cambria" panose="02040503050406030204" pitchFamily="18" charset="0"/>
                <a:ea typeface="Cambria" panose="02040503050406030204" pitchFamily="18" charset="0"/>
              </a:rPr>
              <a:t> </a:t>
            </a:r>
            <a:r>
              <a:rPr lang="en-GB" sz="3800" dirty="0" err="1" smtClean="0">
                <a:solidFill>
                  <a:prstClr val="black"/>
                </a:solidFill>
                <a:latin typeface="Cambria" panose="02040503050406030204" pitchFamily="18" charset="0"/>
                <a:ea typeface="Cambria" panose="02040503050406030204" pitchFamily="18" charset="0"/>
              </a:rPr>
              <a:t>của</a:t>
            </a:r>
            <a:r>
              <a:rPr lang="en-GB" sz="3800" dirty="0" smtClean="0">
                <a:solidFill>
                  <a:prstClr val="black"/>
                </a:solidFill>
                <a:latin typeface="Cambria" panose="02040503050406030204" pitchFamily="18" charset="0"/>
                <a:ea typeface="Cambria" panose="02040503050406030204" pitchFamily="18" charset="0"/>
              </a:rPr>
              <a:t> </a:t>
            </a:r>
            <a:r>
              <a:rPr lang="en-GB" sz="3800" dirty="0" err="1" smtClean="0">
                <a:solidFill>
                  <a:prstClr val="black"/>
                </a:solidFill>
                <a:latin typeface="Cambria" panose="02040503050406030204" pitchFamily="18" charset="0"/>
                <a:ea typeface="Cambria" panose="02040503050406030204" pitchFamily="18" charset="0"/>
              </a:rPr>
              <a:t>Bác</a:t>
            </a:r>
            <a:r>
              <a:rPr lang="en-GB" sz="3800" dirty="0" smtClean="0">
                <a:solidFill>
                  <a:prstClr val="black"/>
                </a:solidFill>
                <a:latin typeface="Cambria" panose="02040503050406030204" pitchFamily="18" charset="0"/>
                <a:ea typeface="Cambria" panose="02040503050406030204" pitchFamily="18" charset="0"/>
              </a:rPr>
              <a:t> </a:t>
            </a:r>
            <a:r>
              <a:rPr lang="en-GB" sz="3800" dirty="0" err="1" smtClean="0">
                <a:solidFill>
                  <a:prstClr val="black"/>
                </a:solidFill>
                <a:latin typeface="Cambria" panose="02040503050406030204" pitchFamily="18" charset="0"/>
                <a:ea typeface="Cambria" panose="02040503050406030204" pitchFamily="18" charset="0"/>
              </a:rPr>
              <a:t>Hồ</a:t>
            </a:r>
            <a:r>
              <a:rPr lang="en-GB" sz="3800" dirty="0" smtClean="0">
                <a:solidFill>
                  <a:prstClr val="black"/>
                </a:solidFill>
                <a:latin typeface="Cambria" panose="02040503050406030204" pitchFamily="18" charset="0"/>
                <a:ea typeface="Cambria" panose="02040503050406030204" pitchFamily="18" charset="0"/>
              </a:rPr>
              <a:t> </a:t>
            </a:r>
            <a:r>
              <a:rPr lang="en-GB" sz="3800" dirty="0" err="1" smtClean="0">
                <a:solidFill>
                  <a:prstClr val="black"/>
                </a:solidFill>
                <a:latin typeface="Cambria" panose="02040503050406030204" pitchFamily="18" charset="0"/>
                <a:ea typeface="Cambria" panose="02040503050406030204" pitchFamily="18" charset="0"/>
              </a:rPr>
              <a:t>cho</a:t>
            </a:r>
            <a:r>
              <a:rPr lang="en-GB" sz="3800" dirty="0" smtClean="0">
                <a:solidFill>
                  <a:prstClr val="black"/>
                </a:solidFill>
                <a:latin typeface="Cambria" panose="02040503050406030204" pitchFamily="18" charset="0"/>
                <a:ea typeface="Cambria" panose="02040503050406030204" pitchFamily="18" charset="0"/>
              </a:rPr>
              <a:t> </a:t>
            </a:r>
            <a:r>
              <a:rPr lang="en-GB" sz="3800" dirty="0" err="1" smtClean="0">
                <a:solidFill>
                  <a:prstClr val="black"/>
                </a:solidFill>
                <a:latin typeface="Cambria" panose="02040503050406030204" pitchFamily="18" charset="0"/>
                <a:ea typeface="Cambria" panose="02040503050406030204" pitchFamily="18" charset="0"/>
              </a:rPr>
              <a:t>thấy</a:t>
            </a:r>
            <a:r>
              <a:rPr lang="en-GB" sz="3800" dirty="0" smtClean="0">
                <a:solidFill>
                  <a:prstClr val="black"/>
                </a:solidFill>
                <a:latin typeface="Cambria" panose="02040503050406030204" pitchFamily="18" charset="0"/>
                <a:ea typeface="Cambria" panose="02040503050406030204" pitchFamily="18" charset="0"/>
              </a:rPr>
              <a:t> </a:t>
            </a:r>
            <a:r>
              <a:rPr lang="en-GB" sz="3800" dirty="0" err="1" smtClean="0">
                <a:solidFill>
                  <a:prstClr val="black"/>
                </a:solidFill>
                <a:latin typeface="Cambria" panose="02040503050406030204" pitchFamily="18" charset="0"/>
                <a:ea typeface="Cambria" panose="02040503050406030204" pitchFamily="18" charset="0"/>
              </a:rPr>
              <a:t>ngày</a:t>
            </a:r>
            <a:r>
              <a:rPr lang="en-GB" sz="3800" dirty="0" smtClean="0">
                <a:solidFill>
                  <a:prstClr val="black"/>
                </a:solidFill>
                <a:latin typeface="Cambria" panose="02040503050406030204" pitchFamily="18" charset="0"/>
                <a:ea typeface="Cambria" panose="02040503050406030204" pitchFamily="18" charset="0"/>
              </a:rPr>
              <a:t> </a:t>
            </a:r>
            <a:r>
              <a:rPr lang="en-GB" sz="3800" dirty="0" err="1" smtClean="0">
                <a:solidFill>
                  <a:prstClr val="black"/>
                </a:solidFill>
                <a:latin typeface="Cambria" panose="02040503050406030204" pitchFamily="18" charset="0"/>
                <a:ea typeface="Cambria" panose="02040503050406030204" pitchFamily="18" charset="0"/>
              </a:rPr>
              <a:t>khai</a:t>
            </a:r>
            <a:r>
              <a:rPr lang="en-GB" sz="3800" dirty="0" smtClean="0">
                <a:solidFill>
                  <a:prstClr val="black"/>
                </a:solidFill>
                <a:latin typeface="Cambria" panose="02040503050406030204" pitchFamily="18" charset="0"/>
                <a:ea typeface="Cambria" panose="02040503050406030204" pitchFamily="18" charset="0"/>
              </a:rPr>
              <a:t> </a:t>
            </a:r>
            <a:r>
              <a:rPr lang="en-GB" sz="3800" dirty="0" err="1" smtClean="0">
                <a:solidFill>
                  <a:prstClr val="black"/>
                </a:solidFill>
                <a:latin typeface="Cambria" panose="02040503050406030204" pitchFamily="18" charset="0"/>
                <a:ea typeface="Cambria" panose="02040503050406030204" pitchFamily="18" charset="0"/>
              </a:rPr>
              <a:t>trường</a:t>
            </a:r>
            <a:r>
              <a:rPr lang="en-GB" sz="3800" dirty="0" smtClean="0">
                <a:solidFill>
                  <a:prstClr val="black"/>
                </a:solidFill>
                <a:latin typeface="Cambria" panose="02040503050406030204" pitchFamily="18" charset="0"/>
                <a:ea typeface="Cambria" panose="02040503050406030204" pitchFamily="18" charset="0"/>
              </a:rPr>
              <a:t> </a:t>
            </a:r>
            <a:r>
              <a:rPr lang="en-GB" sz="3800" dirty="0" err="1" smtClean="0">
                <a:solidFill>
                  <a:prstClr val="black"/>
                </a:solidFill>
                <a:latin typeface="Cambria" panose="02040503050406030204" pitchFamily="18" charset="0"/>
                <a:ea typeface="Cambria" panose="02040503050406030204" pitchFamily="18" charset="0"/>
              </a:rPr>
              <a:t>tháng</a:t>
            </a:r>
            <a:r>
              <a:rPr lang="en-GB" sz="3800" dirty="0" smtClean="0">
                <a:solidFill>
                  <a:prstClr val="black"/>
                </a:solidFill>
                <a:latin typeface="Cambria" panose="02040503050406030204" pitchFamily="18" charset="0"/>
                <a:ea typeface="Cambria" panose="02040503050406030204" pitchFamily="18" charset="0"/>
              </a:rPr>
              <a:t> 9 </a:t>
            </a:r>
            <a:r>
              <a:rPr lang="en-GB" sz="3800" dirty="0" err="1" smtClean="0">
                <a:solidFill>
                  <a:prstClr val="black"/>
                </a:solidFill>
                <a:latin typeface="Cambria" panose="02040503050406030204" pitchFamily="18" charset="0"/>
                <a:ea typeface="Cambria" panose="02040503050406030204" pitchFamily="18" charset="0"/>
              </a:rPr>
              <a:t>năm</a:t>
            </a:r>
            <a:r>
              <a:rPr lang="en-GB" sz="3800" dirty="0" smtClean="0">
                <a:solidFill>
                  <a:prstClr val="black"/>
                </a:solidFill>
                <a:latin typeface="Cambria" panose="02040503050406030204" pitchFamily="18" charset="0"/>
                <a:ea typeface="Cambria" panose="02040503050406030204" pitchFamily="18" charset="0"/>
              </a:rPr>
              <a:t> 1945 </a:t>
            </a:r>
            <a:r>
              <a:rPr lang="en-GB" sz="3800" dirty="0" err="1" smtClean="0">
                <a:solidFill>
                  <a:prstClr val="black"/>
                </a:solidFill>
                <a:latin typeface="Cambria" panose="02040503050406030204" pitchFamily="18" charset="0"/>
                <a:ea typeface="Cambria" panose="02040503050406030204" pitchFamily="18" charset="0"/>
              </a:rPr>
              <a:t>rất</a:t>
            </a:r>
            <a:r>
              <a:rPr lang="en-GB" sz="3800" dirty="0" smtClean="0">
                <a:solidFill>
                  <a:prstClr val="black"/>
                </a:solidFill>
                <a:latin typeface="Cambria" panose="02040503050406030204" pitchFamily="18" charset="0"/>
                <a:ea typeface="Cambria" panose="02040503050406030204" pitchFamily="18" charset="0"/>
              </a:rPr>
              <a:t> </a:t>
            </a:r>
            <a:r>
              <a:rPr lang="en-GB" sz="3800" dirty="0" err="1" smtClean="0">
                <a:solidFill>
                  <a:prstClr val="black"/>
                </a:solidFill>
                <a:latin typeface="Cambria" panose="02040503050406030204" pitchFamily="18" charset="0"/>
                <a:ea typeface="Cambria" panose="02040503050406030204" pitchFamily="18" charset="0"/>
              </a:rPr>
              <a:t>đặc</a:t>
            </a:r>
            <a:r>
              <a:rPr lang="en-GB" sz="3800" dirty="0" smtClean="0">
                <a:solidFill>
                  <a:prstClr val="black"/>
                </a:solidFill>
                <a:latin typeface="Cambria" panose="02040503050406030204" pitchFamily="18" charset="0"/>
                <a:ea typeface="Cambria" panose="02040503050406030204" pitchFamily="18" charset="0"/>
              </a:rPr>
              <a:t> </a:t>
            </a:r>
            <a:r>
              <a:rPr lang="en-GB" sz="3800" dirty="0" err="1" smtClean="0">
                <a:solidFill>
                  <a:prstClr val="black"/>
                </a:solidFill>
                <a:latin typeface="Cambria" panose="02040503050406030204" pitchFamily="18" charset="0"/>
                <a:ea typeface="Cambria" panose="02040503050406030204" pitchFamily="18" charset="0"/>
              </a:rPr>
              <a:t>biệt</a:t>
            </a:r>
            <a:r>
              <a:rPr lang="en-GB" sz="3800" dirty="0" smtClean="0">
                <a:solidFill>
                  <a:prstClr val="black"/>
                </a:solidFill>
                <a:latin typeface="Cambria" panose="02040503050406030204" pitchFamily="18" charset="0"/>
                <a:ea typeface="Cambria" panose="02040503050406030204" pitchFamily="18" charset="0"/>
              </a:rPr>
              <a:t>?</a:t>
            </a:r>
          </a:p>
          <a:p>
            <a:pPr algn="just"/>
            <a:r>
              <a:rPr lang="en-GB" sz="3800" dirty="0" smtClean="0">
                <a:solidFill>
                  <a:prstClr val="black"/>
                </a:solidFill>
                <a:latin typeface="Cambria" panose="02040503050406030204" pitchFamily="18" charset="0"/>
                <a:ea typeface="Cambria" panose="02040503050406030204" pitchFamily="18" charset="0"/>
              </a:rPr>
              <a:t>2. Chi </a:t>
            </a:r>
            <a:r>
              <a:rPr lang="en-GB" sz="3800" dirty="0" err="1" smtClean="0">
                <a:solidFill>
                  <a:prstClr val="black"/>
                </a:solidFill>
                <a:latin typeface="Cambria" panose="02040503050406030204" pitchFamily="18" charset="0"/>
                <a:ea typeface="Cambria" panose="02040503050406030204" pitchFamily="18" charset="0"/>
              </a:rPr>
              <a:t>tiết</a:t>
            </a:r>
            <a:r>
              <a:rPr lang="en-GB" sz="3800" dirty="0" smtClean="0">
                <a:solidFill>
                  <a:prstClr val="black"/>
                </a:solidFill>
                <a:latin typeface="Cambria" panose="02040503050406030204" pitchFamily="18" charset="0"/>
                <a:ea typeface="Cambria" panose="02040503050406030204" pitchFamily="18" charset="0"/>
              </a:rPr>
              <a:t> </a:t>
            </a:r>
            <a:r>
              <a:rPr lang="en-GB" sz="3800" dirty="0" err="1" smtClean="0">
                <a:solidFill>
                  <a:prstClr val="black"/>
                </a:solidFill>
                <a:latin typeface="Cambria" panose="02040503050406030204" pitchFamily="18" charset="0"/>
                <a:ea typeface="Cambria" panose="02040503050406030204" pitchFamily="18" charset="0"/>
              </a:rPr>
              <a:t>nào</a:t>
            </a:r>
            <a:r>
              <a:rPr lang="en-GB" sz="3800" dirty="0" smtClean="0">
                <a:solidFill>
                  <a:prstClr val="black"/>
                </a:solidFill>
                <a:latin typeface="Cambria" panose="02040503050406030204" pitchFamily="18" charset="0"/>
                <a:ea typeface="Cambria" panose="02040503050406030204" pitchFamily="18" charset="0"/>
              </a:rPr>
              <a:t> </a:t>
            </a:r>
            <a:r>
              <a:rPr lang="en-GB" sz="3800" dirty="0" err="1" smtClean="0">
                <a:solidFill>
                  <a:prstClr val="black"/>
                </a:solidFill>
                <a:latin typeface="Cambria" panose="02040503050406030204" pitchFamily="18" charset="0"/>
                <a:ea typeface="Cambria" panose="02040503050406030204" pitchFamily="18" charset="0"/>
              </a:rPr>
              <a:t>trong</a:t>
            </a:r>
            <a:r>
              <a:rPr lang="en-GB" sz="3800" dirty="0" smtClean="0">
                <a:solidFill>
                  <a:prstClr val="black"/>
                </a:solidFill>
                <a:latin typeface="Cambria" panose="02040503050406030204" pitchFamily="18" charset="0"/>
                <a:ea typeface="Cambria" panose="02040503050406030204" pitchFamily="18" charset="0"/>
              </a:rPr>
              <a:t> </a:t>
            </a:r>
            <a:r>
              <a:rPr lang="en-GB" sz="3800" dirty="0" err="1" smtClean="0">
                <a:solidFill>
                  <a:prstClr val="black"/>
                </a:solidFill>
                <a:latin typeface="Cambria" panose="02040503050406030204" pitchFamily="18" charset="0"/>
                <a:ea typeface="Cambria" panose="02040503050406030204" pitchFamily="18" charset="0"/>
              </a:rPr>
              <a:t>thư</a:t>
            </a:r>
            <a:r>
              <a:rPr lang="en-GB" sz="3800" dirty="0" smtClean="0">
                <a:solidFill>
                  <a:prstClr val="black"/>
                </a:solidFill>
                <a:latin typeface="Cambria" panose="02040503050406030204" pitchFamily="18" charset="0"/>
                <a:ea typeface="Cambria" panose="02040503050406030204" pitchFamily="18" charset="0"/>
              </a:rPr>
              <a:t> </a:t>
            </a:r>
            <a:r>
              <a:rPr lang="en-GB" sz="3800" dirty="0" err="1" smtClean="0">
                <a:solidFill>
                  <a:prstClr val="black"/>
                </a:solidFill>
                <a:latin typeface="Cambria" panose="02040503050406030204" pitchFamily="18" charset="0"/>
                <a:ea typeface="Cambria" panose="02040503050406030204" pitchFamily="18" charset="0"/>
              </a:rPr>
              <a:t>cho</a:t>
            </a:r>
            <a:r>
              <a:rPr lang="en-GB" sz="3800" dirty="0" smtClean="0">
                <a:solidFill>
                  <a:prstClr val="black"/>
                </a:solidFill>
                <a:latin typeface="Cambria" panose="02040503050406030204" pitchFamily="18" charset="0"/>
                <a:ea typeface="Cambria" panose="02040503050406030204" pitchFamily="18" charset="0"/>
              </a:rPr>
              <a:t> </a:t>
            </a:r>
            <a:r>
              <a:rPr lang="en-GB" sz="3800" dirty="0" err="1" smtClean="0">
                <a:solidFill>
                  <a:prstClr val="black"/>
                </a:solidFill>
                <a:latin typeface="Cambria" panose="02040503050406030204" pitchFamily="18" charset="0"/>
                <a:ea typeface="Cambria" panose="02040503050406030204" pitchFamily="18" charset="0"/>
              </a:rPr>
              <a:t>thấy</a:t>
            </a:r>
            <a:r>
              <a:rPr lang="en-GB" sz="3800" dirty="0" smtClean="0">
                <a:solidFill>
                  <a:prstClr val="black"/>
                </a:solidFill>
                <a:latin typeface="Cambria" panose="02040503050406030204" pitchFamily="18" charset="0"/>
                <a:ea typeface="Cambria" panose="02040503050406030204" pitchFamily="18" charset="0"/>
              </a:rPr>
              <a:t> </a:t>
            </a:r>
            <a:r>
              <a:rPr lang="en-GB" sz="3800" dirty="0" err="1" smtClean="0">
                <a:solidFill>
                  <a:prstClr val="black"/>
                </a:solidFill>
                <a:latin typeface="Cambria" panose="02040503050406030204" pitchFamily="18" charset="0"/>
                <a:ea typeface="Cambria" panose="02040503050406030204" pitchFamily="18" charset="0"/>
              </a:rPr>
              <a:t>Bác</a:t>
            </a:r>
            <a:r>
              <a:rPr lang="en-GB" sz="3800" dirty="0" smtClean="0">
                <a:solidFill>
                  <a:prstClr val="black"/>
                </a:solidFill>
                <a:latin typeface="Cambria" panose="02040503050406030204" pitchFamily="18" charset="0"/>
                <a:ea typeface="Cambria" panose="02040503050406030204" pitchFamily="18" charset="0"/>
              </a:rPr>
              <a:t> </a:t>
            </a:r>
            <a:r>
              <a:rPr lang="en-GB" sz="3800" dirty="0" err="1" smtClean="0">
                <a:solidFill>
                  <a:prstClr val="black"/>
                </a:solidFill>
                <a:latin typeface="Cambria" panose="02040503050406030204" pitchFamily="18" charset="0"/>
                <a:ea typeface="Cambria" panose="02040503050406030204" pitchFamily="18" charset="0"/>
              </a:rPr>
              <a:t>vui</a:t>
            </a:r>
            <a:r>
              <a:rPr lang="en-GB" sz="3800" dirty="0" smtClean="0">
                <a:solidFill>
                  <a:prstClr val="black"/>
                </a:solidFill>
                <a:latin typeface="Cambria" panose="02040503050406030204" pitchFamily="18" charset="0"/>
                <a:ea typeface="Cambria" panose="02040503050406030204" pitchFamily="18" charset="0"/>
              </a:rPr>
              <a:t> </a:t>
            </a:r>
            <a:r>
              <a:rPr lang="en-GB" sz="3800" dirty="0" err="1" smtClean="0">
                <a:solidFill>
                  <a:prstClr val="black"/>
                </a:solidFill>
                <a:latin typeface="Cambria" panose="02040503050406030204" pitchFamily="18" charset="0"/>
                <a:ea typeface="Cambria" panose="02040503050406030204" pitchFamily="18" charset="0"/>
              </a:rPr>
              <a:t>cùng</a:t>
            </a:r>
            <a:r>
              <a:rPr lang="en-GB" sz="3800" dirty="0" smtClean="0">
                <a:solidFill>
                  <a:prstClr val="black"/>
                </a:solidFill>
                <a:latin typeface="Cambria" panose="02040503050406030204" pitchFamily="18" charset="0"/>
                <a:ea typeface="Cambria" panose="02040503050406030204" pitchFamily="18" charset="0"/>
              </a:rPr>
              <a:t> </a:t>
            </a:r>
            <a:r>
              <a:rPr lang="en-GB" sz="3800" dirty="0" err="1" smtClean="0">
                <a:solidFill>
                  <a:prstClr val="black"/>
                </a:solidFill>
                <a:latin typeface="Cambria" panose="02040503050406030204" pitchFamily="18" charset="0"/>
                <a:ea typeface="Cambria" panose="02040503050406030204" pitchFamily="18" charset="0"/>
              </a:rPr>
              <a:t>niềm</a:t>
            </a:r>
            <a:r>
              <a:rPr lang="en-GB" sz="3800" dirty="0" smtClean="0">
                <a:solidFill>
                  <a:prstClr val="black"/>
                </a:solidFill>
                <a:latin typeface="Cambria" panose="02040503050406030204" pitchFamily="18" charset="0"/>
                <a:ea typeface="Cambria" panose="02040503050406030204" pitchFamily="18" charset="0"/>
              </a:rPr>
              <a:t> </a:t>
            </a:r>
            <a:r>
              <a:rPr lang="en-GB" sz="3800" dirty="0" err="1" smtClean="0">
                <a:solidFill>
                  <a:prstClr val="black"/>
                </a:solidFill>
                <a:latin typeface="Cambria" panose="02040503050406030204" pitchFamily="18" charset="0"/>
                <a:ea typeface="Cambria" panose="02040503050406030204" pitchFamily="18" charset="0"/>
              </a:rPr>
              <a:t>vui</a:t>
            </a:r>
            <a:r>
              <a:rPr lang="en-GB" sz="3800" dirty="0" smtClean="0">
                <a:solidFill>
                  <a:prstClr val="black"/>
                </a:solidFill>
                <a:latin typeface="Cambria" panose="02040503050406030204" pitchFamily="18" charset="0"/>
                <a:ea typeface="Cambria" panose="02040503050406030204" pitchFamily="18" charset="0"/>
              </a:rPr>
              <a:t> </a:t>
            </a:r>
            <a:r>
              <a:rPr lang="en-GB" sz="3800" dirty="0" err="1" smtClean="0">
                <a:solidFill>
                  <a:prstClr val="black"/>
                </a:solidFill>
                <a:latin typeface="Cambria" panose="02040503050406030204" pitchFamily="18" charset="0"/>
                <a:ea typeface="Cambria" panose="02040503050406030204" pitchFamily="18" charset="0"/>
              </a:rPr>
              <a:t>của</a:t>
            </a:r>
            <a:r>
              <a:rPr lang="en-GB" sz="3800" dirty="0" smtClean="0">
                <a:solidFill>
                  <a:prstClr val="black"/>
                </a:solidFill>
                <a:latin typeface="Cambria" panose="02040503050406030204" pitchFamily="18" charset="0"/>
                <a:ea typeface="Cambria" panose="02040503050406030204" pitchFamily="18" charset="0"/>
              </a:rPr>
              <a:t> </a:t>
            </a:r>
            <a:r>
              <a:rPr lang="en-GB" sz="3800" dirty="0" err="1" smtClean="0">
                <a:solidFill>
                  <a:prstClr val="black"/>
                </a:solidFill>
                <a:latin typeface="Cambria" panose="02040503050406030204" pitchFamily="18" charset="0"/>
                <a:ea typeface="Cambria" panose="02040503050406030204" pitchFamily="18" charset="0"/>
              </a:rPr>
              <a:t>học</a:t>
            </a:r>
            <a:r>
              <a:rPr lang="en-GB" sz="3800" dirty="0" smtClean="0">
                <a:solidFill>
                  <a:prstClr val="black"/>
                </a:solidFill>
                <a:latin typeface="Cambria" panose="02040503050406030204" pitchFamily="18" charset="0"/>
                <a:ea typeface="Cambria" panose="02040503050406030204" pitchFamily="18" charset="0"/>
              </a:rPr>
              <a:t> </a:t>
            </a:r>
            <a:r>
              <a:rPr lang="en-GB" sz="3800" dirty="0" err="1" smtClean="0">
                <a:solidFill>
                  <a:prstClr val="black"/>
                </a:solidFill>
                <a:latin typeface="Cambria" panose="02040503050406030204" pitchFamily="18" charset="0"/>
                <a:ea typeface="Cambria" panose="02040503050406030204" pitchFamily="18" charset="0"/>
              </a:rPr>
              <a:t>sinh</a:t>
            </a:r>
            <a:r>
              <a:rPr lang="en-GB" sz="3800" dirty="0" smtClean="0">
                <a:solidFill>
                  <a:prstClr val="black"/>
                </a:solidFill>
                <a:latin typeface="Cambria" panose="02040503050406030204" pitchFamily="18" charset="0"/>
                <a:ea typeface="Cambria" panose="02040503050406030204" pitchFamily="18" charset="0"/>
              </a:rPr>
              <a:t> </a:t>
            </a:r>
            <a:r>
              <a:rPr lang="en-GB" sz="3800" dirty="0" err="1" smtClean="0">
                <a:solidFill>
                  <a:prstClr val="black"/>
                </a:solidFill>
                <a:latin typeface="Cambria" panose="02040503050406030204" pitchFamily="18" charset="0"/>
                <a:ea typeface="Cambria" panose="02040503050406030204" pitchFamily="18" charset="0"/>
              </a:rPr>
              <a:t>nhân</a:t>
            </a:r>
            <a:r>
              <a:rPr lang="en-GB" sz="3800" dirty="0" smtClean="0">
                <a:solidFill>
                  <a:prstClr val="black"/>
                </a:solidFill>
                <a:latin typeface="Cambria" panose="02040503050406030204" pitchFamily="18" charset="0"/>
                <a:ea typeface="Cambria" panose="02040503050406030204" pitchFamily="18" charset="0"/>
              </a:rPr>
              <a:t> </a:t>
            </a:r>
            <a:r>
              <a:rPr lang="en-GB" sz="3800" dirty="0" err="1" smtClean="0">
                <a:solidFill>
                  <a:prstClr val="black"/>
                </a:solidFill>
                <a:latin typeface="Cambria" panose="02040503050406030204" pitchFamily="18" charset="0"/>
                <a:ea typeface="Cambria" panose="02040503050406030204" pitchFamily="18" charset="0"/>
              </a:rPr>
              <a:t>ngày</a:t>
            </a:r>
            <a:r>
              <a:rPr lang="en-GB" sz="3800" dirty="0" smtClean="0">
                <a:solidFill>
                  <a:prstClr val="black"/>
                </a:solidFill>
                <a:latin typeface="Cambria" panose="02040503050406030204" pitchFamily="18" charset="0"/>
                <a:ea typeface="Cambria" panose="02040503050406030204" pitchFamily="18" charset="0"/>
              </a:rPr>
              <a:t> </a:t>
            </a:r>
            <a:r>
              <a:rPr lang="en-GB" sz="3800" dirty="0" err="1" smtClean="0">
                <a:solidFill>
                  <a:prstClr val="black"/>
                </a:solidFill>
                <a:latin typeface="Cambria" panose="02040503050406030204" pitchFamily="18" charset="0"/>
                <a:ea typeface="Cambria" panose="02040503050406030204" pitchFamily="18" charset="0"/>
              </a:rPr>
              <a:t>khai</a:t>
            </a:r>
            <a:r>
              <a:rPr lang="en-GB" sz="3800" dirty="0" smtClean="0">
                <a:solidFill>
                  <a:prstClr val="black"/>
                </a:solidFill>
                <a:latin typeface="Cambria" panose="02040503050406030204" pitchFamily="18" charset="0"/>
                <a:ea typeface="Cambria" panose="02040503050406030204" pitchFamily="18" charset="0"/>
              </a:rPr>
              <a:t> </a:t>
            </a:r>
            <a:r>
              <a:rPr lang="en-GB" sz="3800" dirty="0" err="1" smtClean="0">
                <a:solidFill>
                  <a:prstClr val="black"/>
                </a:solidFill>
                <a:latin typeface="Cambria" panose="02040503050406030204" pitchFamily="18" charset="0"/>
                <a:ea typeface="Cambria" panose="02040503050406030204" pitchFamily="18" charset="0"/>
              </a:rPr>
              <a:t>trường</a:t>
            </a:r>
            <a:r>
              <a:rPr lang="en-GB" sz="3800" dirty="0" smtClean="0">
                <a:solidFill>
                  <a:prstClr val="black"/>
                </a:solidFill>
                <a:latin typeface="Cambria" panose="02040503050406030204" pitchFamily="18" charset="0"/>
                <a:ea typeface="Cambria" panose="02040503050406030204" pitchFamily="18" charset="0"/>
              </a:rPr>
              <a:t>?</a:t>
            </a:r>
          </a:p>
          <a:p>
            <a:pPr algn="just"/>
            <a:r>
              <a:rPr lang="en-GB" sz="3800" dirty="0" smtClean="0">
                <a:solidFill>
                  <a:prstClr val="black"/>
                </a:solidFill>
                <a:latin typeface="Cambria" panose="02040503050406030204" pitchFamily="18" charset="0"/>
                <a:ea typeface="Cambria" panose="02040503050406030204" pitchFamily="18" charset="0"/>
              </a:rPr>
              <a:t>3. </a:t>
            </a:r>
            <a:r>
              <a:rPr lang="en-GB" sz="3800" dirty="0" err="1" smtClean="0">
                <a:solidFill>
                  <a:prstClr val="black"/>
                </a:solidFill>
                <a:latin typeface="Cambria" panose="02040503050406030204" pitchFamily="18" charset="0"/>
                <a:ea typeface="Cambria" panose="02040503050406030204" pitchFamily="18" charset="0"/>
              </a:rPr>
              <a:t>Bác</a:t>
            </a:r>
            <a:r>
              <a:rPr lang="en-GB" sz="3800" dirty="0" smtClean="0">
                <a:solidFill>
                  <a:prstClr val="black"/>
                </a:solidFill>
                <a:latin typeface="Cambria" panose="02040503050406030204" pitchFamily="18" charset="0"/>
                <a:ea typeface="Cambria" panose="02040503050406030204" pitchFamily="18" charset="0"/>
              </a:rPr>
              <a:t> </a:t>
            </a:r>
            <a:r>
              <a:rPr lang="en-GB" sz="3800" dirty="0" err="1" smtClean="0">
                <a:solidFill>
                  <a:prstClr val="black"/>
                </a:solidFill>
                <a:latin typeface="Cambria" panose="02040503050406030204" pitchFamily="18" charset="0"/>
                <a:ea typeface="Cambria" panose="02040503050406030204" pitchFamily="18" charset="0"/>
              </a:rPr>
              <a:t>nhắc</a:t>
            </a:r>
            <a:r>
              <a:rPr lang="en-GB" sz="3800" dirty="0" smtClean="0">
                <a:solidFill>
                  <a:prstClr val="black"/>
                </a:solidFill>
                <a:latin typeface="Cambria" panose="02040503050406030204" pitchFamily="18" charset="0"/>
                <a:ea typeface="Cambria" panose="02040503050406030204" pitchFamily="18" charset="0"/>
              </a:rPr>
              <a:t> </a:t>
            </a:r>
            <a:r>
              <a:rPr lang="en-GB" sz="3800" dirty="0" err="1" smtClean="0">
                <a:solidFill>
                  <a:prstClr val="black"/>
                </a:solidFill>
                <a:latin typeface="Cambria" panose="02040503050406030204" pitchFamily="18" charset="0"/>
                <a:ea typeface="Cambria" panose="02040503050406030204" pitchFamily="18" charset="0"/>
              </a:rPr>
              <a:t>học</a:t>
            </a:r>
            <a:r>
              <a:rPr lang="en-GB" sz="3800" dirty="0" smtClean="0">
                <a:solidFill>
                  <a:prstClr val="black"/>
                </a:solidFill>
                <a:latin typeface="Cambria" panose="02040503050406030204" pitchFamily="18" charset="0"/>
                <a:ea typeface="Cambria" panose="02040503050406030204" pitchFamily="18" charset="0"/>
              </a:rPr>
              <a:t> </a:t>
            </a:r>
            <a:r>
              <a:rPr lang="en-GB" sz="3800" dirty="0" err="1" smtClean="0">
                <a:solidFill>
                  <a:prstClr val="black"/>
                </a:solidFill>
                <a:latin typeface="Cambria" panose="02040503050406030204" pitchFamily="18" charset="0"/>
                <a:ea typeface="Cambria" panose="02040503050406030204" pitchFamily="18" charset="0"/>
              </a:rPr>
              <a:t>sinh</a:t>
            </a:r>
            <a:r>
              <a:rPr lang="en-GB" sz="3800" dirty="0" smtClean="0">
                <a:solidFill>
                  <a:prstClr val="black"/>
                </a:solidFill>
                <a:latin typeface="Cambria" panose="02040503050406030204" pitchFamily="18" charset="0"/>
                <a:ea typeface="Cambria" panose="02040503050406030204" pitchFamily="18" charset="0"/>
              </a:rPr>
              <a:t> </a:t>
            </a:r>
            <a:r>
              <a:rPr lang="en-GB" sz="3800" dirty="0" err="1" smtClean="0">
                <a:solidFill>
                  <a:prstClr val="black"/>
                </a:solidFill>
                <a:latin typeface="Cambria" panose="02040503050406030204" pitchFamily="18" charset="0"/>
                <a:ea typeface="Cambria" panose="02040503050406030204" pitchFamily="18" charset="0"/>
              </a:rPr>
              <a:t>nhớ</a:t>
            </a:r>
            <a:r>
              <a:rPr lang="en-GB" sz="3800" dirty="0" smtClean="0">
                <a:solidFill>
                  <a:prstClr val="black"/>
                </a:solidFill>
                <a:latin typeface="Cambria" panose="02040503050406030204" pitchFamily="18" charset="0"/>
                <a:ea typeface="Cambria" panose="02040503050406030204" pitchFamily="18" charset="0"/>
              </a:rPr>
              <a:t> </a:t>
            </a:r>
            <a:r>
              <a:rPr lang="en-GB" sz="3800" dirty="0" err="1" smtClean="0">
                <a:solidFill>
                  <a:prstClr val="black"/>
                </a:solidFill>
                <a:latin typeface="Cambria" panose="02040503050406030204" pitchFamily="18" charset="0"/>
                <a:ea typeface="Cambria" panose="02040503050406030204" pitchFamily="18" charset="0"/>
              </a:rPr>
              <a:t>đến</a:t>
            </a:r>
            <a:r>
              <a:rPr lang="en-GB" sz="3800" dirty="0" smtClean="0">
                <a:solidFill>
                  <a:prstClr val="black"/>
                </a:solidFill>
                <a:latin typeface="Cambria" panose="02040503050406030204" pitchFamily="18" charset="0"/>
                <a:ea typeface="Cambria" panose="02040503050406030204" pitchFamily="18" charset="0"/>
              </a:rPr>
              <a:t> </a:t>
            </a:r>
            <a:r>
              <a:rPr lang="en-GB" sz="3800" dirty="0" err="1" smtClean="0">
                <a:solidFill>
                  <a:prstClr val="black"/>
                </a:solidFill>
                <a:latin typeface="Cambria" panose="02040503050406030204" pitchFamily="18" charset="0"/>
                <a:ea typeface="Cambria" panose="02040503050406030204" pitchFamily="18" charset="0"/>
              </a:rPr>
              <a:t>ai</a:t>
            </a:r>
            <a:r>
              <a:rPr lang="en-GB" sz="3800" dirty="0" smtClean="0">
                <a:solidFill>
                  <a:prstClr val="black"/>
                </a:solidFill>
                <a:latin typeface="Cambria" panose="02040503050406030204" pitchFamily="18" charset="0"/>
                <a:ea typeface="Cambria" panose="02040503050406030204" pitchFamily="18" charset="0"/>
              </a:rPr>
              <a:t>, </a:t>
            </a:r>
            <a:r>
              <a:rPr lang="en-GB" sz="3800" dirty="0" err="1" smtClean="0">
                <a:solidFill>
                  <a:prstClr val="black"/>
                </a:solidFill>
                <a:latin typeface="Cambria" panose="02040503050406030204" pitchFamily="18" charset="0"/>
                <a:ea typeface="Cambria" panose="02040503050406030204" pitchFamily="18" charset="0"/>
              </a:rPr>
              <a:t>nghĩ</a:t>
            </a:r>
            <a:r>
              <a:rPr lang="en-GB" sz="3800" dirty="0" smtClean="0">
                <a:solidFill>
                  <a:prstClr val="black"/>
                </a:solidFill>
                <a:latin typeface="Cambria" panose="02040503050406030204" pitchFamily="18" charset="0"/>
                <a:ea typeface="Cambria" panose="02040503050406030204" pitchFamily="18" charset="0"/>
              </a:rPr>
              <a:t> </a:t>
            </a:r>
            <a:r>
              <a:rPr lang="en-GB" sz="3800" dirty="0" err="1" smtClean="0">
                <a:solidFill>
                  <a:prstClr val="black"/>
                </a:solidFill>
                <a:latin typeface="Cambria" panose="02040503050406030204" pitchFamily="18" charset="0"/>
                <a:ea typeface="Cambria" panose="02040503050406030204" pitchFamily="18" charset="0"/>
              </a:rPr>
              <a:t>đến</a:t>
            </a:r>
            <a:r>
              <a:rPr lang="en-GB" sz="3800" dirty="0" smtClean="0">
                <a:solidFill>
                  <a:prstClr val="black"/>
                </a:solidFill>
                <a:latin typeface="Cambria" panose="02040503050406030204" pitchFamily="18" charset="0"/>
                <a:ea typeface="Cambria" panose="02040503050406030204" pitchFamily="18" charset="0"/>
              </a:rPr>
              <a:t> </a:t>
            </a:r>
            <a:r>
              <a:rPr lang="en-GB" sz="3800" dirty="0" err="1" smtClean="0">
                <a:solidFill>
                  <a:prstClr val="black"/>
                </a:solidFill>
                <a:latin typeface="Cambria" panose="02040503050406030204" pitchFamily="18" charset="0"/>
                <a:ea typeface="Cambria" panose="02040503050406030204" pitchFamily="18" charset="0"/>
              </a:rPr>
              <a:t>điều</a:t>
            </a:r>
            <a:r>
              <a:rPr lang="en-GB" sz="3800" dirty="0" smtClean="0">
                <a:solidFill>
                  <a:prstClr val="black"/>
                </a:solidFill>
                <a:latin typeface="Cambria" panose="02040503050406030204" pitchFamily="18" charset="0"/>
                <a:ea typeface="Cambria" panose="02040503050406030204" pitchFamily="18" charset="0"/>
              </a:rPr>
              <a:t> </a:t>
            </a:r>
            <a:r>
              <a:rPr lang="en-GB" sz="3800" dirty="0" err="1" smtClean="0">
                <a:solidFill>
                  <a:prstClr val="black"/>
                </a:solidFill>
                <a:latin typeface="Cambria" panose="02040503050406030204" pitchFamily="18" charset="0"/>
                <a:ea typeface="Cambria" panose="02040503050406030204" pitchFamily="18" charset="0"/>
              </a:rPr>
              <a:t>gì</a:t>
            </a:r>
            <a:r>
              <a:rPr lang="en-GB" sz="3800" dirty="0" smtClean="0">
                <a:solidFill>
                  <a:prstClr val="black"/>
                </a:solidFill>
                <a:latin typeface="Cambria" panose="02040503050406030204" pitchFamily="18" charset="0"/>
                <a:ea typeface="Cambria" panose="02040503050406030204" pitchFamily="18" charset="0"/>
              </a:rPr>
              <a:t> </a:t>
            </a:r>
            <a:r>
              <a:rPr lang="en-GB" sz="3800" dirty="0" err="1" smtClean="0">
                <a:solidFill>
                  <a:prstClr val="black"/>
                </a:solidFill>
                <a:latin typeface="Cambria" panose="02040503050406030204" pitchFamily="18" charset="0"/>
                <a:ea typeface="Cambria" panose="02040503050406030204" pitchFamily="18" charset="0"/>
              </a:rPr>
              <a:t>trong</a:t>
            </a:r>
            <a:r>
              <a:rPr lang="en-GB" sz="3800" dirty="0" smtClean="0">
                <a:solidFill>
                  <a:prstClr val="black"/>
                </a:solidFill>
                <a:latin typeface="Cambria" panose="02040503050406030204" pitchFamily="18" charset="0"/>
                <a:ea typeface="Cambria" panose="02040503050406030204" pitchFamily="18" charset="0"/>
              </a:rPr>
              <a:t> </a:t>
            </a:r>
            <a:r>
              <a:rPr lang="en-GB" sz="3800" dirty="0" err="1" smtClean="0">
                <a:solidFill>
                  <a:prstClr val="black"/>
                </a:solidFill>
                <a:latin typeface="Cambria" panose="02040503050406030204" pitchFamily="18" charset="0"/>
                <a:ea typeface="Cambria" panose="02040503050406030204" pitchFamily="18" charset="0"/>
              </a:rPr>
              <a:t>giờ</a:t>
            </a:r>
            <a:r>
              <a:rPr lang="en-GB" sz="3800" dirty="0" smtClean="0">
                <a:solidFill>
                  <a:prstClr val="black"/>
                </a:solidFill>
                <a:latin typeface="Cambria" panose="02040503050406030204" pitchFamily="18" charset="0"/>
                <a:ea typeface="Cambria" panose="02040503050406030204" pitchFamily="18" charset="0"/>
              </a:rPr>
              <a:t> </a:t>
            </a:r>
            <a:r>
              <a:rPr lang="en-GB" sz="3800" dirty="0" err="1" smtClean="0">
                <a:solidFill>
                  <a:prstClr val="black"/>
                </a:solidFill>
                <a:latin typeface="Cambria" panose="02040503050406030204" pitchFamily="18" charset="0"/>
                <a:ea typeface="Cambria" panose="02040503050406030204" pitchFamily="18" charset="0"/>
              </a:rPr>
              <a:t>phút</a:t>
            </a:r>
            <a:r>
              <a:rPr lang="en-GB" sz="3800" dirty="0" smtClean="0">
                <a:solidFill>
                  <a:prstClr val="black"/>
                </a:solidFill>
                <a:latin typeface="Cambria" panose="02040503050406030204" pitchFamily="18" charset="0"/>
                <a:ea typeface="Cambria" panose="02040503050406030204" pitchFamily="18" charset="0"/>
              </a:rPr>
              <a:t> </a:t>
            </a:r>
            <a:r>
              <a:rPr lang="en-GB" sz="3800" dirty="0" err="1" smtClean="0">
                <a:solidFill>
                  <a:prstClr val="black"/>
                </a:solidFill>
                <a:latin typeface="Cambria" panose="02040503050406030204" pitchFamily="18" charset="0"/>
                <a:ea typeface="Cambria" panose="02040503050406030204" pitchFamily="18" charset="0"/>
              </a:rPr>
              <a:t>hạnh</a:t>
            </a:r>
            <a:r>
              <a:rPr lang="en-GB" sz="3800" dirty="0" smtClean="0">
                <a:solidFill>
                  <a:prstClr val="black"/>
                </a:solidFill>
                <a:latin typeface="Cambria" panose="02040503050406030204" pitchFamily="18" charset="0"/>
                <a:ea typeface="Cambria" panose="02040503050406030204" pitchFamily="18" charset="0"/>
              </a:rPr>
              <a:t> </a:t>
            </a:r>
            <a:r>
              <a:rPr lang="en-GB" sz="3800" dirty="0" err="1" smtClean="0">
                <a:solidFill>
                  <a:prstClr val="black"/>
                </a:solidFill>
                <a:latin typeface="Cambria" panose="02040503050406030204" pitchFamily="18" charset="0"/>
                <a:ea typeface="Cambria" panose="02040503050406030204" pitchFamily="18" charset="0"/>
              </a:rPr>
              <a:t>phúc</a:t>
            </a:r>
            <a:r>
              <a:rPr lang="en-GB" sz="3800" dirty="0" smtClean="0">
                <a:solidFill>
                  <a:prstClr val="black"/>
                </a:solidFill>
                <a:latin typeface="Cambria" panose="02040503050406030204" pitchFamily="18" charset="0"/>
                <a:ea typeface="Cambria" panose="02040503050406030204" pitchFamily="18" charset="0"/>
              </a:rPr>
              <a:t> </a:t>
            </a:r>
            <a:r>
              <a:rPr lang="en-GB" sz="3800" dirty="0" err="1" smtClean="0">
                <a:solidFill>
                  <a:prstClr val="black"/>
                </a:solidFill>
                <a:latin typeface="Cambria" panose="02040503050406030204" pitchFamily="18" charset="0"/>
                <a:ea typeface="Cambria" panose="02040503050406030204" pitchFamily="18" charset="0"/>
              </a:rPr>
              <a:t>của</a:t>
            </a:r>
            <a:r>
              <a:rPr lang="en-GB" sz="3800" dirty="0" smtClean="0">
                <a:solidFill>
                  <a:prstClr val="black"/>
                </a:solidFill>
                <a:latin typeface="Cambria" panose="02040503050406030204" pitchFamily="18" charset="0"/>
                <a:ea typeface="Cambria" panose="02040503050406030204" pitchFamily="18" charset="0"/>
              </a:rPr>
              <a:t> </a:t>
            </a:r>
            <a:r>
              <a:rPr lang="en-GB" sz="3800" dirty="0" err="1" smtClean="0">
                <a:solidFill>
                  <a:prstClr val="black"/>
                </a:solidFill>
                <a:latin typeface="Cambria" panose="02040503050406030204" pitchFamily="18" charset="0"/>
                <a:ea typeface="Cambria" panose="02040503050406030204" pitchFamily="18" charset="0"/>
              </a:rPr>
              <a:t>ngày</a:t>
            </a:r>
            <a:r>
              <a:rPr lang="en-GB" sz="3800" dirty="0" smtClean="0">
                <a:solidFill>
                  <a:prstClr val="black"/>
                </a:solidFill>
                <a:latin typeface="Cambria" panose="02040503050406030204" pitchFamily="18" charset="0"/>
                <a:ea typeface="Cambria" panose="02040503050406030204" pitchFamily="18" charset="0"/>
              </a:rPr>
              <a:t> </a:t>
            </a:r>
            <a:r>
              <a:rPr lang="en-GB" sz="3800" dirty="0" err="1" smtClean="0">
                <a:solidFill>
                  <a:prstClr val="black"/>
                </a:solidFill>
                <a:latin typeface="Cambria" panose="02040503050406030204" pitchFamily="18" charset="0"/>
                <a:ea typeface="Cambria" panose="02040503050406030204" pitchFamily="18" charset="0"/>
              </a:rPr>
              <a:t>tựu</a:t>
            </a:r>
            <a:r>
              <a:rPr lang="en-GB" sz="3800" dirty="0" smtClean="0">
                <a:solidFill>
                  <a:prstClr val="black"/>
                </a:solidFill>
                <a:latin typeface="Cambria" panose="02040503050406030204" pitchFamily="18" charset="0"/>
                <a:ea typeface="Cambria" panose="02040503050406030204" pitchFamily="18" charset="0"/>
              </a:rPr>
              <a:t> </a:t>
            </a:r>
            <a:r>
              <a:rPr lang="en-GB" sz="3800" dirty="0" err="1" smtClean="0">
                <a:solidFill>
                  <a:prstClr val="black"/>
                </a:solidFill>
                <a:latin typeface="Cambria" panose="02040503050406030204" pitchFamily="18" charset="0"/>
                <a:ea typeface="Cambria" panose="02040503050406030204" pitchFamily="18" charset="0"/>
              </a:rPr>
              <a:t>trường</a:t>
            </a:r>
            <a:r>
              <a:rPr lang="en-GB" sz="3800" dirty="0" smtClean="0">
                <a:solidFill>
                  <a:prstClr val="black"/>
                </a:solidFill>
                <a:latin typeface="Cambria" panose="02040503050406030204" pitchFamily="18" charset="0"/>
                <a:ea typeface="Cambria" panose="02040503050406030204" pitchFamily="18" charset="0"/>
              </a:rPr>
              <a:t>?</a:t>
            </a:r>
          </a:p>
          <a:p>
            <a:pPr algn="just"/>
            <a:r>
              <a:rPr lang="en-GB" sz="3800" dirty="0" smtClean="0">
                <a:solidFill>
                  <a:prstClr val="black"/>
                </a:solidFill>
                <a:latin typeface="Cambria" panose="02040503050406030204" pitchFamily="18" charset="0"/>
                <a:ea typeface="Cambria" panose="02040503050406030204" pitchFamily="18" charset="0"/>
              </a:rPr>
              <a:t>4. </a:t>
            </a:r>
            <a:r>
              <a:rPr lang="en-GB" sz="3800" dirty="0" err="1" smtClean="0">
                <a:solidFill>
                  <a:prstClr val="black"/>
                </a:solidFill>
                <a:latin typeface="Cambria" panose="02040503050406030204" pitchFamily="18" charset="0"/>
                <a:ea typeface="Cambria" panose="02040503050406030204" pitchFamily="18" charset="0"/>
              </a:rPr>
              <a:t>Vì</a:t>
            </a:r>
            <a:r>
              <a:rPr lang="en-GB" sz="3800" dirty="0" smtClean="0">
                <a:solidFill>
                  <a:prstClr val="black"/>
                </a:solidFill>
                <a:latin typeface="Cambria" panose="02040503050406030204" pitchFamily="18" charset="0"/>
                <a:ea typeface="Cambria" panose="02040503050406030204" pitchFamily="18" charset="0"/>
              </a:rPr>
              <a:t> </a:t>
            </a:r>
            <a:r>
              <a:rPr lang="en-GB" sz="3800" dirty="0" err="1" smtClean="0">
                <a:solidFill>
                  <a:prstClr val="black"/>
                </a:solidFill>
                <a:latin typeface="Cambria" panose="02040503050406030204" pitchFamily="18" charset="0"/>
                <a:ea typeface="Cambria" panose="02040503050406030204" pitchFamily="18" charset="0"/>
              </a:rPr>
              <a:t>sao</a:t>
            </a:r>
            <a:r>
              <a:rPr lang="en-GB" sz="3800" dirty="0" smtClean="0">
                <a:solidFill>
                  <a:prstClr val="black"/>
                </a:solidFill>
                <a:latin typeface="Cambria" panose="02040503050406030204" pitchFamily="18" charset="0"/>
                <a:ea typeface="Cambria" panose="02040503050406030204" pitchFamily="18" charset="0"/>
              </a:rPr>
              <a:t> </a:t>
            </a:r>
            <a:r>
              <a:rPr lang="en-GB" sz="3800" dirty="0" err="1" smtClean="0">
                <a:solidFill>
                  <a:prstClr val="black"/>
                </a:solidFill>
                <a:latin typeface="Cambria" panose="02040503050406030204" pitchFamily="18" charset="0"/>
                <a:ea typeface="Cambria" panose="02040503050406030204" pitchFamily="18" charset="0"/>
              </a:rPr>
              <a:t>Bác</a:t>
            </a:r>
            <a:r>
              <a:rPr lang="en-GB" sz="3800" dirty="0" smtClean="0">
                <a:solidFill>
                  <a:prstClr val="black"/>
                </a:solidFill>
                <a:latin typeface="Cambria" panose="02040503050406030204" pitchFamily="18" charset="0"/>
                <a:ea typeface="Cambria" panose="02040503050406030204" pitchFamily="18" charset="0"/>
              </a:rPr>
              <a:t> </a:t>
            </a:r>
            <a:r>
              <a:rPr lang="en-GB" sz="3800" dirty="0" err="1" smtClean="0">
                <a:solidFill>
                  <a:prstClr val="black"/>
                </a:solidFill>
                <a:latin typeface="Cambria" panose="02040503050406030204" pitchFamily="18" charset="0"/>
                <a:ea typeface="Cambria" panose="02040503050406030204" pitchFamily="18" charset="0"/>
              </a:rPr>
              <a:t>khuyên</a:t>
            </a:r>
            <a:r>
              <a:rPr lang="en-GB" sz="3800" dirty="0" smtClean="0">
                <a:solidFill>
                  <a:prstClr val="black"/>
                </a:solidFill>
                <a:latin typeface="Cambria" panose="02040503050406030204" pitchFamily="18" charset="0"/>
                <a:ea typeface="Cambria" panose="02040503050406030204" pitchFamily="18" charset="0"/>
              </a:rPr>
              <a:t> </a:t>
            </a:r>
            <a:r>
              <a:rPr lang="en-GB" sz="3800" dirty="0" err="1" smtClean="0">
                <a:solidFill>
                  <a:prstClr val="black"/>
                </a:solidFill>
                <a:latin typeface="Cambria" panose="02040503050406030204" pitchFamily="18" charset="0"/>
                <a:ea typeface="Cambria" panose="02040503050406030204" pitchFamily="18" charset="0"/>
              </a:rPr>
              <a:t>các</a:t>
            </a:r>
            <a:r>
              <a:rPr lang="en-GB" sz="3800" dirty="0" smtClean="0">
                <a:solidFill>
                  <a:prstClr val="black"/>
                </a:solidFill>
                <a:latin typeface="Cambria" panose="02040503050406030204" pitchFamily="18" charset="0"/>
                <a:ea typeface="Cambria" panose="02040503050406030204" pitchFamily="18" charset="0"/>
              </a:rPr>
              <a:t> </a:t>
            </a:r>
            <a:r>
              <a:rPr lang="en-GB" sz="3800" dirty="0" err="1" smtClean="0">
                <a:solidFill>
                  <a:prstClr val="black"/>
                </a:solidFill>
                <a:latin typeface="Cambria" panose="02040503050406030204" pitchFamily="18" charset="0"/>
                <a:ea typeface="Cambria" panose="02040503050406030204" pitchFamily="18" charset="0"/>
              </a:rPr>
              <a:t>em</a:t>
            </a:r>
            <a:r>
              <a:rPr lang="en-GB" sz="3800" dirty="0" smtClean="0">
                <a:solidFill>
                  <a:prstClr val="black"/>
                </a:solidFill>
                <a:latin typeface="Cambria" panose="02040503050406030204" pitchFamily="18" charset="0"/>
                <a:ea typeface="Cambria" panose="02040503050406030204" pitchFamily="18" charset="0"/>
              </a:rPr>
              <a:t> </a:t>
            </a:r>
            <a:r>
              <a:rPr lang="en-GB" sz="3800" dirty="0" err="1" smtClean="0">
                <a:solidFill>
                  <a:prstClr val="black"/>
                </a:solidFill>
                <a:latin typeface="Cambria" panose="02040503050406030204" pitchFamily="18" charset="0"/>
                <a:ea typeface="Cambria" panose="02040503050406030204" pitchFamily="18" charset="0"/>
              </a:rPr>
              <a:t>học</a:t>
            </a:r>
            <a:r>
              <a:rPr lang="en-GB" sz="3800" dirty="0" smtClean="0">
                <a:solidFill>
                  <a:prstClr val="black"/>
                </a:solidFill>
                <a:latin typeface="Cambria" panose="02040503050406030204" pitchFamily="18" charset="0"/>
                <a:ea typeface="Cambria" panose="02040503050406030204" pitchFamily="18" charset="0"/>
              </a:rPr>
              <a:t> </a:t>
            </a:r>
            <a:r>
              <a:rPr lang="en-GB" sz="3800" dirty="0" err="1" smtClean="0">
                <a:solidFill>
                  <a:prstClr val="black"/>
                </a:solidFill>
                <a:latin typeface="Cambria" panose="02040503050406030204" pitchFamily="18" charset="0"/>
                <a:ea typeface="Cambria" panose="02040503050406030204" pitchFamily="18" charset="0"/>
              </a:rPr>
              <a:t>sinh</a:t>
            </a:r>
            <a:r>
              <a:rPr lang="en-GB" sz="3800" dirty="0" smtClean="0">
                <a:solidFill>
                  <a:prstClr val="black"/>
                </a:solidFill>
                <a:latin typeface="Cambria" panose="02040503050406030204" pitchFamily="18" charset="0"/>
                <a:ea typeface="Cambria" panose="02040503050406030204" pitchFamily="18" charset="0"/>
              </a:rPr>
              <a:t> </a:t>
            </a:r>
            <a:r>
              <a:rPr lang="en-GB" sz="3800" dirty="0" err="1" smtClean="0">
                <a:solidFill>
                  <a:prstClr val="black"/>
                </a:solidFill>
                <a:latin typeface="Cambria" panose="02040503050406030204" pitchFamily="18" charset="0"/>
                <a:ea typeface="Cambria" panose="02040503050406030204" pitchFamily="18" charset="0"/>
              </a:rPr>
              <a:t>phải</a:t>
            </a:r>
            <a:r>
              <a:rPr lang="en-GB" sz="3800" dirty="0" smtClean="0">
                <a:solidFill>
                  <a:prstClr val="black"/>
                </a:solidFill>
                <a:latin typeface="Cambria" panose="02040503050406030204" pitchFamily="18" charset="0"/>
                <a:ea typeface="Cambria" panose="02040503050406030204" pitchFamily="18" charset="0"/>
              </a:rPr>
              <a:t> </a:t>
            </a:r>
            <a:r>
              <a:rPr lang="en-GB" sz="3800" dirty="0" err="1" smtClean="0">
                <a:solidFill>
                  <a:prstClr val="black"/>
                </a:solidFill>
                <a:latin typeface="Cambria" panose="02040503050406030204" pitchFamily="18" charset="0"/>
                <a:ea typeface="Cambria" panose="02040503050406030204" pitchFamily="18" charset="0"/>
              </a:rPr>
              <a:t>cố</a:t>
            </a:r>
            <a:r>
              <a:rPr lang="en-GB" sz="3800" dirty="0" smtClean="0">
                <a:solidFill>
                  <a:prstClr val="black"/>
                </a:solidFill>
                <a:latin typeface="Cambria" panose="02040503050406030204" pitchFamily="18" charset="0"/>
                <a:ea typeface="Cambria" panose="02040503050406030204" pitchFamily="18" charset="0"/>
              </a:rPr>
              <a:t> </a:t>
            </a:r>
            <a:r>
              <a:rPr lang="en-GB" sz="3800" dirty="0" err="1" smtClean="0">
                <a:solidFill>
                  <a:prstClr val="black"/>
                </a:solidFill>
                <a:latin typeface="Cambria" panose="02040503050406030204" pitchFamily="18" charset="0"/>
                <a:ea typeface="Cambria" panose="02040503050406030204" pitchFamily="18" charset="0"/>
              </a:rPr>
              <a:t>gắng</a:t>
            </a:r>
            <a:r>
              <a:rPr lang="en-GB" sz="3800" dirty="0" smtClean="0">
                <a:solidFill>
                  <a:prstClr val="black"/>
                </a:solidFill>
                <a:latin typeface="Cambria" panose="02040503050406030204" pitchFamily="18" charset="0"/>
                <a:ea typeface="Cambria" panose="02040503050406030204" pitchFamily="18" charset="0"/>
              </a:rPr>
              <a:t>, </a:t>
            </a:r>
            <a:r>
              <a:rPr lang="en-GB" sz="3800" dirty="0" err="1" smtClean="0">
                <a:solidFill>
                  <a:prstClr val="black"/>
                </a:solidFill>
                <a:latin typeface="Cambria" panose="02040503050406030204" pitchFamily="18" charset="0"/>
                <a:ea typeface="Cambria" panose="02040503050406030204" pitchFamily="18" charset="0"/>
              </a:rPr>
              <a:t>siêng</a:t>
            </a:r>
            <a:r>
              <a:rPr lang="en-GB" sz="3800" dirty="0" smtClean="0">
                <a:solidFill>
                  <a:prstClr val="black"/>
                </a:solidFill>
                <a:latin typeface="Cambria" panose="02040503050406030204" pitchFamily="18" charset="0"/>
                <a:ea typeface="Cambria" panose="02040503050406030204" pitchFamily="18" charset="0"/>
              </a:rPr>
              <a:t> </a:t>
            </a:r>
            <a:r>
              <a:rPr lang="en-GB" sz="3800" dirty="0" err="1" smtClean="0">
                <a:solidFill>
                  <a:prstClr val="black"/>
                </a:solidFill>
                <a:latin typeface="Cambria" panose="02040503050406030204" pitchFamily="18" charset="0"/>
                <a:ea typeface="Cambria" panose="02040503050406030204" pitchFamily="18" charset="0"/>
              </a:rPr>
              <a:t>năng</a:t>
            </a:r>
            <a:r>
              <a:rPr lang="en-GB" sz="3800" dirty="0" smtClean="0">
                <a:solidFill>
                  <a:prstClr val="black"/>
                </a:solidFill>
                <a:latin typeface="Cambria" panose="02040503050406030204" pitchFamily="18" charset="0"/>
                <a:ea typeface="Cambria" panose="02040503050406030204" pitchFamily="18" charset="0"/>
              </a:rPr>
              <a:t> </a:t>
            </a:r>
            <a:r>
              <a:rPr lang="en-GB" sz="3800" dirty="0" err="1" smtClean="0">
                <a:solidFill>
                  <a:prstClr val="black"/>
                </a:solidFill>
                <a:latin typeface="Cambria" panose="02040503050406030204" pitchFamily="18" charset="0"/>
                <a:ea typeface="Cambria" panose="02040503050406030204" pitchFamily="18" charset="0"/>
              </a:rPr>
              <a:t>học</a:t>
            </a:r>
            <a:r>
              <a:rPr lang="en-GB" sz="3800" dirty="0" smtClean="0">
                <a:solidFill>
                  <a:prstClr val="black"/>
                </a:solidFill>
                <a:latin typeface="Cambria" panose="02040503050406030204" pitchFamily="18" charset="0"/>
                <a:ea typeface="Cambria" panose="02040503050406030204" pitchFamily="18" charset="0"/>
              </a:rPr>
              <a:t> </a:t>
            </a:r>
            <a:r>
              <a:rPr lang="en-GB" sz="3800" dirty="0" err="1" smtClean="0">
                <a:solidFill>
                  <a:prstClr val="black"/>
                </a:solidFill>
                <a:latin typeface="Cambria" panose="02040503050406030204" pitchFamily="18" charset="0"/>
                <a:ea typeface="Cambria" panose="02040503050406030204" pitchFamily="18" charset="0"/>
              </a:rPr>
              <a:t>tập</a:t>
            </a:r>
            <a:r>
              <a:rPr lang="en-GB" sz="3800" dirty="0" smtClean="0">
                <a:solidFill>
                  <a:prstClr val="black"/>
                </a:solidFill>
                <a:latin typeface="Cambria" panose="02040503050406030204" pitchFamily="18" charset="0"/>
                <a:ea typeface="Cambria" panose="02040503050406030204" pitchFamily="18" charset="0"/>
              </a:rPr>
              <a:t>,… </a:t>
            </a:r>
            <a:r>
              <a:rPr lang="en-GB" sz="3800" dirty="0" err="1" smtClean="0">
                <a:solidFill>
                  <a:prstClr val="black"/>
                </a:solidFill>
                <a:latin typeface="Cambria" panose="02040503050406030204" pitchFamily="18" charset="0"/>
                <a:ea typeface="Cambria" panose="02040503050406030204" pitchFamily="18" charset="0"/>
              </a:rPr>
              <a:t>trong</a:t>
            </a:r>
            <a:r>
              <a:rPr lang="en-GB" sz="3800" dirty="0" smtClean="0">
                <a:solidFill>
                  <a:prstClr val="black"/>
                </a:solidFill>
                <a:latin typeface="Cambria" panose="02040503050406030204" pitchFamily="18" charset="0"/>
                <a:ea typeface="Cambria" panose="02040503050406030204" pitchFamily="18" charset="0"/>
              </a:rPr>
              <a:t> </a:t>
            </a:r>
            <a:r>
              <a:rPr lang="en-GB" sz="3800" dirty="0" err="1" smtClean="0">
                <a:solidFill>
                  <a:prstClr val="black"/>
                </a:solidFill>
                <a:latin typeface="Cambria" panose="02040503050406030204" pitchFamily="18" charset="0"/>
                <a:ea typeface="Cambria" panose="02040503050406030204" pitchFamily="18" charset="0"/>
              </a:rPr>
              <a:t>những</a:t>
            </a:r>
            <a:r>
              <a:rPr lang="en-GB" sz="3800" dirty="0" smtClean="0">
                <a:solidFill>
                  <a:prstClr val="black"/>
                </a:solidFill>
                <a:latin typeface="Cambria" panose="02040503050406030204" pitchFamily="18" charset="0"/>
                <a:ea typeface="Cambria" panose="02040503050406030204" pitchFamily="18" charset="0"/>
              </a:rPr>
              <a:t> </a:t>
            </a:r>
            <a:r>
              <a:rPr lang="en-GB" sz="3800" dirty="0" err="1" smtClean="0">
                <a:solidFill>
                  <a:prstClr val="black"/>
                </a:solidFill>
                <a:latin typeface="Cambria" panose="02040503050406030204" pitchFamily="18" charset="0"/>
                <a:ea typeface="Cambria" panose="02040503050406030204" pitchFamily="18" charset="0"/>
              </a:rPr>
              <a:t>năm</a:t>
            </a:r>
            <a:r>
              <a:rPr lang="en-GB" sz="3800" dirty="0" smtClean="0">
                <a:solidFill>
                  <a:prstClr val="black"/>
                </a:solidFill>
                <a:latin typeface="Cambria" panose="02040503050406030204" pitchFamily="18" charset="0"/>
                <a:ea typeface="Cambria" panose="02040503050406030204" pitchFamily="18" charset="0"/>
              </a:rPr>
              <a:t> </a:t>
            </a:r>
            <a:r>
              <a:rPr lang="en-GB" sz="3800" dirty="0" err="1" smtClean="0">
                <a:solidFill>
                  <a:prstClr val="black"/>
                </a:solidFill>
                <a:latin typeface="Cambria" panose="02040503050406030204" pitchFamily="18" charset="0"/>
                <a:ea typeface="Cambria" panose="02040503050406030204" pitchFamily="18" charset="0"/>
              </a:rPr>
              <a:t>tới</a:t>
            </a:r>
            <a:r>
              <a:rPr lang="en-GB" sz="3800" dirty="0" smtClean="0">
                <a:solidFill>
                  <a:prstClr val="black"/>
                </a:solidFill>
                <a:latin typeface="Cambria" panose="02040503050406030204" pitchFamily="18" charset="0"/>
                <a:ea typeface="Cambria" panose="02040503050406030204" pitchFamily="18" charset="0"/>
              </a:rPr>
              <a:t>?</a:t>
            </a:r>
          </a:p>
        </p:txBody>
      </p:sp>
      <p:pic>
        <p:nvPicPr>
          <p:cNvPr id="28" name="Picture 27"/>
          <p:cNvPicPr>
            <a:picLocks noChangeAspect="1"/>
          </p:cNvPicPr>
          <p:nvPr/>
        </p:nvPicPr>
        <p:blipFill>
          <a:blip r:embed="rId6"/>
          <a:stretch>
            <a:fillRect/>
          </a:stretch>
        </p:blipFill>
        <p:spPr>
          <a:xfrm>
            <a:off x="10287000" y="2133041"/>
            <a:ext cx="8498561" cy="662692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ppt_x"/>
                                          </p:val>
                                        </p:tav>
                                        <p:tav tm="100000">
                                          <p:val>
                                            <p:strVal val="#ppt_x"/>
                                          </p:val>
                                        </p:tav>
                                      </p:tavLst>
                                    </p:anim>
                                    <p:anim calcmode="lin" valueType="num">
                                      <p:cBhvr additive="base">
                                        <p:cTn id="1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fill="hold"/>
                                        <p:tgtEl>
                                          <p:spTgt spid="26"/>
                                        </p:tgtEl>
                                        <p:attrNameLst>
                                          <p:attrName>ppt_x</p:attrName>
                                        </p:attrNameLst>
                                      </p:cBhvr>
                                      <p:tavLst>
                                        <p:tav tm="0">
                                          <p:val>
                                            <p:strVal val="#ppt_x"/>
                                          </p:val>
                                        </p:tav>
                                        <p:tav tm="100000">
                                          <p:val>
                                            <p:strVal val="#ppt_x"/>
                                          </p:val>
                                        </p:tav>
                                      </p:tavLst>
                                    </p:anim>
                                    <p:anim calcmode="lin" valueType="num">
                                      <p:cBhvr additive="base">
                                        <p:cTn id="3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B3256"/>
        </a:solidFill>
        <a:effectLst/>
      </p:bgPr>
    </p:bg>
    <p:spTree>
      <p:nvGrpSpPr>
        <p:cNvPr id="1" name=""/>
        <p:cNvGrpSpPr/>
        <p:nvPr/>
      </p:nvGrpSpPr>
      <p:grpSpPr>
        <a:xfrm>
          <a:off x="0" y="0"/>
          <a:ext cx="0" cy="0"/>
          <a:chOff x="0" y="0"/>
          <a:chExt cx="0" cy="0"/>
        </a:xfrm>
      </p:grpSpPr>
      <p:grpSp>
        <p:nvGrpSpPr>
          <p:cNvPr id="10" name="Group 9"/>
          <p:cNvGrpSpPr/>
          <p:nvPr/>
        </p:nvGrpSpPr>
        <p:grpSpPr>
          <a:xfrm>
            <a:off x="990600" y="873760"/>
            <a:ext cx="16078200" cy="9024632"/>
            <a:chOff x="1541986" y="1270381"/>
            <a:chExt cx="15493663" cy="8643632"/>
          </a:xfrm>
        </p:grpSpPr>
        <p:sp>
          <p:nvSpPr>
            <p:cNvPr id="2" name="Freeform 2"/>
            <p:cNvSpPr/>
            <p:nvPr/>
          </p:nvSpPr>
          <p:spPr>
            <a:xfrm rot="-226190">
              <a:off x="2201072" y="3112307"/>
              <a:ext cx="4710777" cy="5198743"/>
            </a:xfrm>
            <a:custGeom>
              <a:avLst/>
              <a:gdLst/>
              <a:ahLst/>
              <a:cxnLst/>
              <a:rect l="l" t="t" r="r" b="b"/>
              <a:pathLst>
                <a:path w="4710777" h="5198743">
                  <a:moveTo>
                    <a:pt x="0" y="0"/>
                  </a:moveTo>
                  <a:lnTo>
                    <a:pt x="4710777" y="0"/>
                  </a:lnTo>
                  <a:lnTo>
                    <a:pt x="4710777" y="5198742"/>
                  </a:lnTo>
                  <a:lnTo>
                    <a:pt x="0" y="5198742"/>
                  </a:lnTo>
                  <a:lnTo>
                    <a:pt x="0" y="0"/>
                  </a:lnTo>
                  <a:close/>
                </a:path>
              </a:pathLst>
            </a:custGeom>
            <a:blipFill>
              <a:blip r:embed="rId2"/>
              <a:stretch>
                <a:fillRect l="-5179" r="-5179"/>
              </a:stretch>
            </a:blipFill>
          </p:spPr>
        </p:sp>
        <p:grpSp>
          <p:nvGrpSpPr>
            <p:cNvPr id="9" name="Group 8"/>
            <p:cNvGrpSpPr/>
            <p:nvPr/>
          </p:nvGrpSpPr>
          <p:grpSpPr>
            <a:xfrm>
              <a:off x="1541986" y="1270381"/>
              <a:ext cx="15493663" cy="8643632"/>
              <a:chOff x="1541986" y="1270381"/>
              <a:chExt cx="15493663" cy="8643632"/>
            </a:xfrm>
          </p:grpSpPr>
          <p:sp>
            <p:nvSpPr>
              <p:cNvPr id="3" name="Freeform 3"/>
              <p:cNvSpPr/>
              <p:nvPr/>
            </p:nvSpPr>
            <p:spPr>
              <a:xfrm rot="580999">
                <a:off x="12324872" y="2238519"/>
                <a:ext cx="4710777" cy="4710777"/>
              </a:xfrm>
              <a:custGeom>
                <a:avLst/>
                <a:gdLst/>
                <a:ahLst/>
                <a:cxnLst/>
                <a:rect l="l" t="t" r="r" b="b"/>
                <a:pathLst>
                  <a:path w="4710777" h="4710777">
                    <a:moveTo>
                      <a:pt x="0" y="0"/>
                    </a:moveTo>
                    <a:lnTo>
                      <a:pt x="4710777" y="0"/>
                    </a:lnTo>
                    <a:lnTo>
                      <a:pt x="4710777" y="4710777"/>
                    </a:lnTo>
                    <a:lnTo>
                      <a:pt x="0" y="4710777"/>
                    </a:lnTo>
                    <a:lnTo>
                      <a:pt x="0" y="0"/>
                    </a:lnTo>
                    <a:close/>
                  </a:path>
                </a:pathLst>
              </a:custGeom>
              <a:blipFill>
                <a:blip r:embed="rId2"/>
                <a:stretch>
                  <a:fillRect/>
                </a:stretch>
              </a:blipFill>
            </p:spPr>
          </p:sp>
          <p:grpSp>
            <p:nvGrpSpPr>
              <p:cNvPr id="4" name="Group 4"/>
              <p:cNvGrpSpPr/>
              <p:nvPr/>
            </p:nvGrpSpPr>
            <p:grpSpPr>
              <a:xfrm>
                <a:off x="4438649" y="1270381"/>
                <a:ext cx="12218388" cy="7985452"/>
                <a:chOff x="0" y="0"/>
                <a:chExt cx="3146134" cy="2056188"/>
              </a:xfrm>
            </p:grpSpPr>
            <p:sp>
              <p:nvSpPr>
                <p:cNvPr id="5" name="Freeform 5"/>
                <p:cNvSpPr/>
                <p:nvPr/>
              </p:nvSpPr>
              <p:spPr>
                <a:xfrm>
                  <a:off x="16510" y="11430"/>
                  <a:ext cx="3115654" cy="2032058"/>
                </a:xfrm>
                <a:custGeom>
                  <a:avLst/>
                  <a:gdLst/>
                  <a:ahLst/>
                  <a:cxnLst/>
                  <a:rect l="l" t="t" r="r" b="b"/>
                  <a:pathLst>
                    <a:path w="3115654" h="2032058">
                      <a:moveTo>
                        <a:pt x="1270" y="0"/>
                      </a:moveTo>
                      <a:lnTo>
                        <a:pt x="3115654" y="15240"/>
                      </a:lnTo>
                      <a:lnTo>
                        <a:pt x="3083904" y="2032058"/>
                      </a:lnTo>
                      <a:lnTo>
                        <a:pt x="1125490" y="2032058"/>
                      </a:lnTo>
                      <a:lnTo>
                        <a:pt x="0" y="2005388"/>
                      </a:lnTo>
                      <a:lnTo>
                        <a:pt x="11430" y="656320"/>
                      </a:lnTo>
                      <a:close/>
                    </a:path>
                  </a:pathLst>
                </a:custGeom>
                <a:solidFill>
                  <a:srgbClr val="FDE5BE"/>
                </a:solidFill>
              </p:spPr>
            </p:sp>
            <p:sp>
              <p:nvSpPr>
                <p:cNvPr id="6" name="Freeform 6"/>
                <p:cNvSpPr/>
                <p:nvPr/>
              </p:nvSpPr>
              <p:spPr>
                <a:xfrm>
                  <a:off x="0" y="-1270"/>
                  <a:ext cx="3144864" cy="2057458"/>
                </a:xfrm>
                <a:custGeom>
                  <a:avLst/>
                  <a:gdLst/>
                  <a:ahLst/>
                  <a:cxnLst/>
                  <a:rect l="l" t="t" r="r" b="b"/>
                  <a:pathLst>
                    <a:path w="3144864" h="2057458">
                      <a:moveTo>
                        <a:pt x="3110574" y="2032058"/>
                      </a:moveTo>
                      <a:cubicBezTo>
                        <a:pt x="3108035" y="2035868"/>
                        <a:pt x="3104224" y="2040948"/>
                        <a:pt x="3100414" y="2044758"/>
                      </a:cubicBezTo>
                      <a:cubicBezTo>
                        <a:pt x="3096604" y="2047298"/>
                        <a:pt x="3091524" y="2049838"/>
                        <a:pt x="3087714" y="2049838"/>
                      </a:cubicBezTo>
                      <a:cubicBezTo>
                        <a:pt x="2980407" y="2048568"/>
                        <a:pt x="2848569" y="2054918"/>
                        <a:pt x="2714289" y="2057458"/>
                      </a:cubicBezTo>
                      <a:cubicBezTo>
                        <a:pt x="2672785" y="2057458"/>
                        <a:pt x="2628839" y="2056188"/>
                        <a:pt x="2587334" y="2056188"/>
                      </a:cubicBezTo>
                      <a:cubicBezTo>
                        <a:pt x="2494559" y="2054918"/>
                        <a:pt x="2401784" y="2053648"/>
                        <a:pt x="2309010" y="2053648"/>
                      </a:cubicBezTo>
                      <a:lnTo>
                        <a:pt x="2006271" y="2053648"/>
                      </a:lnTo>
                      <a:cubicBezTo>
                        <a:pt x="1937910" y="2053648"/>
                        <a:pt x="1871991" y="2052378"/>
                        <a:pt x="1803631" y="2052378"/>
                      </a:cubicBezTo>
                      <a:cubicBezTo>
                        <a:pt x="1745036" y="2052378"/>
                        <a:pt x="1684000" y="2052378"/>
                        <a:pt x="1625406" y="2053648"/>
                      </a:cubicBezTo>
                      <a:lnTo>
                        <a:pt x="1588784" y="2053648"/>
                      </a:lnTo>
                      <a:cubicBezTo>
                        <a:pt x="1503333" y="2052378"/>
                        <a:pt x="551171" y="2051108"/>
                        <a:pt x="465720" y="2048568"/>
                      </a:cubicBezTo>
                      <a:cubicBezTo>
                        <a:pt x="414450" y="2047298"/>
                        <a:pt x="363179" y="2042218"/>
                        <a:pt x="311909" y="2039678"/>
                      </a:cubicBezTo>
                      <a:cubicBezTo>
                        <a:pt x="219134" y="2034598"/>
                        <a:pt x="126359" y="2030788"/>
                        <a:pt x="41910" y="2025708"/>
                      </a:cubicBezTo>
                      <a:cubicBezTo>
                        <a:pt x="33020" y="2024438"/>
                        <a:pt x="24130" y="2021898"/>
                        <a:pt x="16510" y="2018088"/>
                      </a:cubicBezTo>
                      <a:cubicBezTo>
                        <a:pt x="5080" y="2013008"/>
                        <a:pt x="0" y="2001578"/>
                        <a:pt x="1270" y="1985125"/>
                      </a:cubicBezTo>
                      <a:cubicBezTo>
                        <a:pt x="2540" y="1895214"/>
                        <a:pt x="3810" y="1803754"/>
                        <a:pt x="3810" y="1713843"/>
                      </a:cubicBezTo>
                      <a:cubicBezTo>
                        <a:pt x="5080" y="1622382"/>
                        <a:pt x="17780" y="662820"/>
                        <a:pt x="17780" y="571359"/>
                      </a:cubicBezTo>
                      <a:cubicBezTo>
                        <a:pt x="19050" y="482999"/>
                        <a:pt x="20320" y="394638"/>
                        <a:pt x="19050" y="304728"/>
                      </a:cubicBezTo>
                      <a:cubicBezTo>
                        <a:pt x="17780" y="216367"/>
                        <a:pt x="16510" y="129557"/>
                        <a:pt x="6350" y="48260"/>
                      </a:cubicBezTo>
                      <a:cubicBezTo>
                        <a:pt x="5080" y="35560"/>
                        <a:pt x="2540" y="22860"/>
                        <a:pt x="1270" y="10160"/>
                      </a:cubicBezTo>
                      <a:cubicBezTo>
                        <a:pt x="3810" y="8890"/>
                        <a:pt x="5080" y="7620"/>
                        <a:pt x="6350" y="7620"/>
                      </a:cubicBezTo>
                      <a:cubicBezTo>
                        <a:pt x="34290" y="6350"/>
                        <a:pt x="75089" y="5080"/>
                        <a:pt x="128801" y="3810"/>
                      </a:cubicBezTo>
                      <a:cubicBezTo>
                        <a:pt x="204486" y="1270"/>
                        <a:pt x="282612" y="1270"/>
                        <a:pt x="358297" y="1270"/>
                      </a:cubicBezTo>
                      <a:cubicBezTo>
                        <a:pt x="453513" y="2540"/>
                        <a:pt x="1415441" y="5080"/>
                        <a:pt x="1510658" y="6350"/>
                      </a:cubicBezTo>
                      <a:cubicBezTo>
                        <a:pt x="1603432" y="7620"/>
                        <a:pt x="1696207" y="7620"/>
                        <a:pt x="1788982" y="7620"/>
                      </a:cubicBezTo>
                      <a:cubicBezTo>
                        <a:pt x="1840253" y="7620"/>
                        <a:pt x="1891523" y="7620"/>
                        <a:pt x="1942793" y="8890"/>
                      </a:cubicBezTo>
                      <a:cubicBezTo>
                        <a:pt x="2042892" y="11430"/>
                        <a:pt x="2145433" y="10160"/>
                        <a:pt x="2245532" y="2540"/>
                      </a:cubicBezTo>
                      <a:cubicBezTo>
                        <a:pt x="2287037" y="0"/>
                        <a:pt x="2328541" y="2540"/>
                        <a:pt x="2370046" y="2540"/>
                      </a:cubicBezTo>
                      <a:cubicBezTo>
                        <a:pt x="2462821" y="2540"/>
                        <a:pt x="2555595" y="1270"/>
                        <a:pt x="2648370" y="3810"/>
                      </a:cubicBezTo>
                      <a:cubicBezTo>
                        <a:pt x="2765559" y="6350"/>
                        <a:pt x="2880307" y="13970"/>
                        <a:pt x="2997496" y="17780"/>
                      </a:cubicBezTo>
                      <a:cubicBezTo>
                        <a:pt x="3048767" y="20320"/>
                        <a:pt x="3078824" y="19050"/>
                        <a:pt x="3105494" y="21590"/>
                      </a:cubicBezTo>
                      <a:cubicBezTo>
                        <a:pt x="3114385" y="22860"/>
                        <a:pt x="3123274" y="25400"/>
                        <a:pt x="3132164" y="27940"/>
                      </a:cubicBezTo>
                      <a:cubicBezTo>
                        <a:pt x="3139785" y="30480"/>
                        <a:pt x="3143594" y="36830"/>
                        <a:pt x="3143594" y="46990"/>
                      </a:cubicBezTo>
                      <a:cubicBezTo>
                        <a:pt x="3144864" y="87702"/>
                        <a:pt x="3141054" y="134207"/>
                        <a:pt x="3137244" y="180713"/>
                      </a:cubicBezTo>
                      <a:cubicBezTo>
                        <a:pt x="3133435" y="219467"/>
                        <a:pt x="3132164" y="259772"/>
                        <a:pt x="3130894" y="298527"/>
                      </a:cubicBezTo>
                      <a:cubicBezTo>
                        <a:pt x="3128354" y="363634"/>
                        <a:pt x="3127085" y="428742"/>
                        <a:pt x="3125814" y="493850"/>
                      </a:cubicBezTo>
                      <a:cubicBezTo>
                        <a:pt x="3124544" y="554307"/>
                        <a:pt x="3123274" y="614764"/>
                        <a:pt x="3123274" y="675221"/>
                      </a:cubicBezTo>
                      <a:cubicBezTo>
                        <a:pt x="3123274" y="775983"/>
                        <a:pt x="3111844" y="1743296"/>
                        <a:pt x="3110574" y="1844058"/>
                      </a:cubicBezTo>
                      <a:cubicBezTo>
                        <a:pt x="3113114" y="1909166"/>
                        <a:pt x="3111844" y="1974274"/>
                        <a:pt x="3110574" y="2032058"/>
                      </a:cubicBezTo>
                      <a:close/>
                      <a:moveTo>
                        <a:pt x="17780" y="2001578"/>
                      </a:moveTo>
                      <a:cubicBezTo>
                        <a:pt x="22860" y="2002848"/>
                        <a:pt x="29210" y="2005388"/>
                        <a:pt x="36830" y="2005388"/>
                      </a:cubicBezTo>
                      <a:cubicBezTo>
                        <a:pt x="123918" y="2010468"/>
                        <a:pt x="224017" y="2015548"/>
                        <a:pt x="321675" y="2019358"/>
                      </a:cubicBezTo>
                      <a:cubicBezTo>
                        <a:pt x="368062" y="2021898"/>
                        <a:pt x="414450" y="2025708"/>
                        <a:pt x="463279" y="2026978"/>
                      </a:cubicBezTo>
                      <a:cubicBezTo>
                        <a:pt x="495017" y="2028248"/>
                        <a:pt x="1393468" y="2024438"/>
                        <a:pt x="1422766" y="2025708"/>
                      </a:cubicBezTo>
                      <a:cubicBezTo>
                        <a:pt x="1474036" y="2026978"/>
                        <a:pt x="1525306" y="2029518"/>
                        <a:pt x="1576577" y="2030788"/>
                      </a:cubicBezTo>
                      <a:cubicBezTo>
                        <a:pt x="1600991" y="2032058"/>
                        <a:pt x="1622964" y="2032058"/>
                        <a:pt x="1647379" y="2032058"/>
                      </a:cubicBezTo>
                      <a:cubicBezTo>
                        <a:pt x="1757244" y="2032058"/>
                        <a:pt x="1864667" y="2030788"/>
                        <a:pt x="1974532" y="2032058"/>
                      </a:cubicBezTo>
                      <a:cubicBezTo>
                        <a:pt x="2016036" y="2032058"/>
                        <a:pt x="2059982" y="2034598"/>
                        <a:pt x="2101487" y="2034598"/>
                      </a:cubicBezTo>
                      <a:cubicBezTo>
                        <a:pt x="2164964" y="2034598"/>
                        <a:pt x="2226000" y="2030788"/>
                        <a:pt x="2289478" y="2030788"/>
                      </a:cubicBezTo>
                      <a:cubicBezTo>
                        <a:pt x="2365163" y="2030788"/>
                        <a:pt x="2438406" y="2032058"/>
                        <a:pt x="2514091" y="2032058"/>
                      </a:cubicBezTo>
                      <a:cubicBezTo>
                        <a:pt x="2614190" y="2032058"/>
                        <a:pt x="2716730" y="2032058"/>
                        <a:pt x="2816830" y="2030788"/>
                      </a:cubicBezTo>
                      <a:cubicBezTo>
                        <a:pt x="2907163" y="2029518"/>
                        <a:pt x="2995055" y="2026978"/>
                        <a:pt x="3072474" y="2024438"/>
                      </a:cubicBezTo>
                      <a:cubicBezTo>
                        <a:pt x="3077554" y="2024438"/>
                        <a:pt x="3082635" y="2021898"/>
                        <a:pt x="3088985" y="2020628"/>
                      </a:cubicBezTo>
                      <a:cubicBezTo>
                        <a:pt x="3088985" y="2007928"/>
                        <a:pt x="3090254" y="1995228"/>
                        <a:pt x="3090254" y="1980474"/>
                      </a:cubicBezTo>
                      <a:lnTo>
                        <a:pt x="3090254" y="1932419"/>
                      </a:lnTo>
                      <a:cubicBezTo>
                        <a:pt x="3091524" y="1853359"/>
                        <a:pt x="3094064" y="1772750"/>
                        <a:pt x="3092794" y="1693691"/>
                      </a:cubicBezTo>
                      <a:cubicBezTo>
                        <a:pt x="3091524" y="1582077"/>
                        <a:pt x="3104224" y="605463"/>
                        <a:pt x="3108035" y="493850"/>
                      </a:cubicBezTo>
                      <a:cubicBezTo>
                        <a:pt x="3110574" y="428742"/>
                        <a:pt x="3113114" y="363634"/>
                        <a:pt x="3113114" y="298527"/>
                      </a:cubicBezTo>
                      <a:cubicBezTo>
                        <a:pt x="3113114" y="244270"/>
                        <a:pt x="3114385" y="191564"/>
                        <a:pt x="3122004" y="138858"/>
                      </a:cubicBezTo>
                      <a:cubicBezTo>
                        <a:pt x="3125814" y="107854"/>
                        <a:pt x="3128354" y="76851"/>
                        <a:pt x="3123274" y="49530"/>
                      </a:cubicBezTo>
                      <a:cubicBezTo>
                        <a:pt x="3115654" y="49530"/>
                        <a:pt x="3109304" y="48260"/>
                        <a:pt x="3101685" y="48260"/>
                      </a:cubicBezTo>
                      <a:cubicBezTo>
                        <a:pt x="3068664" y="45720"/>
                        <a:pt x="3014587" y="45720"/>
                        <a:pt x="2948667" y="40640"/>
                      </a:cubicBezTo>
                      <a:cubicBezTo>
                        <a:pt x="2826595" y="33020"/>
                        <a:pt x="2702082" y="27940"/>
                        <a:pt x="2580010" y="27940"/>
                      </a:cubicBezTo>
                      <a:cubicBezTo>
                        <a:pt x="2494559" y="27940"/>
                        <a:pt x="2406667" y="31750"/>
                        <a:pt x="2321217" y="24130"/>
                      </a:cubicBezTo>
                      <a:lnTo>
                        <a:pt x="2296802" y="24130"/>
                      </a:lnTo>
                      <a:cubicBezTo>
                        <a:pt x="2226000" y="27940"/>
                        <a:pt x="2150316" y="33020"/>
                        <a:pt x="2077072" y="34290"/>
                      </a:cubicBezTo>
                      <a:cubicBezTo>
                        <a:pt x="1996505" y="35560"/>
                        <a:pt x="1918379" y="31750"/>
                        <a:pt x="1837811" y="30480"/>
                      </a:cubicBezTo>
                      <a:cubicBezTo>
                        <a:pt x="1762126" y="29210"/>
                        <a:pt x="1686442" y="27940"/>
                        <a:pt x="1613198" y="27940"/>
                      </a:cubicBezTo>
                      <a:cubicBezTo>
                        <a:pt x="1586342" y="27940"/>
                        <a:pt x="1561928" y="29210"/>
                        <a:pt x="1535072" y="27940"/>
                      </a:cubicBezTo>
                      <a:cubicBezTo>
                        <a:pt x="1442297" y="26670"/>
                        <a:pt x="482810" y="24130"/>
                        <a:pt x="387594" y="24130"/>
                      </a:cubicBezTo>
                      <a:cubicBezTo>
                        <a:pt x="304585" y="22860"/>
                        <a:pt x="221576" y="24130"/>
                        <a:pt x="138567" y="24130"/>
                      </a:cubicBezTo>
                      <a:cubicBezTo>
                        <a:pt x="94621" y="24130"/>
                        <a:pt x="45720" y="24130"/>
                        <a:pt x="21590" y="25400"/>
                      </a:cubicBezTo>
                      <a:cubicBezTo>
                        <a:pt x="20320" y="25400"/>
                        <a:pt x="21590" y="36830"/>
                        <a:pt x="22860" y="41910"/>
                      </a:cubicBezTo>
                      <a:cubicBezTo>
                        <a:pt x="26670" y="83051"/>
                        <a:pt x="31750" y="132657"/>
                        <a:pt x="34290" y="180713"/>
                      </a:cubicBezTo>
                      <a:cubicBezTo>
                        <a:pt x="36830" y="267523"/>
                        <a:pt x="38100" y="354333"/>
                        <a:pt x="38100" y="441143"/>
                      </a:cubicBezTo>
                      <a:cubicBezTo>
                        <a:pt x="38100" y="496950"/>
                        <a:pt x="36830" y="551206"/>
                        <a:pt x="35560" y="607013"/>
                      </a:cubicBezTo>
                      <a:cubicBezTo>
                        <a:pt x="34290" y="661269"/>
                        <a:pt x="22860" y="1580527"/>
                        <a:pt x="21590" y="1633233"/>
                      </a:cubicBezTo>
                      <a:lnTo>
                        <a:pt x="21590" y="1735545"/>
                      </a:lnTo>
                      <a:cubicBezTo>
                        <a:pt x="21590" y="1813055"/>
                        <a:pt x="20320" y="1892114"/>
                        <a:pt x="20320" y="1969623"/>
                      </a:cubicBezTo>
                      <a:cubicBezTo>
                        <a:pt x="20320" y="1980474"/>
                        <a:pt x="19050" y="1989775"/>
                        <a:pt x="17780" y="2001578"/>
                      </a:cubicBezTo>
                      <a:close/>
                    </a:path>
                  </a:pathLst>
                </a:custGeom>
                <a:solidFill>
                  <a:srgbClr val="715B4D"/>
                </a:solidFill>
              </p:spPr>
            </p:sp>
          </p:grpSp>
          <p:sp>
            <p:nvSpPr>
              <p:cNvPr id="7" name="Freeform 7"/>
              <p:cNvSpPr/>
              <p:nvPr/>
            </p:nvSpPr>
            <p:spPr>
              <a:xfrm rot="550646">
                <a:off x="4516281" y="8355237"/>
                <a:ext cx="7292519" cy="1558776"/>
              </a:xfrm>
              <a:custGeom>
                <a:avLst/>
                <a:gdLst/>
                <a:ahLst/>
                <a:cxnLst/>
                <a:rect l="l" t="t" r="r" b="b"/>
                <a:pathLst>
                  <a:path w="7292519" h="1558776">
                    <a:moveTo>
                      <a:pt x="0" y="0"/>
                    </a:moveTo>
                    <a:lnTo>
                      <a:pt x="7292519" y="0"/>
                    </a:lnTo>
                    <a:lnTo>
                      <a:pt x="7292519" y="1558776"/>
                    </a:lnTo>
                    <a:lnTo>
                      <a:pt x="0" y="1558776"/>
                    </a:lnTo>
                    <a:lnTo>
                      <a:pt x="0" y="0"/>
                    </a:lnTo>
                    <a:close/>
                  </a:path>
                </a:pathLst>
              </a:custGeom>
              <a:blipFill>
                <a:blip r:embed="rId3"/>
                <a:stretch>
                  <a:fillRect/>
                </a:stretch>
              </a:blipFill>
            </p:spPr>
          </p:sp>
          <p:sp>
            <p:nvSpPr>
              <p:cNvPr id="13" name="Freeform 9"/>
              <p:cNvSpPr/>
              <p:nvPr/>
            </p:nvSpPr>
            <p:spPr>
              <a:xfrm>
                <a:off x="1541986" y="5321729"/>
                <a:ext cx="4052105" cy="4082725"/>
              </a:xfrm>
              <a:custGeom>
                <a:avLst/>
                <a:gdLst/>
                <a:ahLst/>
                <a:cxnLst/>
                <a:rect l="l" t="t" r="r" b="b"/>
                <a:pathLst>
                  <a:path w="4052105" h="4082725">
                    <a:moveTo>
                      <a:pt x="0" y="0"/>
                    </a:moveTo>
                    <a:lnTo>
                      <a:pt x="4052105" y="0"/>
                    </a:lnTo>
                    <a:lnTo>
                      <a:pt x="4052105" y="4082725"/>
                    </a:lnTo>
                    <a:lnTo>
                      <a:pt x="0" y="4082725"/>
                    </a:lnTo>
                    <a:lnTo>
                      <a:pt x="0" y="0"/>
                    </a:lnTo>
                    <a:close/>
                  </a:path>
                </a:pathLst>
              </a:custGeom>
              <a:blipFill>
                <a:blip r:embed="rId4"/>
                <a:stretch>
                  <a:fillRect/>
                </a:stretch>
              </a:blipFill>
            </p:spPr>
          </p:sp>
        </p:grpSp>
      </p:grpSp>
      <p:pic>
        <p:nvPicPr>
          <p:cNvPr id="8" name="Picture 7"/>
          <p:cNvPicPr>
            <a:picLocks noChangeAspect="1"/>
          </p:cNvPicPr>
          <p:nvPr/>
        </p:nvPicPr>
        <p:blipFill>
          <a:blip r:embed="rId5"/>
          <a:stretch>
            <a:fillRect/>
          </a:stretch>
        </p:blipFill>
        <p:spPr>
          <a:xfrm>
            <a:off x="4876800" y="377211"/>
            <a:ext cx="11400508" cy="9565453"/>
          </a:xfrm>
          <a:prstGeom prst="rect">
            <a:avLst/>
          </a:prstGeom>
        </p:spPr>
      </p:pic>
    </p:spTree>
    <p:extLst>
      <p:ext uri="{BB962C8B-B14F-4D97-AF65-F5344CB8AC3E}">
        <p14:creationId xmlns:p14="http://schemas.microsoft.com/office/powerpoint/2010/main" val="25434548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4B3256"/>
        </a:solidFill>
        <a:effectLst/>
      </p:bgPr>
    </p:bg>
    <p:spTree>
      <p:nvGrpSpPr>
        <p:cNvPr id="1" name=""/>
        <p:cNvGrpSpPr/>
        <p:nvPr/>
      </p:nvGrpSpPr>
      <p:grpSpPr>
        <a:xfrm>
          <a:off x="0" y="0"/>
          <a:ext cx="0" cy="0"/>
          <a:chOff x="0" y="0"/>
          <a:chExt cx="0" cy="0"/>
        </a:xfrm>
      </p:grpSpPr>
      <p:sp>
        <p:nvSpPr>
          <p:cNvPr id="2" name="Freeform 2"/>
          <p:cNvSpPr/>
          <p:nvPr/>
        </p:nvSpPr>
        <p:spPr>
          <a:xfrm rot="-274447">
            <a:off x="1395095" y="3618522"/>
            <a:ext cx="4710777" cy="5198743"/>
          </a:xfrm>
          <a:custGeom>
            <a:avLst/>
            <a:gdLst/>
            <a:ahLst/>
            <a:cxnLst/>
            <a:rect l="l" t="t" r="r" b="b"/>
            <a:pathLst>
              <a:path w="4710777" h="5198743">
                <a:moveTo>
                  <a:pt x="0" y="0"/>
                </a:moveTo>
                <a:lnTo>
                  <a:pt x="4710777" y="0"/>
                </a:lnTo>
                <a:lnTo>
                  <a:pt x="4710777" y="5198743"/>
                </a:lnTo>
                <a:lnTo>
                  <a:pt x="0" y="5198743"/>
                </a:lnTo>
                <a:lnTo>
                  <a:pt x="0" y="0"/>
                </a:lnTo>
                <a:close/>
              </a:path>
            </a:pathLst>
          </a:custGeom>
          <a:blipFill>
            <a:blip r:embed="rId2"/>
            <a:stretch>
              <a:fillRect l="-5179" r="-5179"/>
            </a:stretch>
          </a:blipFill>
        </p:spPr>
      </p:sp>
      <p:sp>
        <p:nvSpPr>
          <p:cNvPr id="3" name="Freeform 3"/>
          <p:cNvSpPr/>
          <p:nvPr/>
        </p:nvSpPr>
        <p:spPr>
          <a:xfrm rot="580782">
            <a:off x="12319187" y="2374297"/>
            <a:ext cx="5135383" cy="5422037"/>
          </a:xfrm>
          <a:custGeom>
            <a:avLst/>
            <a:gdLst/>
            <a:ahLst/>
            <a:cxnLst/>
            <a:rect l="l" t="t" r="r" b="b"/>
            <a:pathLst>
              <a:path w="5135383" h="5422037">
                <a:moveTo>
                  <a:pt x="0" y="0"/>
                </a:moveTo>
                <a:lnTo>
                  <a:pt x="5135383" y="0"/>
                </a:lnTo>
                <a:lnTo>
                  <a:pt x="5135383" y="5422037"/>
                </a:lnTo>
                <a:lnTo>
                  <a:pt x="0" y="5422037"/>
                </a:lnTo>
                <a:lnTo>
                  <a:pt x="0" y="0"/>
                </a:lnTo>
                <a:close/>
              </a:path>
            </a:pathLst>
          </a:custGeom>
          <a:blipFill>
            <a:blip r:embed="rId2"/>
            <a:stretch>
              <a:fillRect l="-2790" r="-2790"/>
            </a:stretch>
          </a:blipFill>
        </p:spPr>
      </p:sp>
      <p:grpSp>
        <p:nvGrpSpPr>
          <p:cNvPr id="4" name="Group 4"/>
          <p:cNvGrpSpPr/>
          <p:nvPr/>
        </p:nvGrpSpPr>
        <p:grpSpPr>
          <a:xfrm>
            <a:off x="1872923" y="1483471"/>
            <a:ext cx="12172527" cy="7985452"/>
            <a:chOff x="0" y="0"/>
            <a:chExt cx="3134325" cy="2056188"/>
          </a:xfrm>
        </p:grpSpPr>
        <p:sp>
          <p:nvSpPr>
            <p:cNvPr id="5" name="Freeform 5"/>
            <p:cNvSpPr/>
            <p:nvPr/>
          </p:nvSpPr>
          <p:spPr>
            <a:xfrm>
              <a:off x="16510" y="11430"/>
              <a:ext cx="3103845" cy="2032058"/>
            </a:xfrm>
            <a:custGeom>
              <a:avLst/>
              <a:gdLst/>
              <a:ahLst/>
              <a:cxnLst/>
              <a:rect l="l" t="t" r="r" b="b"/>
              <a:pathLst>
                <a:path w="3103845" h="2032058">
                  <a:moveTo>
                    <a:pt x="1270" y="0"/>
                  </a:moveTo>
                  <a:lnTo>
                    <a:pt x="3103845" y="15240"/>
                  </a:lnTo>
                  <a:lnTo>
                    <a:pt x="3072095" y="2032058"/>
                  </a:lnTo>
                  <a:lnTo>
                    <a:pt x="1121206" y="2032058"/>
                  </a:lnTo>
                  <a:lnTo>
                    <a:pt x="0" y="2005388"/>
                  </a:lnTo>
                  <a:lnTo>
                    <a:pt x="11430" y="656320"/>
                  </a:lnTo>
                  <a:close/>
                </a:path>
              </a:pathLst>
            </a:custGeom>
            <a:solidFill>
              <a:schemeClr val="bg1"/>
            </a:solidFill>
          </p:spPr>
        </p:sp>
        <p:sp>
          <p:nvSpPr>
            <p:cNvPr id="6" name="Freeform 6"/>
            <p:cNvSpPr/>
            <p:nvPr/>
          </p:nvSpPr>
          <p:spPr>
            <a:xfrm>
              <a:off x="0" y="-1270"/>
              <a:ext cx="3133055" cy="2057458"/>
            </a:xfrm>
            <a:custGeom>
              <a:avLst/>
              <a:gdLst/>
              <a:ahLst/>
              <a:cxnLst/>
              <a:rect l="l" t="t" r="r" b="b"/>
              <a:pathLst>
                <a:path w="3133055" h="2057458">
                  <a:moveTo>
                    <a:pt x="3098766" y="2032058"/>
                  </a:moveTo>
                  <a:cubicBezTo>
                    <a:pt x="3096226" y="2035868"/>
                    <a:pt x="3092416" y="2040948"/>
                    <a:pt x="3088605" y="2044758"/>
                  </a:cubicBezTo>
                  <a:cubicBezTo>
                    <a:pt x="3084795" y="2047298"/>
                    <a:pt x="3079716" y="2049838"/>
                    <a:pt x="3075905" y="2049838"/>
                  </a:cubicBezTo>
                  <a:cubicBezTo>
                    <a:pt x="2968904" y="2048568"/>
                    <a:pt x="2837584" y="2054918"/>
                    <a:pt x="2703832" y="2057458"/>
                  </a:cubicBezTo>
                  <a:cubicBezTo>
                    <a:pt x="2662490" y="2057458"/>
                    <a:pt x="2618717" y="2056188"/>
                    <a:pt x="2577375" y="2056188"/>
                  </a:cubicBezTo>
                  <a:cubicBezTo>
                    <a:pt x="2484965" y="2054918"/>
                    <a:pt x="2392554" y="2053648"/>
                    <a:pt x="2300144" y="2053648"/>
                  </a:cubicBezTo>
                  <a:lnTo>
                    <a:pt x="1998593" y="2053648"/>
                  </a:lnTo>
                  <a:cubicBezTo>
                    <a:pt x="1930501" y="2053648"/>
                    <a:pt x="1864841" y="2052378"/>
                    <a:pt x="1796749" y="2052378"/>
                  </a:cubicBezTo>
                  <a:cubicBezTo>
                    <a:pt x="1738384" y="2052378"/>
                    <a:pt x="1677588" y="2052378"/>
                    <a:pt x="1619223" y="2053648"/>
                  </a:cubicBezTo>
                  <a:lnTo>
                    <a:pt x="1582746" y="2053648"/>
                  </a:lnTo>
                  <a:cubicBezTo>
                    <a:pt x="1497631" y="2052378"/>
                    <a:pt x="549206" y="2051108"/>
                    <a:pt x="464091" y="2048568"/>
                  </a:cubicBezTo>
                  <a:cubicBezTo>
                    <a:pt x="413022" y="2047298"/>
                    <a:pt x="361953" y="2042218"/>
                    <a:pt x="310884" y="2039678"/>
                  </a:cubicBezTo>
                  <a:cubicBezTo>
                    <a:pt x="218474" y="2034598"/>
                    <a:pt x="126063" y="2030788"/>
                    <a:pt x="41910" y="2025708"/>
                  </a:cubicBezTo>
                  <a:cubicBezTo>
                    <a:pt x="33020" y="2024438"/>
                    <a:pt x="24130" y="2021898"/>
                    <a:pt x="16510" y="2018088"/>
                  </a:cubicBezTo>
                  <a:cubicBezTo>
                    <a:pt x="5080" y="2013008"/>
                    <a:pt x="0" y="2001578"/>
                    <a:pt x="1270" y="1985125"/>
                  </a:cubicBezTo>
                  <a:cubicBezTo>
                    <a:pt x="2540" y="1895214"/>
                    <a:pt x="3810" y="1803754"/>
                    <a:pt x="3810" y="1713843"/>
                  </a:cubicBezTo>
                  <a:cubicBezTo>
                    <a:pt x="5080" y="1622382"/>
                    <a:pt x="17780" y="662820"/>
                    <a:pt x="17780" y="571359"/>
                  </a:cubicBezTo>
                  <a:cubicBezTo>
                    <a:pt x="19050" y="482999"/>
                    <a:pt x="20320" y="394638"/>
                    <a:pt x="19050" y="304728"/>
                  </a:cubicBezTo>
                  <a:cubicBezTo>
                    <a:pt x="17780" y="216367"/>
                    <a:pt x="16510" y="129557"/>
                    <a:pt x="6350" y="48260"/>
                  </a:cubicBezTo>
                  <a:cubicBezTo>
                    <a:pt x="5080" y="35560"/>
                    <a:pt x="2540" y="22860"/>
                    <a:pt x="1270" y="10160"/>
                  </a:cubicBezTo>
                  <a:cubicBezTo>
                    <a:pt x="3810" y="8890"/>
                    <a:pt x="5080" y="7620"/>
                    <a:pt x="6350" y="7620"/>
                  </a:cubicBezTo>
                  <a:cubicBezTo>
                    <a:pt x="34290" y="6350"/>
                    <a:pt x="74994" y="5080"/>
                    <a:pt x="128495" y="3810"/>
                  </a:cubicBezTo>
                  <a:cubicBezTo>
                    <a:pt x="203883" y="1270"/>
                    <a:pt x="281702" y="1270"/>
                    <a:pt x="357090" y="1270"/>
                  </a:cubicBezTo>
                  <a:cubicBezTo>
                    <a:pt x="451932" y="2540"/>
                    <a:pt x="1410084" y="5080"/>
                    <a:pt x="1504926" y="6350"/>
                  </a:cubicBezTo>
                  <a:cubicBezTo>
                    <a:pt x="1597337" y="7620"/>
                    <a:pt x="1689747" y="7620"/>
                    <a:pt x="1782158" y="7620"/>
                  </a:cubicBezTo>
                  <a:cubicBezTo>
                    <a:pt x="1833227" y="7620"/>
                    <a:pt x="1884296" y="7620"/>
                    <a:pt x="1935365" y="8890"/>
                  </a:cubicBezTo>
                  <a:cubicBezTo>
                    <a:pt x="2035071" y="11430"/>
                    <a:pt x="2137209" y="10160"/>
                    <a:pt x="2236915" y="2540"/>
                  </a:cubicBezTo>
                  <a:cubicBezTo>
                    <a:pt x="2278256" y="0"/>
                    <a:pt x="2319598" y="2540"/>
                    <a:pt x="2360940" y="2540"/>
                  </a:cubicBezTo>
                  <a:cubicBezTo>
                    <a:pt x="2453350" y="2540"/>
                    <a:pt x="2545761" y="1270"/>
                    <a:pt x="2638172" y="3810"/>
                  </a:cubicBezTo>
                  <a:cubicBezTo>
                    <a:pt x="2754900" y="6350"/>
                    <a:pt x="2869198" y="13970"/>
                    <a:pt x="2985927" y="17780"/>
                  </a:cubicBezTo>
                  <a:cubicBezTo>
                    <a:pt x="3036996" y="20320"/>
                    <a:pt x="3067016" y="19050"/>
                    <a:pt x="3093685" y="21590"/>
                  </a:cubicBezTo>
                  <a:cubicBezTo>
                    <a:pt x="3102576" y="22860"/>
                    <a:pt x="3111466" y="25400"/>
                    <a:pt x="3120355" y="27940"/>
                  </a:cubicBezTo>
                  <a:cubicBezTo>
                    <a:pt x="3127976" y="30480"/>
                    <a:pt x="3131785" y="36830"/>
                    <a:pt x="3131785" y="46990"/>
                  </a:cubicBezTo>
                  <a:cubicBezTo>
                    <a:pt x="3133055" y="87702"/>
                    <a:pt x="3129245" y="134207"/>
                    <a:pt x="3125435" y="180713"/>
                  </a:cubicBezTo>
                  <a:cubicBezTo>
                    <a:pt x="3121626" y="219467"/>
                    <a:pt x="3120355" y="259772"/>
                    <a:pt x="3119085" y="298527"/>
                  </a:cubicBezTo>
                  <a:cubicBezTo>
                    <a:pt x="3116545" y="363634"/>
                    <a:pt x="3115276" y="428742"/>
                    <a:pt x="3114005" y="493850"/>
                  </a:cubicBezTo>
                  <a:cubicBezTo>
                    <a:pt x="3112735" y="554307"/>
                    <a:pt x="3111466" y="614764"/>
                    <a:pt x="3111466" y="675221"/>
                  </a:cubicBezTo>
                  <a:cubicBezTo>
                    <a:pt x="3111466" y="775983"/>
                    <a:pt x="3100035" y="1743296"/>
                    <a:pt x="3098766" y="1844058"/>
                  </a:cubicBezTo>
                  <a:cubicBezTo>
                    <a:pt x="3101305" y="1909166"/>
                    <a:pt x="3100035" y="1974274"/>
                    <a:pt x="3098766" y="2032058"/>
                  </a:cubicBezTo>
                  <a:close/>
                  <a:moveTo>
                    <a:pt x="17780" y="2001578"/>
                  </a:moveTo>
                  <a:cubicBezTo>
                    <a:pt x="22860" y="2002848"/>
                    <a:pt x="29210" y="2005388"/>
                    <a:pt x="36830" y="2005388"/>
                  </a:cubicBezTo>
                  <a:cubicBezTo>
                    <a:pt x="123631" y="2010468"/>
                    <a:pt x="223338" y="2015548"/>
                    <a:pt x="320612" y="2019358"/>
                  </a:cubicBezTo>
                  <a:cubicBezTo>
                    <a:pt x="366817" y="2021898"/>
                    <a:pt x="413022" y="2025708"/>
                    <a:pt x="461660" y="2026978"/>
                  </a:cubicBezTo>
                  <a:cubicBezTo>
                    <a:pt x="493274" y="2028248"/>
                    <a:pt x="1388197" y="2024438"/>
                    <a:pt x="1417379" y="2025708"/>
                  </a:cubicBezTo>
                  <a:cubicBezTo>
                    <a:pt x="1468448" y="2026978"/>
                    <a:pt x="1519517" y="2029518"/>
                    <a:pt x="1570586" y="2030788"/>
                  </a:cubicBezTo>
                  <a:cubicBezTo>
                    <a:pt x="1594905" y="2032058"/>
                    <a:pt x="1616792" y="2032058"/>
                    <a:pt x="1641110" y="2032058"/>
                  </a:cubicBezTo>
                  <a:cubicBezTo>
                    <a:pt x="1750544" y="2032058"/>
                    <a:pt x="1857545" y="2030788"/>
                    <a:pt x="1966979" y="2032058"/>
                  </a:cubicBezTo>
                  <a:cubicBezTo>
                    <a:pt x="2008320" y="2032058"/>
                    <a:pt x="2052094" y="2034598"/>
                    <a:pt x="2093435" y="2034598"/>
                  </a:cubicBezTo>
                  <a:cubicBezTo>
                    <a:pt x="2156664" y="2034598"/>
                    <a:pt x="2217460" y="2030788"/>
                    <a:pt x="2280688" y="2030788"/>
                  </a:cubicBezTo>
                  <a:cubicBezTo>
                    <a:pt x="2356076" y="2030788"/>
                    <a:pt x="2429032" y="2032058"/>
                    <a:pt x="2504419" y="2032058"/>
                  </a:cubicBezTo>
                  <a:cubicBezTo>
                    <a:pt x="2604125" y="2032058"/>
                    <a:pt x="2706263" y="2032058"/>
                    <a:pt x="2805969" y="2030788"/>
                  </a:cubicBezTo>
                  <a:cubicBezTo>
                    <a:pt x="2895948" y="2029518"/>
                    <a:pt x="2983495" y="2026978"/>
                    <a:pt x="3060666" y="2024438"/>
                  </a:cubicBezTo>
                  <a:cubicBezTo>
                    <a:pt x="3065745" y="2024438"/>
                    <a:pt x="3070826" y="2021898"/>
                    <a:pt x="3077176" y="2020628"/>
                  </a:cubicBezTo>
                  <a:cubicBezTo>
                    <a:pt x="3077176" y="2007928"/>
                    <a:pt x="3078445" y="1995228"/>
                    <a:pt x="3078445" y="1980474"/>
                  </a:cubicBezTo>
                  <a:lnTo>
                    <a:pt x="3078445" y="1932419"/>
                  </a:lnTo>
                  <a:cubicBezTo>
                    <a:pt x="3079716" y="1853359"/>
                    <a:pt x="3082255" y="1772750"/>
                    <a:pt x="3080985" y="1693691"/>
                  </a:cubicBezTo>
                  <a:cubicBezTo>
                    <a:pt x="3079716" y="1582077"/>
                    <a:pt x="3092416" y="605463"/>
                    <a:pt x="3096226" y="493850"/>
                  </a:cubicBezTo>
                  <a:cubicBezTo>
                    <a:pt x="3098766" y="428742"/>
                    <a:pt x="3101305" y="363634"/>
                    <a:pt x="3101305" y="298527"/>
                  </a:cubicBezTo>
                  <a:cubicBezTo>
                    <a:pt x="3101305" y="244270"/>
                    <a:pt x="3102576" y="191564"/>
                    <a:pt x="3110195" y="138858"/>
                  </a:cubicBezTo>
                  <a:cubicBezTo>
                    <a:pt x="3114005" y="107854"/>
                    <a:pt x="3116545" y="76851"/>
                    <a:pt x="3111466" y="49530"/>
                  </a:cubicBezTo>
                  <a:cubicBezTo>
                    <a:pt x="3103845" y="49530"/>
                    <a:pt x="3097495" y="48260"/>
                    <a:pt x="3089876" y="48260"/>
                  </a:cubicBezTo>
                  <a:cubicBezTo>
                    <a:pt x="3056855" y="45720"/>
                    <a:pt x="3002950" y="45720"/>
                    <a:pt x="2937290" y="40640"/>
                  </a:cubicBezTo>
                  <a:cubicBezTo>
                    <a:pt x="2815697" y="33020"/>
                    <a:pt x="2691672" y="27940"/>
                    <a:pt x="2570079" y="27940"/>
                  </a:cubicBezTo>
                  <a:cubicBezTo>
                    <a:pt x="2484964" y="27940"/>
                    <a:pt x="2397418" y="31750"/>
                    <a:pt x="2312303" y="24130"/>
                  </a:cubicBezTo>
                  <a:lnTo>
                    <a:pt x="2287984" y="24130"/>
                  </a:lnTo>
                  <a:cubicBezTo>
                    <a:pt x="2217460" y="27940"/>
                    <a:pt x="2142073" y="33020"/>
                    <a:pt x="2069117" y="34290"/>
                  </a:cubicBezTo>
                  <a:cubicBezTo>
                    <a:pt x="1988866" y="35560"/>
                    <a:pt x="1911046" y="31750"/>
                    <a:pt x="1830795" y="30480"/>
                  </a:cubicBezTo>
                  <a:cubicBezTo>
                    <a:pt x="1755407" y="29210"/>
                    <a:pt x="1680020" y="27940"/>
                    <a:pt x="1607064" y="27940"/>
                  </a:cubicBezTo>
                  <a:cubicBezTo>
                    <a:pt x="1580314" y="27940"/>
                    <a:pt x="1555995" y="29210"/>
                    <a:pt x="1529245" y="27940"/>
                  </a:cubicBezTo>
                  <a:cubicBezTo>
                    <a:pt x="1436834" y="26670"/>
                    <a:pt x="481114" y="24130"/>
                    <a:pt x="386272" y="24130"/>
                  </a:cubicBezTo>
                  <a:cubicBezTo>
                    <a:pt x="303589" y="22860"/>
                    <a:pt x="220906" y="24130"/>
                    <a:pt x="138223" y="24130"/>
                  </a:cubicBezTo>
                  <a:cubicBezTo>
                    <a:pt x="94449" y="24130"/>
                    <a:pt x="45720" y="24130"/>
                    <a:pt x="21590" y="25400"/>
                  </a:cubicBezTo>
                  <a:cubicBezTo>
                    <a:pt x="20320" y="25400"/>
                    <a:pt x="21590" y="36830"/>
                    <a:pt x="22860" y="41910"/>
                  </a:cubicBezTo>
                  <a:cubicBezTo>
                    <a:pt x="26670" y="83051"/>
                    <a:pt x="31750" y="132657"/>
                    <a:pt x="34290" y="180713"/>
                  </a:cubicBezTo>
                  <a:cubicBezTo>
                    <a:pt x="36830" y="267523"/>
                    <a:pt x="38100" y="354333"/>
                    <a:pt x="38100" y="441143"/>
                  </a:cubicBezTo>
                  <a:cubicBezTo>
                    <a:pt x="38100" y="496950"/>
                    <a:pt x="36830" y="551206"/>
                    <a:pt x="35560" y="607013"/>
                  </a:cubicBezTo>
                  <a:cubicBezTo>
                    <a:pt x="34290" y="661269"/>
                    <a:pt x="22860" y="1580527"/>
                    <a:pt x="21590" y="1633233"/>
                  </a:cubicBezTo>
                  <a:lnTo>
                    <a:pt x="21590" y="1735545"/>
                  </a:lnTo>
                  <a:cubicBezTo>
                    <a:pt x="21590" y="1813055"/>
                    <a:pt x="20320" y="1892114"/>
                    <a:pt x="20320" y="1969623"/>
                  </a:cubicBezTo>
                  <a:cubicBezTo>
                    <a:pt x="20320" y="1980474"/>
                    <a:pt x="19050" y="1989775"/>
                    <a:pt x="17780" y="2001578"/>
                  </a:cubicBezTo>
                  <a:close/>
                </a:path>
              </a:pathLst>
            </a:custGeom>
            <a:solidFill>
              <a:srgbClr val="715B4D"/>
            </a:solidFill>
          </p:spPr>
        </p:sp>
      </p:grpSp>
      <p:sp>
        <p:nvSpPr>
          <p:cNvPr id="9" name="Freeform 9"/>
          <p:cNvSpPr/>
          <p:nvPr/>
        </p:nvSpPr>
        <p:spPr>
          <a:xfrm rot="-239569">
            <a:off x="8568917" y="6767104"/>
            <a:ext cx="4982808" cy="2366834"/>
          </a:xfrm>
          <a:custGeom>
            <a:avLst/>
            <a:gdLst/>
            <a:ahLst/>
            <a:cxnLst/>
            <a:rect l="l" t="t" r="r" b="b"/>
            <a:pathLst>
              <a:path w="4982808" h="2366834">
                <a:moveTo>
                  <a:pt x="0" y="0"/>
                </a:moveTo>
                <a:lnTo>
                  <a:pt x="4982808" y="0"/>
                </a:lnTo>
                <a:lnTo>
                  <a:pt x="4982808" y="2366834"/>
                </a:lnTo>
                <a:lnTo>
                  <a:pt x="0" y="236683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0" name="Freeform 10"/>
          <p:cNvSpPr/>
          <p:nvPr/>
        </p:nvSpPr>
        <p:spPr>
          <a:xfrm rot="-497782" flipH="1">
            <a:off x="6680025" y="8468497"/>
            <a:ext cx="7292519" cy="1558776"/>
          </a:xfrm>
          <a:custGeom>
            <a:avLst/>
            <a:gdLst/>
            <a:ahLst/>
            <a:cxnLst/>
            <a:rect l="l" t="t" r="r" b="b"/>
            <a:pathLst>
              <a:path w="7292519" h="1558776">
                <a:moveTo>
                  <a:pt x="7292519" y="0"/>
                </a:moveTo>
                <a:lnTo>
                  <a:pt x="0" y="0"/>
                </a:lnTo>
                <a:lnTo>
                  <a:pt x="0" y="1558776"/>
                </a:lnTo>
                <a:lnTo>
                  <a:pt x="7292519" y="1558776"/>
                </a:lnTo>
                <a:lnTo>
                  <a:pt x="7292519" y="0"/>
                </a:lnTo>
                <a:close/>
              </a:path>
            </a:pathLst>
          </a:custGeom>
          <a:blipFill>
            <a:blip r:embed="rId5"/>
            <a:stretch>
              <a:fillRect/>
            </a:stretch>
          </a:blipFill>
        </p:spPr>
      </p:sp>
      <p:grpSp>
        <p:nvGrpSpPr>
          <p:cNvPr id="30" name="Group 29"/>
          <p:cNvGrpSpPr/>
          <p:nvPr/>
        </p:nvGrpSpPr>
        <p:grpSpPr>
          <a:xfrm>
            <a:off x="11822453" y="6144489"/>
            <a:ext cx="4740092" cy="4089962"/>
            <a:chOff x="11822453" y="6144489"/>
            <a:chExt cx="4740092" cy="4089962"/>
          </a:xfrm>
        </p:grpSpPr>
        <p:sp>
          <p:nvSpPr>
            <p:cNvPr id="15" name="Freeform 14"/>
            <p:cNvSpPr/>
            <p:nvPr/>
          </p:nvSpPr>
          <p:spPr>
            <a:xfrm>
              <a:off x="11822453" y="6144489"/>
              <a:ext cx="4740092" cy="4089962"/>
            </a:xfrm>
            <a:custGeom>
              <a:avLst/>
              <a:gdLst/>
              <a:ahLst/>
              <a:cxnLst/>
              <a:rect l="l" t="t" r="r" b="b"/>
              <a:pathLst>
                <a:path w="4947827" h="4367626">
                  <a:moveTo>
                    <a:pt x="0" y="0"/>
                  </a:moveTo>
                  <a:lnTo>
                    <a:pt x="4947827" y="0"/>
                  </a:lnTo>
                  <a:lnTo>
                    <a:pt x="4947827" y="4367626"/>
                  </a:lnTo>
                  <a:lnTo>
                    <a:pt x="0" y="4367626"/>
                  </a:lnTo>
                  <a:lnTo>
                    <a:pt x="0" y="0"/>
                  </a:lnTo>
                  <a:close/>
                </a:path>
              </a:pathLst>
            </a:custGeom>
            <a:blipFill>
              <a:blip r:embed="rId6"/>
              <a:stretch>
                <a:fillRect l="-13680" t="-30258" r="-74592" b="-1107"/>
              </a:stretch>
            </a:blipFill>
          </p:spPr>
        </p:sp>
        <p:sp>
          <p:nvSpPr>
            <p:cNvPr id="16" name="Freeform 8"/>
            <p:cNvSpPr/>
            <p:nvPr/>
          </p:nvSpPr>
          <p:spPr>
            <a:xfrm>
              <a:off x="15654527" y="7789105"/>
              <a:ext cx="682570" cy="1238222"/>
            </a:xfrm>
            <a:custGeom>
              <a:avLst/>
              <a:gdLst/>
              <a:ahLst/>
              <a:cxnLst/>
              <a:rect l="l" t="t" r="r" b="b"/>
              <a:pathLst>
                <a:path w="682570" h="1238222">
                  <a:moveTo>
                    <a:pt x="0" y="0"/>
                  </a:moveTo>
                  <a:lnTo>
                    <a:pt x="682570" y="0"/>
                  </a:lnTo>
                  <a:lnTo>
                    <a:pt x="682570" y="1238223"/>
                  </a:lnTo>
                  <a:lnTo>
                    <a:pt x="0" y="123822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grpSp>
      <p:grpSp>
        <p:nvGrpSpPr>
          <p:cNvPr id="20" name="Group 7"/>
          <p:cNvGrpSpPr/>
          <p:nvPr/>
        </p:nvGrpSpPr>
        <p:grpSpPr>
          <a:xfrm>
            <a:off x="685800" y="571500"/>
            <a:ext cx="14510267" cy="2444686"/>
            <a:chOff x="0" y="150962"/>
            <a:chExt cx="1896020" cy="1560003"/>
          </a:xfrm>
        </p:grpSpPr>
        <p:sp>
          <p:nvSpPr>
            <p:cNvPr id="22" name="Freeform 8"/>
            <p:cNvSpPr/>
            <p:nvPr/>
          </p:nvSpPr>
          <p:spPr>
            <a:xfrm>
              <a:off x="16510" y="150962"/>
              <a:ext cx="1866810" cy="1547302"/>
            </a:xfrm>
            <a:custGeom>
              <a:avLst/>
              <a:gdLst/>
              <a:ahLst/>
              <a:cxnLst/>
              <a:rect l="l" t="t" r="r" b="b"/>
              <a:pathLst>
                <a:path w="1866810" h="1686835">
                  <a:moveTo>
                    <a:pt x="1270" y="0"/>
                  </a:moveTo>
                  <a:lnTo>
                    <a:pt x="1866810" y="15240"/>
                  </a:lnTo>
                  <a:lnTo>
                    <a:pt x="1835060" y="1686835"/>
                  </a:lnTo>
                  <a:lnTo>
                    <a:pt x="672438" y="1686835"/>
                  </a:lnTo>
                  <a:lnTo>
                    <a:pt x="0" y="1660165"/>
                  </a:lnTo>
                  <a:lnTo>
                    <a:pt x="11430" y="549120"/>
                  </a:lnTo>
                  <a:close/>
                </a:path>
              </a:pathLst>
            </a:custGeom>
            <a:solidFill>
              <a:srgbClr val="FDE5BE"/>
            </a:solidFill>
          </p:spPr>
        </p:sp>
        <p:sp>
          <p:nvSpPr>
            <p:cNvPr id="23" name="Freeform 9"/>
            <p:cNvSpPr/>
            <p:nvPr/>
          </p:nvSpPr>
          <p:spPr>
            <a:xfrm>
              <a:off x="0" y="150962"/>
              <a:ext cx="1896020" cy="1560003"/>
            </a:xfrm>
            <a:custGeom>
              <a:avLst/>
              <a:gdLst/>
              <a:ahLst/>
              <a:cxnLst/>
              <a:rect l="l" t="t" r="r" b="b"/>
              <a:pathLst>
                <a:path w="1896020" h="1712235">
                  <a:moveTo>
                    <a:pt x="1861730" y="1686835"/>
                  </a:moveTo>
                  <a:cubicBezTo>
                    <a:pt x="1859190" y="1690645"/>
                    <a:pt x="1855380" y="1695725"/>
                    <a:pt x="1851570" y="1699535"/>
                  </a:cubicBezTo>
                  <a:cubicBezTo>
                    <a:pt x="1847760" y="1702075"/>
                    <a:pt x="1842680" y="1704615"/>
                    <a:pt x="1838870" y="1704615"/>
                  </a:cubicBezTo>
                  <a:cubicBezTo>
                    <a:pt x="1763978" y="1703345"/>
                    <a:pt x="1686885" y="1709695"/>
                    <a:pt x="1608363" y="1712235"/>
                  </a:cubicBezTo>
                  <a:cubicBezTo>
                    <a:pt x="1584093" y="1712235"/>
                    <a:pt x="1558395" y="1710965"/>
                    <a:pt x="1534125" y="1710965"/>
                  </a:cubicBezTo>
                  <a:cubicBezTo>
                    <a:pt x="1479874" y="1709695"/>
                    <a:pt x="1425622" y="1708425"/>
                    <a:pt x="1371371" y="1708425"/>
                  </a:cubicBezTo>
                  <a:lnTo>
                    <a:pt x="1194341" y="1708425"/>
                  </a:lnTo>
                  <a:cubicBezTo>
                    <a:pt x="1154366" y="1708425"/>
                    <a:pt x="1115819" y="1707155"/>
                    <a:pt x="1075845" y="1707155"/>
                  </a:cubicBezTo>
                  <a:cubicBezTo>
                    <a:pt x="1041581" y="1707155"/>
                    <a:pt x="1005889" y="1707155"/>
                    <a:pt x="971626" y="1708425"/>
                  </a:cubicBezTo>
                  <a:lnTo>
                    <a:pt x="950211" y="1708425"/>
                  </a:lnTo>
                  <a:cubicBezTo>
                    <a:pt x="900242" y="1707155"/>
                    <a:pt x="343454" y="1705885"/>
                    <a:pt x="293486" y="1703345"/>
                  </a:cubicBezTo>
                  <a:cubicBezTo>
                    <a:pt x="263505" y="1702075"/>
                    <a:pt x="233524" y="1696995"/>
                    <a:pt x="203543" y="1694455"/>
                  </a:cubicBezTo>
                  <a:cubicBezTo>
                    <a:pt x="149292" y="1689375"/>
                    <a:pt x="95041" y="1685565"/>
                    <a:pt x="41910" y="1680485"/>
                  </a:cubicBezTo>
                  <a:cubicBezTo>
                    <a:pt x="33020" y="1679215"/>
                    <a:pt x="24130" y="1676675"/>
                    <a:pt x="16510" y="1672865"/>
                  </a:cubicBezTo>
                  <a:cubicBezTo>
                    <a:pt x="5080" y="1667785"/>
                    <a:pt x="0" y="1656355"/>
                    <a:pt x="1270" y="1641110"/>
                  </a:cubicBezTo>
                  <a:cubicBezTo>
                    <a:pt x="2540" y="1567378"/>
                    <a:pt x="3810" y="1492374"/>
                    <a:pt x="3810" y="1418641"/>
                  </a:cubicBezTo>
                  <a:cubicBezTo>
                    <a:pt x="5080" y="1343638"/>
                    <a:pt x="17780" y="556735"/>
                    <a:pt x="17780" y="481731"/>
                  </a:cubicBezTo>
                  <a:cubicBezTo>
                    <a:pt x="19050" y="409270"/>
                    <a:pt x="20320" y="336809"/>
                    <a:pt x="19050" y="263077"/>
                  </a:cubicBezTo>
                  <a:cubicBezTo>
                    <a:pt x="17780" y="190615"/>
                    <a:pt x="16510" y="119425"/>
                    <a:pt x="6350" y="48260"/>
                  </a:cubicBezTo>
                  <a:cubicBezTo>
                    <a:pt x="5080" y="35560"/>
                    <a:pt x="2540" y="22860"/>
                    <a:pt x="1270" y="10160"/>
                  </a:cubicBezTo>
                  <a:cubicBezTo>
                    <a:pt x="3810" y="8890"/>
                    <a:pt x="5080" y="7620"/>
                    <a:pt x="6350" y="7620"/>
                  </a:cubicBezTo>
                  <a:cubicBezTo>
                    <a:pt x="34290" y="6350"/>
                    <a:pt x="65060" y="5080"/>
                    <a:pt x="96468" y="3810"/>
                  </a:cubicBezTo>
                  <a:cubicBezTo>
                    <a:pt x="140726" y="1270"/>
                    <a:pt x="186411" y="1270"/>
                    <a:pt x="230669" y="1270"/>
                  </a:cubicBezTo>
                  <a:cubicBezTo>
                    <a:pt x="286347" y="2540"/>
                    <a:pt x="848847" y="5080"/>
                    <a:pt x="904525" y="6350"/>
                  </a:cubicBezTo>
                  <a:cubicBezTo>
                    <a:pt x="958777" y="7620"/>
                    <a:pt x="1013028" y="7620"/>
                    <a:pt x="1067279" y="7620"/>
                  </a:cubicBezTo>
                  <a:cubicBezTo>
                    <a:pt x="1097260" y="7620"/>
                    <a:pt x="1127241" y="7620"/>
                    <a:pt x="1157222" y="8890"/>
                  </a:cubicBezTo>
                  <a:cubicBezTo>
                    <a:pt x="1215756" y="11430"/>
                    <a:pt x="1275718" y="10160"/>
                    <a:pt x="1334252" y="2540"/>
                  </a:cubicBezTo>
                  <a:cubicBezTo>
                    <a:pt x="1358522" y="0"/>
                    <a:pt x="1382792" y="2540"/>
                    <a:pt x="1407063" y="2540"/>
                  </a:cubicBezTo>
                  <a:cubicBezTo>
                    <a:pt x="1461314" y="2540"/>
                    <a:pt x="1515565" y="1270"/>
                    <a:pt x="1569816" y="3810"/>
                  </a:cubicBezTo>
                  <a:cubicBezTo>
                    <a:pt x="1638344" y="6350"/>
                    <a:pt x="1705444" y="13970"/>
                    <a:pt x="1773972" y="17780"/>
                  </a:cubicBezTo>
                  <a:cubicBezTo>
                    <a:pt x="1803953" y="20320"/>
                    <a:pt x="1829980" y="19050"/>
                    <a:pt x="1856650" y="21590"/>
                  </a:cubicBezTo>
                  <a:cubicBezTo>
                    <a:pt x="1865540" y="22860"/>
                    <a:pt x="1874430" y="25400"/>
                    <a:pt x="1883320" y="27940"/>
                  </a:cubicBezTo>
                  <a:cubicBezTo>
                    <a:pt x="1890940" y="30480"/>
                    <a:pt x="1894750" y="36830"/>
                    <a:pt x="1894750" y="46990"/>
                  </a:cubicBezTo>
                  <a:cubicBezTo>
                    <a:pt x="1896020" y="85102"/>
                    <a:pt x="1892210" y="123239"/>
                    <a:pt x="1888400" y="161377"/>
                  </a:cubicBezTo>
                  <a:cubicBezTo>
                    <a:pt x="1884590" y="193158"/>
                    <a:pt x="1883320" y="226210"/>
                    <a:pt x="1882050" y="257991"/>
                  </a:cubicBezTo>
                  <a:cubicBezTo>
                    <a:pt x="1879510" y="311384"/>
                    <a:pt x="1878240" y="364776"/>
                    <a:pt x="1876970" y="418169"/>
                  </a:cubicBezTo>
                  <a:cubicBezTo>
                    <a:pt x="1875700" y="467747"/>
                    <a:pt x="1874430" y="517326"/>
                    <a:pt x="1874430" y="566905"/>
                  </a:cubicBezTo>
                  <a:cubicBezTo>
                    <a:pt x="1874430" y="649536"/>
                    <a:pt x="1863000" y="1442795"/>
                    <a:pt x="1861730" y="1525426"/>
                  </a:cubicBezTo>
                  <a:cubicBezTo>
                    <a:pt x="1864270" y="1578819"/>
                    <a:pt x="1863000" y="1632211"/>
                    <a:pt x="1861730" y="1686835"/>
                  </a:cubicBezTo>
                  <a:close/>
                  <a:moveTo>
                    <a:pt x="17780" y="1656355"/>
                  </a:moveTo>
                  <a:cubicBezTo>
                    <a:pt x="22860" y="1657625"/>
                    <a:pt x="29210" y="1660165"/>
                    <a:pt x="36830" y="1660165"/>
                  </a:cubicBezTo>
                  <a:cubicBezTo>
                    <a:pt x="93613" y="1665245"/>
                    <a:pt x="152147" y="1670325"/>
                    <a:pt x="209254" y="1674135"/>
                  </a:cubicBezTo>
                  <a:cubicBezTo>
                    <a:pt x="236379" y="1676675"/>
                    <a:pt x="263505" y="1680485"/>
                    <a:pt x="292058" y="1681755"/>
                  </a:cubicBezTo>
                  <a:cubicBezTo>
                    <a:pt x="310618" y="1683025"/>
                    <a:pt x="835998" y="1679215"/>
                    <a:pt x="853130" y="1680485"/>
                  </a:cubicBezTo>
                  <a:cubicBezTo>
                    <a:pt x="883110" y="1681755"/>
                    <a:pt x="913091" y="1684295"/>
                    <a:pt x="943072" y="1685565"/>
                  </a:cubicBezTo>
                  <a:cubicBezTo>
                    <a:pt x="957349" y="1686835"/>
                    <a:pt x="970198" y="1686835"/>
                    <a:pt x="984475" y="1686835"/>
                  </a:cubicBezTo>
                  <a:cubicBezTo>
                    <a:pt x="1048719" y="1686835"/>
                    <a:pt x="1111536" y="1685565"/>
                    <a:pt x="1175781" y="1686835"/>
                  </a:cubicBezTo>
                  <a:cubicBezTo>
                    <a:pt x="1200052" y="1686835"/>
                    <a:pt x="1225749" y="1689375"/>
                    <a:pt x="1250020" y="1689375"/>
                  </a:cubicBezTo>
                  <a:cubicBezTo>
                    <a:pt x="1287139" y="1689375"/>
                    <a:pt x="1322830" y="1685565"/>
                    <a:pt x="1359950" y="1685565"/>
                  </a:cubicBezTo>
                  <a:cubicBezTo>
                    <a:pt x="1404207" y="1685565"/>
                    <a:pt x="1447037" y="1686835"/>
                    <a:pt x="1491295" y="1686835"/>
                  </a:cubicBezTo>
                  <a:cubicBezTo>
                    <a:pt x="1549829" y="1686835"/>
                    <a:pt x="1609791" y="1686835"/>
                    <a:pt x="1668325" y="1685565"/>
                  </a:cubicBezTo>
                  <a:cubicBezTo>
                    <a:pt x="1721148" y="1684295"/>
                    <a:pt x="1772544" y="1681755"/>
                    <a:pt x="1823630" y="1679215"/>
                  </a:cubicBezTo>
                  <a:cubicBezTo>
                    <a:pt x="1828710" y="1679215"/>
                    <a:pt x="1833790" y="1676675"/>
                    <a:pt x="1840140" y="1675405"/>
                  </a:cubicBezTo>
                  <a:cubicBezTo>
                    <a:pt x="1840140" y="1662705"/>
                    <a:pt x="1841410" y="1650005"/>
                    <a:pt x="1841410" y="1637296"/>
                  </a:cubicBezTo>
                  <a:lnTo>
                    <a:pt x="1841410" y="1597887"/>
                  </a:lnTo>
                  <a:cubicBezTo>
                    <a:pt x="1842680" y="1533054"/>
                    <a:pt x="1845220" y="1466949"/>
                    <a:pt x="1843950" y="1402115"/>
                  </a:cubicBezTo>
                  <a:cubicBezTo>
                    <a:pt x="1842680" y="1310585"/>
                    <a:pt x="1855380" y="509699"/>
                    <a:pt x="1859190" y="418169"/>
                  </a:cubicBezTo>
                  <a:cubicBezTo>
                    <a:pt x="1861730" y="364776"/>
                    <a:pt x="1864270" y="311384"/>
                    <a:pt x="1864270" y="257991"/>
                  </a:cubicBezTo>
                  <a:cubicBezTo>
                    <a:pt x="1864270" y="213498"/>
                    <a:pt x="1865540" y="170275"/>
                    <a:pt x="1873160" y="127053"/>
                  </a:cubicBezTo>
                  <a:cubicBezTo>
                    <a:pt x="1876970" y="101628"/>
                    <a:pt x="1879510" y="76203"/>
                    <a:pt x="1874430" y="49530"/>
                  </a:cubicBezTo>
                  <a:cubicBezTo>
                    <a:pt x="1866810" y="49530"/>
                    <a:pt x="1860460" y="48260"/>
                    <a:pt x="1852840" y="48260"/>
                  </a:cubicBezTo>
                  <a:cubicBezTo>
                    <a:pt x="1819820" y="45720"/>
                    <a:pt x="1783966" y="45720"/>
                    <a:pt x="1745419" y="40640"/>
                  </a:cubicBezTo>
                  <a:cubicBezTo>
                    <a:pt x="1674036" y="33020"/>
                    <a:pt x="1601225" y="27940"/>
                    <a:pt x="1529842" y="27940"/>
                  </a:cubicBezTo>
                  <a:cubicBezTo>
                    <a:pt x="1479873" y="27940"/>
                    <a:pt x="1428478" y="31750"/>
                    <a:pt x="1378509" y="24130"/>
                  </a:cubicBezTo>
                  <a:lnTo>
                    <a:pt x="1364233" y="24130"/>
                  </a:lnTo>
                  <a:cubicBezTo>
                    <a:pt x="1322830" y="27940"/>
                    <a:pt x="1278573" y="33020"/>
                    <a:pt x="1235743" y="34290"/>
                  </a:cubicBezTo>
                  <a:cubicBezTo>
                    <a:pt x="1188630" y="35560"/>
                    <a:pt x="1142945" y="31750"/>
                    <a:pt x="1095832" y="30480"/>
                  </a:cubicBezTo>
                  <a:cubicBezTo>
                    <a:pt x="1051575" y="29210"/>
                    <a:pt x="1007317" y="27940"/>
                    <a:pt x="964487" y="27940"/>
                  </a:cubicBezTo>
                  <a:cubicBezTo>
                    <a:pt x="948783" y="27940"/>
                    <a:pt x="934506" y="29210"/>
                    <a:pt x="918802" y="27940"/>
                  </a:cubicBezTo>
                  <a:cubicBezTo>
                    <a:pt x="864551" y="26670"/>
                    <a:pt x="303479" y="24130"/>
                    <a:pt x="247801" y="24130"/>
                  </a:cubicBezTo>
                  <a:cubicBezTo>
                    <a:pt x="199260" y="22860"/>
                    <a:pt x="150719" y="24130"/>
                    <a:pt x="102179" y="24130"/>
                  </a:cubicBezTo>
                  <a:cubicBezTo>
                    <a:pt x="76481" y="24130"/>
                    <a:pt x="45720" y="24130"/>
                    <a:pt x="21590" y="25400"/>
                  </a:cubicBezTo>
                  <a:cubicBezTo>
                    <a:pt x="20320" y="25400"/>
                    <a:pt x="21590" y="36830"/>
                    <a:pt x="22860" y="41910"/>
                  </a:cubicBezTo>
                  <a:cubicBezTo>
                    <a:pt x="26670" y="81288"/>
                    <a:pt x="31750" y="121968"/>
                    <a:pt x="34290" y="161376"/>
                  </a:cubicBezTo>
                  <a:cubicBezTo>
                    <a:pt x="36830" y="232566"/>
                    <a:pt x="38100" y="303756"/>
                    <a:pt x="38100" y="374946"/>
                  </a:cubicBezTo>
                  <a:cubicBezTo>
                    <a:pt x="38100" y="420711"/>
                    <a:pt x="36830" y="465205"/>
                    <a:pt x="35560" y="510970"/>
                  </a:cubicBezTo>
                  <a:cubicBezTo>
                    <a:pt x="34290" y="555464"/>
                    <a:pt x="22860" y="1309314"/>
                    <a:pt x="21590" y="1352536"/>
                  </a:cubicBezTo>
                  <a:lnTo>
                    <a:pt x="21590" y="1436439"/>
                  </a:lnTo>
                  <a:cubicBezTo>
                    <a:pt x="21590" y="1500001"/>
                    <a:pt x="20320" y="1564835"/>
                    <a:pt x="20320" y="1628397"/>
                  </a:cubicBezTo>
                  <a:cubicBezTo>
                    <a:pt x="20320" y="1637296"/>
                    <a:pt x="19050" y="1644923"/>
                    <a:pt x="17780" y="1656355"/>
                  </a:cubicBezTo>
                  <a:close/>
                </a:path>
              </a:pathLst>
            </a:custGeom>
            <a:solidFill>
              <a:srgbClr val="715B4D"/>
            </a:solidFill>
          </p:spPr>
        </p:sp>
      </p:grpSp>
      <p:sp>
        <p:nvSpPr>
          <p:cNvPr id="17" name="Rectangle 16"/>
          <p:cNvSpPr/>
          <p:nvPr/>
        </p:nvSpPr>
        <p:spPr>
          <a:xfrm>
            <a:off x="5447259" y="745724"/>
            <a:ext cx="9171033" cy="2123658"/>
          </a:xfrm>
          <a:prstGeom prst="rect">
            <a:avLst/>
          </a:prstGeom>
        </p:spPr>
        <p:txBody>
          <a:bodyPr wrap="square">
            <a:spAutoFit/>
          </a:bodyPr>
          <a:lstStyle/>
          <a:p>
            <a:pPr algn="just"/>
            <a:r>
              <a:rPr lang="en-GB" sz="4400" b="1" dirty="0" err="1" smtClean="0">
                <a:solidFill>
                  <a:srgbClr val="366173"/>
                </a:solidFill>
                <a:latin typeface="Cambria" panose="02040503050406030204" pitchFamily="18" charset="0"/>
                <a:ea typeface="Cambria" panose="02040503050406030204" pitchFamily="18" charset="0"/>
              </a:rPr>
              <a:t>Câu</a:t>
            </a:r>
            <a:r>
              <a:rPr lang="en-GB" sz="4400" b="1" dirty="0" smtClean="0">
                <a:solidFill>
                  <a:srgbClr val="366173"/>
                </a:solidFill>
                <a:latin typeface="Cambria" panose="02040503050406030204" pitchFamily="18" charset="0"/>
                <a:ea typeface="Cambria" panose="02040503050406030204" pitchFamily="18" charset="0"/>
              </a:rPr>
              <a:t> </a:t>
            </a:r>
            <a:r>
              <a:rPr lang="en-GB" sz="4400" b="1" dirty="0" err="1">
                <a:solidFill>
                  <a:srgbClr val="366173"/>
                </a:solidFill>
                <a:latin typeface="Cambria" panose="02040503050406030204" pitchFamily="18" charset="0"/>
                <a:ea typeface="Cambria" panose="02040503050406030204" pitchFamily="18" charset="0"/>
              </a:rPr>
              <a:t>nào</a:t>
            </a:r>
            <a:r>
              <a:rPr lang="en-GB" sz="4400" b="1" dirty="0">
                <a:solidFill>
                  <a:srgbClr val="366173"/>
                </a:solidFill>
                <a:latin typeface="Cambria" panose="02040503050406030204" pitchFamily="18" charset="0"/>
                <a:ea typeface="Cambria" panose="02040503050406030204" pitchFamily="18" charset="0"/>
              </a:rPr>
              <a:t> </a:t>
            </a:r>
            <a:r>
              <a:rPr lang="en-GB" sz="4400" b="1" dirty="0" err="1">
                <a:solidFill>
                  <a:srgbClr val="366173"/>
                </a:solidFill>
                <a:latin typeface="Cambria" panose="02040503050406030204" pitchFamily="18" charset="0"/>
                <a:ea typeface="Cambria" panose="02040503050406030204" pitchFamily="18" charset="0"/>
              </a:rPr>
              <a:t>trong</a:t>
            </a:r>
            <a:r>
              <a:rPr lang="en-GB" sz="4400" b="1" dirty="0">
                <a:solidFill>
                  <a:srgbClr val="366173"/>
                </a:solidFill>
                <a:latin typeface="Cambria" panose="02040503050406030204" pitchFamily="18" charset="0"/>
                <a:ea typeface="Cambria" panose="02040503050406030204" pitchFamily="18" charset="0"/>
              </a:rPr>
              <a:t> </a:t>
            </a:r>
            <a:r>
              <a:rPr lang="en-GB" sz="4400" b="1" dirty="0" err="1">
                <a:solidFill>
                  <a:srgbClr val="366173"/>
                </a:solidFill>
                <a:latin typeface="Cambria" panose="02040503050406030204" pitchFamily="18" charset="0"/>
                <a:ea typeface="Cambria" panose="02040503050406030204" pitchFamily="18" charset="0"/>
              </a:rPr>
              <a:t>thư</a:t>
            </a:r>
            <a:r>
              <a:rPr lang="en-GB" sz="4400" b="1" dirty="0">
                <a:solidFill>
                  <a:srgbClr val="366173"/>
                </a:solidFill>
                <a:latin typeface="Cambria" panose="02040503050406030204" pitchFamily="18" charset="0"/>
                <a:ea typeface="Cambria" panose="02040503050406030204" pitchFamily="18" charset="0"/>
              </a:rPr>
              <a:t> </a:t>
            </a:r>
            <a:r>
              <a:rPr lang="en-GB" sz="4400" b="1" dirty="0" err="1">
                <a:solidFill>
                  <a:srgbClr val="366173"/>
                </a:solidFill>
                <a:latin typeface="Cambria" panose="02040503050406030204" pitchFamily="18" charset="0"/>
                <a:ea typeface="Cambria" panose="02040503050406030204" pitchFamily="18" charset="0"/>
              </a:rPr>
              <a:t>của</a:t>
            </a:r>
            <a:r>
              <a:rPr lang="en-GB" sz="4400" b="1" dirty="0">
                <a:solidFill>
                  <a:srgbClr val="366173"/>
                </a:solidFill>
                <a:latin typeface="Cambria" panose="02040503050406030204" pitchFamily="18" charset="0"/>
                <a:ea typeface="Cambria" panose="02040503050406030204" pitchFamily="18" charset="0"/>
              </a:rPr>
              <a:t> </a:t>
            </a:r>
            <a:r>
              <a:rPr lang="en-GB" sz="4400" b="1" dirty="0" err="1">
                <a:solidFill>
                  <a:srgbClr val="366173"/>
                </a:solidFill>
                <a:latin typeface="Cambria" panose="02040503050406030204" pitchFamily="18" charset="0"/>
                <a:ea typeface="Cambria" panose="02040503050406030204" pitchFamily="18" charset="0"/>
              </a:rPr>
              <a:t>Bác</a:t>
            </a:r>
            <a:r>
              <a:rPr lang="en-GB" sz="4400" b="1" dirty="0">
                <a:solidFill>
                  <a:srgbClr val="366173"/>
                </a:solidFill>
                <a:latin typeface="Cambria" panose="02040503050406030204" pitchFamily="18" charset="0"/>
                <a:ea typeface="Cambria" panose="02040503050406030204" pitchFamily="18" charset="0"/>
              </a:rPr>
              <a:t> </a:t>
            </a:r>
            <a:r>
              <a:rPr lang="en-GB" sz="4400" b="1" dirty="0" err="1">
                <a:solidFill>
                  <a:srgbClr val="366173"/>
                </a:solidFill>
                <a:latin typeface="Cambria" panose="02040503050406030204" pitchFamily="18" charset="0"/>
                <a:ea typeface="Cambria" panose="02040503050406030204" pitchFamily="18" charset="0"/>
              </a:rPr>
              <a:t>Hồ</a:t>
            </a:r>
            <a:r>
              <a:rPr lang="en-GB" sz="4400" b="1" dirty="0">
                <a:solidFill>
                  <a:srgbClr val="366173"/>
                </a:solidFill>
                <a:latin typeface="Cambria" panose="02040503050406030204" pitchFamily="18" charset="0"/>
                <a:ea typeface="Cambria" panose="02040503050406030204" pitchFamily="18" charset="0"/>
              </a:rPr>
              <a:t> </a:t>
            </a:r>
            <a:r>
              <a:rPr lang="en-GB" sz="4400" b="1" dirty="0" err="1">
                <a:solidFill>
                  <a:srgbClr val="366173"/>
                </a:solidFill>
                <a:latin typeface="Cambria" panose="02040503050406030204" pitchFamily="18" charset="0"/>
                <a:ea typeface="Cambria" panose="02040503050406030204" pitchFamily="18" charset="0"/>
              </a:rPr>
              <a:t>cho</a:t>
            </a:r>
            <a:r>
              <a:rPr lang="en-GB" sz="4400" b="1" dirty="0">
                <a:solidFill>
                  <a:srgbClr val="366173"/>
                </a:solidFill>
                <a:latin typeface="Cambria" panose="02040503050406030204" pitchFamily="18" charset="0"/>
                <a:ea typeface="Cambria" panose="02040503050406030204" pitchFamily="18" charset="0"/>
              </a:rPr>
              <a:t> </a:t>
            </a:r>
            <a:r>
              <a:rPr lang="en-GB" sz="4400" b="1" dirty="0" err="1">
                <a:solidFill>
                  <a:srgbClr val="366173"/>
                </a:solidFill>
                <a:latin typeface="Cambria" panose="02040503050406030204" pitchFamily="18" charset="0"/>
                <a:ea typeface="Cambria" panose="02040503050406030204" pitchFamily="18" charset="0"/>
              </a:rPr>
              <a:t>thấy</a:t>
            </a:r>
            <a:r>
              <a:rPr lang="en-GB" sz="4400" b="1" dirty="0">
                <a:solidFill>
                  <a:srgbClr val="366173"/>
                </a:solidFill>
                <a:latin typeface="Cambria" panose="02040503050406030204" pitchFamily="18" charset="0"/>
                <a:ea typeface="Cambria" panose="02040503050406030204" pitchFamily="18" charset="0"/>
              </a:rPr>
              <a:t> </a:t>
            </a:r>
            <a:r>
              <a:rPr lang="en-GB" sz="4400" b="1" dirty="0" err="1">
                <a:solidFill>
                  <a:srgbClr val="366173"/>
                </a:solidFill>
                <a:latin typeface="Cambria" panose="02040503050406030204" pitchFamily="18" charset="0"/>
                <a:ea typeface="Cambria" panose="02040503050406030204" pitchFamily="18" charset="0"/>
              </a:rPr>
              <a:t>ngày</a:t>
            </a:r>
            <a:r>
              <a:rPr lang="en-GB" sz="4400" b="1" dirty="0">
                <a:solidFill>
                  <a:srgbClr val="366173"/>
                </a:solidFill>
                <a:latin typeface="Cambria" panose="02040503050406030204" pitchFamily="18" charset="0"/>
                <a:ea typeface="Cambria" panose="02040503050406030204" pitchFamily="18" charset="0"/>
              </a:rPr>
              <a:t> </a:t>
            </a:r>
            <a:r>
              <a:rPr lang="en-GB" sz="4400" b="1" dirty="0" err="1">
                <a:solidFill>
                  <a:srgbClr val="366173"/>
                </a:solidFill>
                <a:latin typeface="Cambria" panose="02040503050406030204" pitchFamily="18" charset="0"/>
                <a:ea typeface="Cambria" panose="02040503050406030204" pitchFamily="18" charset="0"/>
              </a:rPr>
              <a:t>khai</a:t>
            </a:r>
            <a:r>
              <a:rPr lang="en-GB" sz="4400" b="1" dirty="0">
                <a:solidFill>
                  <a:srgbClr val="366173"/>
                </a:solidFill>
                <a:latin typeface="Cambria" panose="02040503050406030204" pitchFamily="18" charset="0"/>
                <a:ea typeface="Cambria" panose="02040503050406030204" pitchFamily="18" charset="0"/>
              </a:rPr>
              <a:t> </a:t>
            </a:r>
            <a:r>
              <a:rPr lang="en-GB" sz="4400" b="1" dirty="0" err="1">
                <a:solidFill>
                  <a:srgbClr val="366173"/>
                </a:solidFill>
                <a:latin typeface="Cambria" panose="02040503050406030204" pitchFamily="18" charset="0"/>
                <a:ea typeface="Cambria" panose="02040503050406030204" pitchFamily="18" charset="0"/>
              </a:rPr>
              <a:t>trường</a:t>
            </a:r>
            <a:r>
              <a:rPr lang="en-GB" sz="4400" b="1" dirty="0">
                <a:solidFill>
                  <a:srgbClr val="366173"/>
                </a:solidFill>
                <a:latin typeface="Cambria" panose="02040503050406030204" pitchFamily="18" charset="0"/>
                <a:ea typeface="Cambria" panose="02040503050406030204" pitchFamily="18" charset="0"/>
              </a:rPr>
              <a:t> </a:t>
            </a:r>
            <a:r>
              <a:rPr lang="en-GB" sz="4400" b="1" dirty="0" err="1">
                <a:solidFill>
                  <a:srgbClr val="366173"/>
                </a:solidFill>
                <a:latin typeface="Cambria" panose="02040503050406030204" pitchFamily="18" charset="0"/>
                <a:ea typeface="Cambria" panose="02040503050406030204" pitchFamily="18" charset="0"/>
              </a:rPr>
              <a:t>tháng</a:t>
            </a:r>
            <a:r>
              <a:rPr lang="en-GB" sz="4400" b="1" dirty="0">
                <a:solidFill>
                  <a:srgbClr val="366173"/>
                </a:solidFill>
                <a:latin typeface="Cambria" panose="02040503050406030204" pitchFamily="18" charset="0"/>
                <a:ea typeface="Cambria" panose="02040503050406030204" pitchFamily="18" charset="0"/>
              </a:rPr>
              <a:t> 9 </a:t>
            </a:r>
            <a:r>
              <a:rPr lang="en-GB" sz="4400" b="1" dirty="0" err="1">
                <a:solidFill>
                  <a:srgbClr val="366173"/>
                </a:solidFill>
                <a:latin typeface="Cambria" panose="02040503050406030204" pitchFamily="18" charset="0"/>
                <a:ea typeface="Cambria" panose="02040503050406030204" pitchFamily="18" charset="0"/>
              </a:rPr>
              <a:t>năm</a:t>
            </a:r>
            <a:r>
              <a:rPr lang="en-GB" sz="4400" b="1" dirty="0">
                <a:solidFill>
                  <a:srgbClr val="366173"/>
                </a:solidFill>
                <a:latin typeface="Cambria" panose="02040503050406030204" pitchFamily="18" charset="0"/>
                <a:ea typeface="Cambria" panose="02040503050406030204" pitchFamily="18" charset="0"/>
              </a:rPr>
              <a:t> 1945 </a:t>
            </a:r>
            <a:r>
              <a:rPr lang="en-GB" sz="4400" b="1" dirty="0" err="1">
                <a:solidFill>
                  <a:srgbClr val="366173"/>
                </a:solidFill>
                <a:latin typeface="Cambria" panose="02040503050406030204" pitchFamily="18" charset="0"/>
                <a:ea typeface="Cambria" panose="02040503050406030204" pitchFamily="18" charset="0"/>
              </a:rPr>
              <a:t>rất</a:t>
            </a:r>
            <a:r>
              <a:rPr lang="en-GB" sz="4400" b="1" dirty="0">
                <a:solidFill>
                  <a:srgbClr val="366173"/>
                </a:solidFill>
                <a:latin typeface="Cambria" panose="02040503050406030204" pitchFamily="18" charset="0"/>
                <a:ea typeface="Cambria" panose="02040503050406030204" pitchFamily="18" charset="0"/>
              </a:rPr>
              <a:t> </a:t>
            </a:r>
            <a:r>
              <a:rPr lang="en-GB" sz="4400" b="1" dirty="0" err="1">
                <a:solidFill>
                  <a:srgbClr val="366173"/>
                </a:solidFill>
                <a:latin typeface="Cambria" panose="02040503050406030204" pitchFamily="18" charset="0"/>
                <a:ea typeface="Cambria" panose="02040503050406030204" pitchFamily="18" charset="0"/>
              </a:rPr>
              <a:t>đặc</a:t>
            </a:r>
            <a:r>
              <a:rPr lang="en-GB" sz="4400" b="1" dirty="0">
                <a:solidFill>
                  <a:srgbClr val="366173"/>
                </a:solidFill>
                <a:latin typeface="Cambria" panose="02040503050406030204" pitchFamily="18" charset="0"/>
                <a:ea typeface="Cambria" panose="02040503050406030204" pitchFamily="18" charset="0"/>
              </a:rPr>
              <a:t> </a:t>
            </a:r>
            <a:r>
              <a:rPr lang="en-GB" sz="4400" b="1" dirty="0" err="1">
                <a:solidFill>
                  <a:srgbClr val="366173"/>
                </a:solidFill>
                <a:latin typeface="Cambria" panose="02040503050406030204" pitchFamily="18" charset="0"/>
                <a:ea typeface="Cambria" panose="02040503050406030204" pitchFamily="18" charset="0"/>
              </a:rPr>
              <a:t>biệt</a:t>
            </a:r>
            <a:r>
              <a:rPr lang="en-GB" sz="4400" b="1" dirty="0">
                <a:solidFill>
                  <a:srgbClr val="366173"/>
                </a:solidFill>
                <a:latin typeface="Cambria" panose="02040503050406030204" pitchFamily="18" charset="0"/>
                <a:ea typeface="Cambria" panose="02040503050406030204" pitchFamily="18" charset="0"/>
              </a:rPr>
              <a:t>?</a:t>
            </a:r>
          </a:p>
        </p:txBody>
      </p:sp>
      <p:sp>
        <p:nvSpPr>
          <p:cNvPr id="28" name="Rectangle 27"/>
          <p:cNvSpPr/>
          <p:nvPr/>
        </p:nvSpPr>
        <p:spPr>
          <a:xfrm>
            <a:off x="2462081" y="3292157"/>
            <a:ext cx="10499055" cy="5016758"/>
          </a:xfrm>
          <a:prstGeom prst="rect">
            <a:avLst/>
          </a:prstGeom>
        </p:spPr>
        <p:txBody>
          <a:bodyPr wrap="square">
            <a:spAutoFit/>
          </a:bodyPr>
          <a:lstStyle/>
          <a:p>
            <a:pPr indent="711200" algn="just"/>
            <a:r>
              <a:rPr lang="vi-VN" sz="4000" dirty="0" smtClean="0">
                <a:latin typeface="Cambria" panose="02040503050406030204" pitchFamily="18" charset="0"/>
                <a:ea typeface="Cambria" panose="02040503050406030204" pitchFamily="18" charset="0"/>
              </a:rPr>
              <a:t>Bác </a:t>
            </a:r>
            <a:r>
              <a:rPr lang="vi-VN" sz="4000" dirty="0">
                <a:latin typeface="Cambria" panose="02040503050406030204" pitchFamily="18" charset="0"/>
                <a:ea typeface="Cambria" panose="02040503050406030204" pitchFamily="18" charset="0"/>
              </a:rPr>
              <a:t>Hồ đã </a:t>
            </a:r>
            <a:r>
              <a:rPr lang="vi-VN" sz="4000" dirty="0" smtClean="0">
                <a:latin typeface="Cambria" panose="02040503050406030204" pitchFamily="18" charset="0"/>
                <a:ea typeface="Cambria" panose="02040503050406030204" pitchFamily="18" charset="0"/>
              </a:rPr>
              <a:t>viết </a:t>
            </a:r>
            <a:r>
              <a:rPr lang="vi-VN" sz="4000" dirty="0">
                <a:latin typeface="Cambria" panose="02040503050406030204" pitchFamily="18" charset="0"/>
                <a:ea typeface="Cambria" panose="02040503050406030204" pitchFamily="18" charset="0"/>
              </a:rPr>
              <a:t>trong thư “</a:t>
            </a:r>
            <a:r>
              <a:rPr lang="vi-VN" sz="4000" dirty="0" smtClean="0">
                <a:latin typeface="Cambria" panose="02040503050406030204" pitchFamily="18" charset="0"/>
                <a:ea typeface="Cambria" panose="02040503050406030204" pitchFamily="18" charset="0"/>
              </a:rPr>
              <a:t>Ngày hôm </a:t>
            </a:r>
            <a:r>
              <a:rPr lang="vi-VN" sz="4000" dirty="0">
                <a:latin typeface="Cambria" panose="02040503050406030204" pitchFamily="18" charset="0"/>
                <a:ea typeface="Cambria" panose="02040503050406030204" pitchFamily="18" charset="0"/>
              </a:rPr>
              <a:t>nay là </a:t>
            </a:r>
            <a:r>
              <a:rPr lang="vi-VN" sz="4000" dirty="0" smtClean="0">
                <a:latin typeface="Cambria" panose="02040503050406030204" pitchFamily="18" charset="0"/>
                <a:ea typeface="Cambria" panose="02040503050406030204" pitchFamily="18" charset="0"/>
              </a:rPr>
              <a:t>ngày </a:t>
            </a:r>
            <a:r>
              <a:rPr lang="vi-VN" sz="4000" dirty="0">
                <a:latin typeface="Cambria" panose="02040503050406030204" pitchFamily="18" charset="0"/>
                <a:ea typeface="Cambria" panose="02040503050406030204" pitchFamily="18" charset="0"/>
              </a:rPr>
              <a:t>khai </a:t>
            </a:r>
            <a:r>
              <a:rPr lang="vi-VN" sz="4000" dirty="0" smtClean="0">
                <a:latin typeface="Cambria" panose="02040503050406030204" pitchFamily="18" charset="0"/>
                <a:ea typeface="Cambria" panose="02040503050406030204" pitchFamily="18" charset="0"/>
              </a:rPr>
              <a:t>trường đầu tiên </a:t>
            </a:r>
            <a:r>
              <a:rPr lang="vi-VN" sz="4000" dirty="0">
                <a:latin typeface="Cambria" panose="02040503050406030204" pitchFamily="18" charset="0"/>
                <a:ea typeface="Cambria" panose="02040503050406030204" pitchFamily="18" charset="0"/>
              </a:rPr>
              <a:t>ở </a:t>
            </a:r>
            <a:r>
              <a:rPr lang="vi-VN" sz="4000" dirty="0" smtClean="0">
                <a:latin typeface="Cambria" panose="02040503050406030204" pitchFamily="18" charset="0"/>
                <a:ea typeface="Cambria" panose="02040503050406030204" pitchFamily="18" charset="0"/>
              </a:rPr>
              <a:t>nước Việt </a:t>
            </a:r>
            <a:r>
              <a:rPr lang="vi-VN" sz="4000" dirty="0">
                <a:latin typeface="Cambria" panose="02040503050406030204" pitchFamily="18" charset="0"/>
                <a:ea typeface="Cambria" panose="02040503050406030204" pitchFamily="18" charset="0"/>
              </a:rPr>
              <a:t>Nam </a:t>
            </a:r>
            <a:r>
              <a:rPr lang="vi-VN" sz="4000" dirty="0" smtClean="0">
                <a:latin typeface="Cambria" panose="02040503050406030204" pitchFamily="18" charset="0"/>
                <a:ea typeface="Cambria" panose="02040503050406030204" pitchFamily="18" charset="0"/>
              </a:rPr>
              <a:t>Dân </a:t>
            </a:r>
            <a:r>
              <a:rPr lang="vi-VN" sz="4000" dirty="0">
                <a:latin typeface="Cambria" panose="02040503050406030204" pitchFamily="18" charset="0"/>
                <a:ea typeface="Cambria" panose="02040503050406030204" pitchFamily="18" charset="0"/>
              </a:rPr>
              <a:t>chủ </a:t>
            </a:r>
            <a:r>
              <a:rPr lang="vi-VN" sz="4000" dirty="0" smtClean="0">
                <a:latin typeface="Cambria" panose="02040503050406030204" pitchFamily="18" charset="0"/>
                <a:ea typeface="Cambria" panose="02040503050406030204" pitchFamily="18" charset="0"/>
              </a:rPr>
              <a:t>Cộng </a:t>
            </a:r>
            <a:r>
              <a:rPr lang="vi-VN" sz="4000" dirty="0">
                <a:latin typeface="Cambria" panose="02040503050406030204" pitchFamily="18" charset="0"/>
                <a:ea typeface="Cambria" panose="02040503050406030204" pitchFamily="18" charset="0"/>
              </a:rPr>
              <a:t>hoà ”. </a:t>
            </a:r>
            <a:r>
              <a:rPr lang="vi-VN" sz="4000" dirty="0" smtClean="0">
                <a:latin typeface="Cambria" panose="02040503050406030204" pitchFamily="18" charset="0"/>
                <a:ea typeface="Cambria" panose="02040503050406030204" pitchFamily="18" charset="0"/>
              </a:rPr>
              <a:t>Bác muốn </a:t>
            </a:r>
            <a:r>
              <a:rPr lang="vi-VN" sz="4000" dirty="0">
                <a:latin typeface="Cambria" panose="02040503050406030204" pitchFamily="18" charset="0"/>
                <a:ea typeface="Cambria" panose="02040503050406030204" pitchFamily="18" charset="0"/>
              </a:rPr>
              <a:t>HS cả </a:t>
            </a:r>
            <a:r>
              <a:rPr lang="vi-VN" sz="4000" dirty="0" smtClean="0">
                <a:latin typeface="Cambria" panose="02040503050406030204" pitchFamily="18" charset="0"/>
                <a:ea typeface="Cambria" panose="02040503050406030204" pitchFamily="18" charset="0"/>
              </a:rPr>
              <a:t>nước cảm nhận được </a:t>
            </a:r>
            <a:r>
              <a:rPr lang="vi-VN" sz="4000" dirty="0">
                <a:latin typeface="Cambria" panose="02040503050406030204" pitchFamily="18" charset="0"/>
                <a:ea typeface="Cambria" panose="02040503050406030204" pitchFamily="18" charset="0"/>
              </a:rPr>
              <a:t>ý </a:t>
            </a:r>
            <a:r>
              <a:rPr lang="vi-VN" sz="4000" dirty="0" smtClean="0">
                <a:latin typeface="Cambria" panose="02040503050406030204" pitchFamily="18" charset="0"/>
                <a:ea typeface="Cambria" panose="02040503050406030204" pitchFamily="18" charset="0"/>
              </a:rPr>
              <a:t>nghĩa của ngày </a:t>
            </a:r>
            <a:r>
              <a:rPr lang="vi-VN" sz="4000" dirty="0">
                <a:latin typeface="Cambria" panose="02040503050406030204" pitchFamily="18" charset="0"/>
                <a:ea typeface="Cambria" panose="02040503050406030204" pitchFamily="18" charset="0"/>
              </a:rPr>
              <a:t>khai </a:t>
            </a:r>
            <a:r>
              <a:rPr lang="vi-VN" sz="4000" dirty="0" smtClean="0">
                <a:latin typeface="Cambria" panose="02040503050406030204" pitchFamily="18" charset="0"/>
                <a:ea typeface="Cambria" panose="02040503050406030204" pitchFamily="18" charset="0"/>
              </a:rPr>
              <a:t>trường đầu tiên </a:t>
            </a:r>
            <a:r>
              <a:rPr lang="vi-VN" sz="4000" dirty="0">
                <a:latin typeface="Cambria" panose="02040503050406030204" pitchFamily="18" charset="0"/>
                <a:ea typeface="Cambria" panose="02040503050406030204" pitchFamily="18" charset="0"/>
              </a:rPr>
              <a:t>sau khi </a:t>
            </a:r>
            <a:r>
              <a:rPr lang="vi-VN" sz="4000" dirty="0" smtClean="0">
                <a:latin typeface="Cambria" panose="02040503050406030204" pitchFamily="18" charset="0"/>
                <a:ea typeface="Cambria" panose="02040503050406030204" pitchFamily="18" charset="0"/>
              </a:rPr>
              <a:t>nước </a:t>
            </a:r>
            <a:r>
              <a:rPr lang="vi-VN" sz="4000" dirty="0">
                <a:latin typeface="Cambria" panose="02040503050406030204" pitchFamily="18" charset="0"/>
                <a:ea typeface="Cambria" panose="02040503050406030204" pitchFamily="18" charset="0"/>
              </a:rPr>
              <a:t>ta </a:t>
            </a:r>
            <a:r>
              <a:rPr lang="vi-VN" sz="4000" dirty="0" smtClean="0">
                <a:latin typeface="Cambria" panose="02040503050406030204" pitchFamily="18" charset="0"/>
                <a:ea typeface="Cambria" panose="02040503050406030204" pitchFamily="18" charset="0"/>
              </a:rPr>
              <a:t>giành được độc lập </a:t>
            </a:r>
            <a:r>
              <a:rPr lang="vi-VN" sz="4000" dirty="0">
                <a:latin typeface="Cambria" panose="02040503050406030204" pitchFamily="18" charset="0"/>
                <a:ea typeface="Cambria" panose="02040503050406030204" pitchFamily="18" charset="0"/>
              </a:rPr>
              <a:t>sau 80 </a:t>
            </a:r>
            <a:r>
              <a:rPr lang="vi-VN" sz="4000" dirty="0" smtClean="0">
                <a:latin typeface="Cambria" panose="02040503050406030204" pitchFamily="18" charset="0"/>
                <a:ea typeface="Cambria" panose="02040503050406030204" pitchFamily="18" charset="0"/>
              </a:rPr>
              <a:t>năm </a:t>
            </a:r>
            <a:r>
              <a:rPr lang="vi-VN" sz="4000" dirty="0">
                <a:latin typeface="Cambria" panose="02040503050406030204" pitchFamily="18" charset="0"/>
                <a:ea typeface="Cambria" panose="02040503050406030204" pitchFamily="18" charset="0"/>
              </a:rPr>
              <a:t>bị </a:t>
            </a:r>
            <a:r>
              <a:rPr lang="vi-VN" sz="4000" dirty="0" smtClean="0">
                <a:latin typeface="Cambria" panose="02040503050406030204" pitchFamily="18" charset="0"/>
                <a:ea typeface="Cambria" panose="02040503050406030204" pitchFamily="18" charset="0"/>
              </a:rPr>
              <a:t>thực dân Pháp </a:t>
            </a:r>
            <a:r>
              <a:rPr lang="vi-VN" sz="4000" dirty="0">
                <a:latin typeface="Cambria" panose="02040503050406030204" pitchFamily="18" charset="0"/>
                <a:ea typeface="Cambria" panose="02040503050406030204" pitchFamily="18" charset="0"/>
              </a:rPr>
              <a:t>đô </a:t>
            </a:r>
            <a:r>
              <a:rPr lang="vi-VN" sz="4000" dirty="0" smtClean="0">
                <a:latin typeface="Cambria" panose="02040503050406030204" pitchFamily="18" charset="0"/>
                <a:ea typeface="Cambria" panose="02040503050406030204" pitchFamily="18" charset="0"/>
              </a:rPr>
              <a:t>hộ. </a:t>
            </a:r>
            <a:r>
              <a:rPr lang="vi-VN" sz="4000" dirty="0">
                <a:latin typeface="Cambria" panose="02040503050406030204" pitchFamily="18" charset="0"/>
                <a:ea typeface="Cambria" panose="02040503050406030204" pitchFamily="18" charset="0"/>
              </a:rPr>
              <a:t>Từ </a:t>
            </a:r>
            <a:r>
              <a:rPr lang="vi-VN" sz="4000" dirty="0" smtClean="0">
                <a:latin typeface="Cambria" panose="02040503050406030204" pitchFamily="18" charset="0"/>
                <a:ea typeface="Cambria" panose="02040503050406030204" pitchFamily="18" charset="0"/>
              </a:rPr>
              <a:t>ngày </a:t>
            </a:r>
            <a:r>
              <a:rPr lang="vi-VN" sz="4000" dirty="0">
                <a:latin typeface="Cambria" panose="02040503050406030204" pitchFamily="18" charset="0"/>
                <a:ea typeface="Cambria" panose="02040503050406030204" pitchFamily="18" charset="0"/>
              </a:rPr>
              <a:t>khai </a:t>
            </a:r>
            <a:r>
              <a:rPr lang="vi-VN" sz="4000" dirty="0" smtClean="0">
                <a:latin typeface="Cambria" panose="02040503050406030204" pitchFamily="18" charset="0"/>
                <a:ea typeface="Cambria" panose="02040503050406030204" pitchFamily="18" charset="0"/>
              </a:rPr>
              <a:t>trường này</a:t>
            </a:r>
            <a:r>
              <a:rPr lang="vi-VN" sz="4000" dirty="0">
                <a:latin typeface="Cambria" panose="02040503050406030204" pitchFamily="18" charset="0"/>
                <a:ea typeface="Cambria" panose="02040503050406030204" pitchFamily="18" charset="0"/>
              </a:rPr>
              <a:t>, </a:t>
            </a:r>
            <a:r>
              <a:rPr lang="vi-VN" sz="4000" dirty="0" smtClean="0">
                <a:latin typeface="Cambria" panose="02040503050406030204" pitchFamily="18" charset="0"/>
                <a:ea typeface="Cambria" panose="02040503050406030204" pitchFamily="18" charset="0"/>
              </a:rPr>
              <a:t>các </a:t>
            </a:r>
            <a:r>
              <a:rPr lang="vi-VN" sz="4000" dirty="0">
                <a:latin typeface="Cambria" panose="02040503050406030204" pitchFamily="18" charset="0"/>
                <a:ea typeface="Cambria" panose="02040503050406030204" pitchFamily="18" charset="0"/>
              </a:rPr>
              <a:t>em HS </a:t>
            </a:r>
            <a:r>
              <a:rPr lang="vi-VN" sz="4000" dirty="0" smtClean="0">
                <a:latin typeface="Cambria" panose="02040503050406030204" pitchFamily="18" charset="0"/>
                <a:ea typeface="Cambria" panose="02040503050406030204" pitchFamily="18" charset="0"/>
              </a:rPr>
              <a:t>bắt đầu được hưởng một nền giáo dục hoàn toàn Việt </a:t>
            </a:r>
            <a:r>
              <a:rPr lang="vi-VN" sz="4000" dirty="0">
                <a:latin typeface="Cambria" panose="02040503050406030204" pitchFamily="18" charset="0"/>
                <a:ea typeface="Cambria" panose="02040503050406030204" pitchFamily="18" charset="0"/>
              </a:rPr>
              <a:t>Nam.</a:t>
            </a:r>
            <a:endParaRPr lang="en-GB" sz="4000" dirty="0">
              <a:latin typeface="Cambria" panose="02040503050406030204" pitchFamily="18" charset="0"/>
              <a:ea typeface="Cambria" panose="02040503050406030204" pitchFamily="18" charset="0"/>
            </a:endParaRPr>
          </a:p>
        </p:txBody>
      </p:sp>
      <p:pic>
        <p:nvPicPr>
          <p:cNvPr id="29" name="Picture 28"/>
          <p:cNvPicPr>
            <a:picLocks noChangeAspect="1"/>
          </p:cNvPicPr>
          <p:nvPr/>
        </p:nvPicPr>
        <p:blipFill>
          <a:blip r:embed="rId9"/>
          <a:stretch>
            <a:fillRect/>
          </a:stretch>
        </p:blipFill>
        <p:spPr>
          <a:xfrm>
            <a:off x="327334" y="443492"/>
            <a:ext cx="5614903" cy="2938527"/>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additive="base">
                                        <p:cTn id="37" dur="500" fill="hold"/>
                                        <p:tgtEl>
                                          <p:spTgt spid="28"/>
                                        </p:tgtEl>
                                        <p:attrNameLst>
                                          <p:attrName>ppt_x</p:attrName>
                                        </p:attrNameLst>
                                      </p:cBhvr>
                                      <p:tavLst>
                                        <p:tav tm="0">
                                          <p:val>
                                            <p:strVal val="#ppt_x"/>
                                          </p:val>
                                        </p:tav>
                                        <p:tav tm="100000">
                                          <p:val>
                                            <p:strVal val="#ppt_x"/>
                                          </p:val>
                                        </p:tav>
                                      </p:tavLst>
                                    </p:anim>
                                    <p:anim calcmode="lin" valueType="num">
                                      <p:cBhvr additive="base">
                                        <p:cTn id="38" dur="500" fill="hold"/>
                                        <p:tgtEl>
                                          <p:spTgt spid="28"/>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anim calcmode="lin" valueType="num">
                                      <p:cBhvr additive="base">
                                        <p:cTn id="41" dur="500" fill="hold"/>
                                        <p:tgtEl>
                                          <p:spTgt spid="30"/>
                                        </p:tgtEl>
                                        <p:attrNameLst>
                                          <p:attrName>ppt_x</p:attrName>
                                        </p:attrNameLst>
                                      </p:cBhvr>
                                      <p:tavLst>
                                        <p:tav tm="0">
                                          <p:val>
                                            <p:strVal val="#ppt_x"/>
                                          </p:val>
                                        </p:tav>
                                        <p:tav tm="100000">
                                          <p:val>
                                            <p:strVal val="#ppt_x"/>
                                          </p:val>
                                        </p:tav>
                                      </p:tavLst>
                                    </p:anim>
                                    <p:anim calcmode="lin" valueType="num">
                                      <p:cBhvr additive="base">
                                        <p:cTn id="4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B3256"/>
        </a:solidFill>
        <a:effectLst/>
      </p:bgPr>
    </p:bg>
    <p:spTree>
      <p:nvGrpSpPr>
        <p:cNvPr id="1" name=""/>
        <p:cNvGrpSpPr/>
        <p:nvPr/>
      </p:nvGrpSpPr>
      <p:grpSpPr>
        <a:xfrm>
          <a:off x="0" y="0"/>
          <a:ext cx="0" cy="0"/>
          <a:chOff x="0" y="0"/>
          <a:chExt cx="0" cy="0"/>
        </a:xfrm>
      </p:grpSpPr>
      <p:sp>
        <p:nvSpPr>
          <p:cNvPr id="2" name="Freeform 2"/>
          <p:cNvSpPr/>
          <p:nvPr/>
        </p:nvSpPr>
        <p:spPr>
          <a:xfrm rot="-226190">
            <a:off x="2201072" y="3112307"/>
            <a:ext cx="4710777" cy="5198743"/>
          </a:xfrm>
          <a:custGeom>
            <a:avLst/>
            <a:gdLst/>
            <a:ahLst/>
            <a:cxnLst/>
            <a:rect l="l" t="t" r="r" b="b"/>
            <a:pathLst>
              <a:path w="4710777" h="5198743">
                <a:moveTo>
                  <a:pt x="0" y="0"/>
                </a:moveTo>
                <a:lnTo>
                  <a:pt x="4710777" y="0"/>
                </a:lnTo>
                <a:lnTo>
                  <a:pt x="4710777" y="5198742"/>
                </a:lnTo>
                <a:lnTo>
                  <a:pt x="0" y="5198742"/>
                </a:lnTo>
                <a:lnTo>
                  <a:pt x="0" y="0"/>
                </a:lnTo>
                <a:close/>
              </a:path>
            </a:pathLst>
          </a:custGeom>
          <a:blipFill>
            <a:blip r:embed="rId2"/>
            <a:stretch>
              <a:fillRect l="-5179" r="-5179"/>
            </a:stretch>
          </a:blipFill>
        </p:spPr>
      </p:sp>
      <p:sp>
        <p:nvSpPr>
          <p:cNvPr id="3" name="Freeform 3"/>
          <p:cNvSpPr/>
          <p:nvPr/>
        </p:nvSpPr>
        <p:spPr>
          <a:xfrm rot="580999">
            <a:off x="12324872" y="2238519"/>
            <a:ext cx="4710777" cy="4710777"/>
          </a:xfrm>
          <a:custGeom>
            <a:avLst/>
            <a:gdLst/>
            <a:ahLst/>
            <a:cxnLst/>
            <a:rect l="l" t="t" r="r" b="b"/>
            <a:pathLst>
              <a:path w="4710777" h="4710777">
                <a:moveTo>
                  <a:pt x="0" y="0"/>
                </a:moveTo>
                <a:lnTo>
                  <a:pt x="4710777" y="0"/>
                </a:lnTo>
                <a:lnTo>
                  <a:pt x="4710777" y="4710777"/>
                </a:lnTo>
                <a:lnTo>
                  <a:pt x="0" y="4710777"/>
                </a:lnTo>
                <a:lnTo>
                  <a:pt x="0" y="0"/>
                </a:lnTo>
                <a:close/>
              </a:path>
            </a:pathLst>
          </a:custGeom>
          <a:blipFill>
            <a:blip r:embed="rId2"/>
            <a:stretch>
              <a:fillRect/>
            </a:stretch>
          </a:blipFill>
        </p:spPr>
      </p:sp>
      <p:grpSp>
        <p:nvGrpSpPr>
          <p:cNvPr id="4" name="Group 4"/>
          <p:cNvGrpSpPr/>
          <p:nvPr/>
        </p:nvGrpSpPr>
        <p:grpSpPr>
          <a:xfrm>
            <a:off x="4438650" y="1272848"/>
            <a:ext cx="12218388" cy="7985452"/>
            <a:chOff x="0" y="0"/>
            <a:chExt cx="3146134" cy="2056188"/>
          </a:xfrm>
        </p:grpSpPr>
        <p:sp>
          <p:nvSpPr>
            <p:cNvPr id="5" name="Freeform 5"/>
            <p:cNvSpPr/>
            <p:nvPr/>
          </p:nvSpPr>
          <p:spPr>
            <a:xfrm>
              <a:off x="16510" y="11430"/>
              <a:ext cx="3115654" cy="2032058"/>
            </a:xfrm>
            <a:custGeom>
              <a:avLst/>
              <a:gdLst/>
              <a:ahLst/>
              <a:cxnLst/>
              <a:rect l="l" t="t" r="r" b="b"/>
              <a:pathLst>
                <a:path w="3115654" h="2032058">
                  <a:moveTo>
                    <a:pt x="1270" y="0"/>
                  </a:moveTo>
                  <a:lnTo>
                    <a:pt x="3115654" y="15240"/>
                  </a:lnTo>
                  <a:lnTo>
                    <a:pt x="3083904" y="2032058"/>
                  </a:lnTo>
                  <a:lnTo>
                    <a:pt x="1125490" y="2032058"/>
                  </a:lnTo>
                  <a:lnTo>
                    <a:pt x="0" y="2005388"/>
                  </a:lnTo>
                  <a:lnTo>
                    <a:pt x="11430" y="656320"/>
                  </a:lnTo>
                  <a:close/>
                </a:path>
              </a:pathLst>
            </a:custGeom>
            <a:solidFill>
              <a:srgbClr val="FDE5BE"/>
            </a:solidFill>
          </p:spPr>
        </p:sp>
        <p:sp>
          <p:nvSpPr>
            <p:cNvPr id="6" name="Freeform 6"/>
            <p:cNvSpPr/>
            <p:nvPr/>
          </p:nvSpPr>
          <p:spPr>
            <a:xfrm>
              <a:off x="0" y="-1270"/>
              <a:ext cx="3144864" cy="2057458"/>
            </a:xfrm>
            <a:custGeom>
              <a:avLst/>
              <a:gdLst/>
              <a:ahLst/>
              <a:cxnLst/>
              <a:rect l="l" t="t" r="r" b="b"/>
              <a:pathLst>
                <a:path w="3144864" h="2057458">
                  <a:moveTo>
                    <a:pt x="3110574" y="2032058"/>
                  </a:moveTo>
                  <a:cubicBezTo>
                    <a:pt x="3108035" y="2035868"/>
                    <a:pt x="3104224" y="2040948"/>
                    <a:pt x="3100414" y="2044758"/>
                  </a:cubicBezTo>
                  <a:cubicBezTo>
                    <a:pt x="3096604" y="2047298"/>
                    <a:pt x="3091524" y="2049838"/>
                    <a:pt x="3087714" y="2049838"/>
                  </a:cubicBezTo>
                  <a:cubicBezTo>
                    <a:pt x="2980407" y="2048568"/>
                    <a:pt x="2848569" y="2054918"/>
                    <a:pt x="2714289" y="2057458"/>
                  </a:cubicBezTo>
                  <a:cubicBezTo>
                    <a:pt x="2672785" y="2057458"/>
                    <a:pt x="2628839" y="2056188"/>
                    <a:pt x="2587334" y="2056188"/>
                  </a:cubicBezTo>
                  <a:cubicBezTo>
                    <a:pt x="2494559" y="2054918"/>
                    <a:pt x="2401784" y="2053648"/>
                    <a:pt x="2309010" y="2053648"/>
                  </a:cubicBezTo>
                  <a:lnTo>
                    <a:pt x="2006271" y="2053648"/>
                  </a:lnTo>
                  <a:cubicBezTo>
                    <a:pt x="1937910" y="2053648"/>
                    <a:pt x="1871991" y="2052378"/>
                    <a:pt x="1803631" y="2052378"/>
                  </a:cubicBezTo>
                  <a:cubicBezTo>
                    <a:pt x="1745036" y="2052378"/>
                    <a:pt x="1684000" y="2052378"/>
                    <a:pt x="1625406" y="2053648"/>
                  </a:cubicBezTo>
                  <a:lnTo>
                    <a:pt x="1588784" y="2053648"/>
                  </a:lnTo>
                  <a:cubicBezTo>
                    <a:pt x="1503333" y="2052378"/>
                    <a:pt x="551171" y="2051108"/>
                    <a:pt x="465720" y="2048568"/>
                  </a:cubicBezTo>
                  <a:cubicBezTo>
                    <a:pt x="414450" y="2047298"/>
                    <a:pt x="363179" y="2042218"/>
                    <a:pt x="311909" y="2039678"/>
                  </a:cubicBezTo>
                  <a:cubicBezTo>
                    <a:pt x="219134" y="2034598"/>
                    <a:pt x="126359" y="2030788"/>
                    <a:pt x="41910" y="2025708"/>
                  </a:cubicBezTo>
                  <a:cubicBezTo>
                    <a:pt x="33020" y="2024438"/>
                    <a:pt x="24130" y="2021898"/>
                    <a:pt x="16510" y="2018088"/>
                  </a:cubicBezTo>
                  <a:cubicBezTo>
                    <a:pt x="5080" y="2013008"/>
                    <a:pt x="0" y="2001578"/>
                    <a:pt x="1270" y="1985125"/>
                  </a:cubicBezTo>
                  <a:cubicBezTo>
                    <a:pt x="2540" y="1895214"/>
                    <a:pt x="3810" y="1803754"/>
                    <a:pt x="3810" y="1713843"/>
                  </a:cubicBezTo>
                  <a:cubicBezTo>
                    <a:pt x="5080" y="1622382"/>
                    <a:pt x="17780" y="662820"/>
                    <a:pt x="17780" y="571359"/>
                  </a:cubicBezTo>
                  <a:cubicBezTo>
                    <a:pt x="19050" y="482999"/>
                    <a:pt x="20320" y="394638"/>
                    <a:pt x="19050" y="304728"/>
                  </a:cubicBezTo>
                  <a:cubicBezTo>
                    <a:pt x="17780" y="216367"/>
                    <a:pt x="16510" y="129557"/>
                    <a:pt x="6350" y="48260"/>
                  </a:cubicBezTo>
                  <a:cubicBezTo>
                    <a:pt x="5080" y="35560"/>
                    <a:pt x="2540" y="22860"/>
                    <a:pt x="1270" y="10160"/>
                  </a:cubicBezTo>
                  <a:cubicBezTo>
                    <a:pt x="3810" y="8890"/>
                    <a:pt x="5080" y="7620"/>
                    <a:pt x="6350" y="7620"/>
                  </a:cubicBezTo>
                  <a:cubicBezTo>
                    <a:pt x="34290" y="6350"/>
                    <a:pt x="75089" y="5080"/>
                    <a:pt x="128801" y="3810"/>
                  </a:cubicBezTo>
                  <a:cubicBezTo>
                    <a:pt x="204486" y="1270"/>
                    <a:pt x="282612" y="1270"/>
                    <a:pt x="358297" y="1270"/>
                  </a:cubicBezTo>
                  <a:cubicBezTo>
                    <a:pt x="453513" y="2540"/>
                    <a:pt x="1415441" y="5080"/>
                    <a:pt x="1510658" y="6350"/>
                  </a:cubicBezTo>
                  <a:cubicBezTo>
                    <a:pt x="1603432" y="7620"/>
                    <a:pt x="1696207" y="7620"/>
                    <a:pt x="1788982" y="7620"/>
                  </a:cubicBezTo>
                  <a:cubicBezTo>
                    <a:pt x="1840253" y="7620"/>
                    <a:pt x="1891523" y="7620"/>
                    <a:pt x="1942793" y="8890"/>
                  </a:cubicBezTo>
                  <a:cubicBezTo>
                    <a:pt x="2042892" y="11430"/>
                    <a:pt x="2145433" y="10160"/>
                    <a:pt x="2245532" y="2540"/>
                  </a:cubicBezTo>
                  <a:cubicBezTo>
                    <a:pt x="2287037" y="0"/>
                    <a:pt x="2328541" y="2540"/>
                    <a:pt x="2370046" y="2540"/>
                  </a:cubicBezTo>
                  <a:cubicBezTo>
                    <a:pt x="2462821" y="2540"/>
                    <a:pt x="2555595" y="1270"/>
                    <a:pt x="2648370" y="3810"/>
                  </a:cubicBezTo>
                  <a:cubicBezTo>
                    <a:pt x="2765559" y="6350"/>
                    <a:pt x="2880307" y="13970"/>
                    <a:pt x="2997496" y="17780"/>
                  </a:cubicBezTo>
                  <a:cubicBezTo>
                    <a:pt x="3048767" y="20320"/>
                    <a:pt x="3078824" y="19050"/>
                    <a:pt x="3105494" y="21590"/>
                  </a:cubicBezTo>
                  <a:cubicBezTo>
                    <a:pt x="3114385" y="22860"/>
                    <a:pt x="3123274" y="25400"/>
                    <a:pt x="3132164" y="27940"/>
                  </a:cubicBezTo>
                  <a:cubicBezTo>
                    <a:pt x="3139785" y="30480"/>
                    <a:pt x="3143594" y="36830"/>
                    <a:pt x="3143594" y="46990"/>
                  </a:cubicBezTo>
                  <a:cubicBezTo>
                    <a:pt x="3144864" y="87702"/>
                    <a:pt x="3141054" y="134207"/>
                    <a:pt x="3137244" y="180713"/>
                  </a:cubicBezTo>
                  <a:cubicBezTo>
                    <a:pt x="3133435" y="219467"/>
                    <a:pt x="3132164" y="259772"/>
                    <a:pt x="3130894" y="298527"/>
                  </a:cubicBezTo>
                  <a:cubicBezTo>
                    <a:pt x="3128354" y="363634"/>
                    <a:pt x="3127085" y="428742"/>
                    <a:pt x="3125814" y="493850"/>
                  </a:cubicBezTo>
                  <a:cubicBezTo>
                    <a:pt x="3124544" y="554307"/>
                    <a:pt x="3123274" y="614764"/>
                    <a:pt x="3123274" y="675221"/>
                  </a:cubicBezTo>
                  <a:cubicBezTo>
                    <a:pt x="3123274" y="775983"/>
                    <a:pt x="3111844" y="1743296"/>
                    <a:pt x="3110574" y="1844058"/>
                  </a:cubicBezTo>
                  <a:cubicBezTo>
                    <a:pt x="3113114" y="1909166"/>
                    <a:pt x="3111844" y="1974274"/>
                    <a:pt x="3110574" y="2032058"/>
                  </a:cubicBezTo>
                  <a:close/>
                  <a:moveTo>
                    <a:pt x="17780" y="2001578"/>
                  </a:moveTo>
                  <a:cubicBezTo>
                    <a:pt x="22860" y="2002848"/>
                    <a:pt x="29210" y="2005388"/>
                    <a:pt x="36830" y="2005388"/>
                  </a:cubicBezTo>
                  <a:cubicBezTo>
                    <a:pt x="123918" y="2010468"/>
                    <a:pt x="224017" y="2015548"/>
                    <a:pt x="321675" y="2019358"/>
                  </a:cubicBezTo>
                  <a:cubicBezTo>
                    <a:pt x="368062" y="2021898"/>
                    <a:pt x="414450" y="2025708"/>
                    <a:pt x="463279" y="2026978"/>
                  </a:cubicBezTo>
                  <a:cubicBezTo>
                    <a:pt x="495017" y="2028248"/>
                    <a:pt x="1393468" y="2024438"/>
                    <a:pt x="1422766" y="2025708"/>
                  </a:cubicBezTo>
                  <a:cubicBezTo>
                    <a:pt x="1474036" y="2026978"/>
                    <a:pt x="1525306" y="2029518"/>
                    <a:pt x="1576577" y="2030788"/>
                  </a:cubicBezTo>
                  <a:cubicBezTo>
                    <a:pt x="1600991" y="2032058"/>
                    <a:pt x="1622964" y="2032058"/>
                    <a:pt x="1647379" y="2032058"/>
                  </a:cubicBezTo>
                  <a:cubicBezTo>
                    <a:pt x="1757244" y="2032058"/>
                    <a:pt x="1864667" y="2030788"/>
                    <a:pt x="1974532" y="2032058"/>
                  </a:cubicBezTo>
                  <a:cubicBezTo>
                    <a:pt x="2016036" y="2032058"/>
                    <a:pt x="2059982" y="2034598"/>
                    <a:pt x="2101487" y="2034598"/>
                  </a:cubicBezTo>
                  <a:cubicBezTo>
                    <a:pt x="2164964" y="2034598"/>
                    <a:pt x="2226000" y="2030788"/>
                    <a:pt x="2289478" y="2030788"/>
                  </a:cubicBezTo>
                  <a:cubicBezTo>
                    <a:pt x="2365163" y="2030788"/>
                    <a:pt x="2438406" y="2032058"/>
                    <a:pt x="2514091" y="2032058"/>
                  </a:cubicBezTo>
                  <a:cubicBezTo>
                    <a:pt x="2614190" y="2032058"/>
                    <a:pt x="2716730" y="2032058"/>
                    <a:pt x="2816830" y="2030788"/>
                  </a:cubicBezTo>
                  <a:cubicBezTo>
                    <a:pt x="2907163" y="2029518"/>
                    <a:pt x="2995055" y="2026978"/>
                    <a:pt x="3072474" y="2024438"/>
                  </a:cubicBezTo>
                  <a:cubicBezTo>
                    <a:pt x="3077554" y="2024438"/>
                    <a:pt x="3082635" y="2021898"/>
                    <a:pt x="3088985" y="2020628"/>
                  </a:cubicBezTo>
                  <a:cubicBezTo>
                    <a:pt x="3088985" y="2007928"/>
                    <a:pt x="3090254" y="1995228"/>
                    <a:pt x="3090254" y="1980474"/>
                  </a:cubicBezTo>
                  <a:lnTo>
                    <a:pt x="3090254" y="1932419"/>
                  </a:lnTo>
                  <a:cubicBezTo>
                    <a:pt x="3091524" y="1853359"/>
                    <a:pt x="3094064" y="1772750"/>
                    <a:pt x="3092794" y="1693691"/>
                  </a:cubicBezTo>
                  <a:cubicBezTo>
                    <a:pt x="3091524" y="1582077"/>
                    <a:pt x="3104224" y="605463"/>
                    <a:pt x="3108035" y="493850"/>
                  </a:cubicBezTo>
                  <a:cubicBezTo>
                    <a:pt x="3110574" y="428742"/>
                    <a:pt x="3113114" y="363634"/>
                    <a:pt x="3113114" y="298527"/>
                  </a:cubicBezTo>
                  <a:cubicBezTo>
                    <a:pt x="3113114" y="244270"/>
                    <a:pt x="3114385" y="191564"/>
                    <a:pt x="3122004" y="138858"/>
                  </a:cubicBezTo>
                  <a:cubicBezTo>
                    <a:pt x="3125814" y="107854"/>
                    <a:pt x="3128354" y="76851"/>
                    <a:pt x="3123274" y="49530"/>
                  </a:cubicBezTo>
                  <a:cubicBezTo>
                    <a:pt x="3115654" y="49530"/>
                    <a:pt x="3109304" y="48260"/>
                    <a:pt x="3101685" y="48260"/>
                  </a:cubicBezTo>
                  <a:cubicBezTo>
                    <a:pt x="3068664" y="45720"/>
                    <a:pt x="3014587" y="45720"/>
                    <a:pt x="2948667" y="40640"/>
                  </a:cubicBezTo>
                  <a:cubicBezTo>
                    <a:pt x="2826595" y="33020"/>
                    <a:pt x="2702082" y="27940"/>
                    <a:pt x="2580010" y="27940"/>
                  </a:cubicBezTo>
                  <a:cubicBezTo>
                    <a:pt x="2494559" y="27940"/>
                    <a:pt x="2406667" y="31750"/>
                    <a:pt x="2321217" y="24130"/>
                  </a:cubicBezTo>
                  <a:lnTo>
                    <a:pt x="2296802" y="24130"/>
                  </a:lnTo>
                  <a:cubicBezTo>
                    <a:pt x="2226000" y="27940"/>
                    <a:pt x="2150316" y="33020"/>
                    <a:pt x="2077072" y="34290"/>
                  </a:cubicBezTo>
                  <a:cubicBezTo>
                    <a:pt x="1996505" y="35560"/>
                    <a:pt x="1918379" y="31750"/>
                    <a:pt x="1837811" y="30480"/>
                  </a:cubicBezTo>
                  <a:cubicBezTo>
                    <a:pt x="1762126" y="29210"/>
                    <a:pt x="1686442" y="27940"/>
                    <a:pt x="1613198" y="27940"/>
                  </a:cubicBezTo>
                  <a:cubicBezTo>
                    <a:pt x="1586342" y="27940"/>
                    <a:pt x="1561928" y="29210"/>
                    <a:pt x="1535072" y="27940"/>
                  </a:cubicBezTo>
                  <a:cubicBezTo>
                    <a:pt x="1442297" y="26670"/>
                    <a:pt x="482810" y="24130"/>
                    <a:pt x="387594" y="24130"/>
                  </a:cubicBezTo>
                  <a:cubicBezTo>
                    <a:pt x="304585" y="22860"/>
                    <a:pt x="221576" y="24130"/>
                    <a:pt x="138567" y="24130"/>
                  </a:cubicBezTo>
                  <a:cubicBezTo>
                    <a:pt x="94621" y="24130"/>
                    <a:pt x="45720" y="24130"/>
                    <a:pt x="21590" y="25400"/>
                  </a:cubicBezTo>
                  <a:cubicBezTo>
                    <a:pt x="20320" y="25400"/>
                    <a:pt x="21590" y="36830"/>
                    <a:pt x="22860" y="41910"/>
                  </a:cubicBezTo>
                  <a:cubicBezTo>
                    <a:pt x="26670" y="83051"/>
                    <a:pt x="31750" y="132657"/>
                    <a:pt x="34290" y="180713"/>
                  </a:cubicBezTo>
                  <a:cubicBezTo>
                    <a:pt x="36830" y="267523"/>
                    <a:pt x="38100" y="354333"/>
                    <a:pt x="38100" y="441143"/>
                  </a:cubicBezTo>
                  <a:cubicBezTo>
                    <a:pt x="38100" y="496950"/>
                    <a:pt x="36830" y="551206"/>
                    <a:pt x="35560" y="607013"/>
                  </a:cubicBezTo>
                  <a:cubicBezTo>
                    <a:pt x="34290" y="661269"/>
                    <a:pt x="22860" y="1580527"/>
                    <a:pt x="21590" y="1633233"/>
                  </a:cubicBezTo>
                  <a:lnTo>
                    <a:pt x="21590" y="1735545"/>
                  </a:lnTo>
                  <a:cubicBezTo>
                    <a:pt x="21590" y="1813055"/>
                    <a:pt x="20320" y="1892114"/>
                    <a:pt x="20320" y="1969623"/>
                  </a:cubicBezTo>
                  <a:cubicBezTo>
                    <a:pt x="20320" y="1980474"/>
                    <a:pt x="19050" y="1989775"/>
                    <a:pt x="17780" y="2001578"/>
                  </a:cubicBezTo>
                  <a:close/>
                </a:path>
              </a:pathLst>
            </a:custGeom>
            <a:solidFill>
              <a:srgbClr val="715B4D"/>
            </a:solidFill>
          </p:spPr>
        </p:sp>
      </p:grpSp>
      <p:sp>
        <p:nvSpPr>
          <p:cNvPr id="7" name="Freeform 7"/>
          <p:cNvSpPr/>
          <p:nvPr/>
        </p:nvSpPr>
        <p:spPr>
          <a:xfrm rot="550646">
            <a:off x="4516281" y="8355237"/>
            <a:ext cx="7292519" cy="1558776"/>
          </a:xfrm>
          <a:custGeom>
            <a:avLst/>
            <a:gdLst/>
            <a:ahLst/>
            <a:cxnLst/>
            <a:rect l="l" t="t" r="r" b="b"/>
            <a:pathLst>
              <a:path w="7292519" h="1558776">
                <a:moveTo>
                  <a:pt x="0" y="0"/>
                </a:moveTo>
                <a:lnTo>
                  <a:pt x="7292519" y="0"/>
                </a:lnTo>
                <a:lnTo>
                  <a:pt x="7292519" y="1558776"/>
                </a:lnTo>
                <a:lnTo>
                  <a:pt x="0" y="1558776"/>
                </a:lnTo>
                <a:lnTo>
                  <a:pt x="0" y="0"/>
                </a:lnTo>
                <a:close/>
              </a:path>
            </a:pathLst>
          </a:custGeom>
          <a:blipFill>
            <a:blip r:embed="rId3"/>
            <a:stretch>
              <a:fillRect/>
            </a:stretch>
          </a:blipFill>
        </p:spPr>
      </p:sp>
      <p:sp>
        <p:nvSpPr>
          <p:cNvPr id="26" name="Freeform 15"/>
          <p:cNvSpPr/>
          <p:nvPr/>
        </p:nvSpPr>
        <p:spPr>
          <a:xfrm>
            <a:off x="955853" y="5471857"/>
            <a:ext cx="5517930" cy="4159683"/>
          </a:xfrm>
          <a:custGeom>
            <a:avLst/>
            <a:gdLst/>
            <a:ahLst/>
            <a:cxnLst/>
            <a:rect l="l" t="t" r="r" b="b"/>
            <a:pathLst>
              <a:path w="5257158" h="4303012">
                <a:moveTo>
                  <a:pt x="0" y="0"/>
                </a:moveTo>
                <a:lnTo>
                  <a:pt x="5257158" y="0"/>
                </a:lnTo>
                <a:lnTo>
                  <a:pt x="5257158" y="4303012"/>
                </a:lnTo>
                <a:lnTo>
                  <a:pt x="0" y="4303012"/>
                </a:lnTo>
                <a:lnTo>
                  <a:pt x="0" y="0"/>
                </a:lnTo>
                <a:close/>
              </a:path>
            </a:pathLst>
          </a:custGeom>
          <a:blipFill>
            <a:blip r:embed="rId4"/>
            <a:stretch>
              <a:fillRect l="-100355" t="-20000" r="-5338" b="-34782"/>
            </a:stretch>
          </a:blipFill>
        </p:spPr>
      </p:sp>
      <p:pic>
        <p:nvPicPr>
          <p:cNvPr id="27" name="Picture 26"/>
          <p:cNvPicPr>
            <a:picLocks noChangeAspect="1"/>
          </p:cNvPicPr>
          <p:nvPr/>
        </p:nvPicPr>
        <p:blipFill>
          <a:blip r:embed="rId5"/>
          <a:stretch>
            <a:fillRect/>
          </a:stretch>
        </p:blipFill>
        <p:spPr>
          <a:xfrm>
            <a:off x="5559462" y="713927"/>
            <a:ext cx="11363929" cy="9565453"/>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ppt_x"/>
                                          </p:val>
                                        </p:tav>
                                        <p:tav tm="100000">
                                          <p:val>
                                            <p:strVal val="#ppt_x"/>
                                          </p:val>
                                        </p:tav>
                                      </p:tavLst>
                                    </p:anim>
                                    <p:anim calcmode="lin" valueType="num">
                                      <p:cBhvr additive="base">
                                        <p:cTn id="2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500" fill="hold"/>
                                        <p:tgtEl>
                                          <p:spTgt spid="27"/>
                                        </p:tgtEl>
                                        <p:attrNameLst>
                                          <p:attrName>ppt_x</p:attrName>
                                        </p:attrNameLst>
                                      </p:cBhvr>
                                      <p:tavLst>
                                        <p:tav tm="0">
                                          <p:val>
                                            <p:strVal val="#ppt_x"/>
                                          </p:val>
                                        </p:tav>
                                        <p:tav tm="100000">
                                          <p:val>
                                            <p:strVal val="#ppt_x"/>
                                          </p:val>
                                        </p:tav>
                                      </p:tavLst>
                                    </p:anim>
                                    <p:anim calcmode="lin" valueType="num">
                                      <p:cBhvr additive="base">
                                        <p:cTn id="3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4B3256"/>
        </a:solidFill>
        <a:effectLst/>
      </p:bgPr>
    </p:bg>
    <p:spTree>
      <p:nvGrpSpPr>
        <p:cNvPr id="1" name=""/>
        <p:cNvGrpSpPr/>
        <p:nvPr/>
      </p:nvGrpSpPr>
      <p:grpSpPr>
        <a:xfrm>
          <a:off x="0" y="0"/>
          <a:ext cx="0" cy="0"/>
          <a:chOff x="0" y="0"/>
          <a:chExt cx="0" cy="0"/>
        </a:xfrm>
      </p:grpSpPr>
      <p:sp>
        <p:nvSpPr>
          <p:cNvPr id="2" name="Freeform 2"/>
          <p:cNvSpPr/>
          <p:nvPr/>
        </p:nvSpPr>
        <p:spPr>
          <a:xfrm rot="-274447">
            <a:off x="1395095" y="3618522"/>
            <a:ext cx="4710777" cy="5198743"/>
          </a:xfrm>
          <a:custGeom>
            <a:avLst/>
            <a:gdLst/>
            <a:ahLst/>
            <a:cxnLst/>
            <a:rect l="l" t="t" r="r" b="b"/>
            <a:pathLst>
              <a:path w="4710777" h="5198743">
                <a:moveTo>
                  <a:pt x="0" y="0"/>
                </a:moveTo>
                <a:lnTo>
                  <a:pt x="4710777" y="0"/>
                </a:lnTo>
                <a:lnTo>
                  <a:pt x="4710777" y="5198743"/>
                </a:lnTo>
                <a:lnTo>
                  <a:pt x="0" y="5198743"/>
                </a:lnTo>
                <a:lnTo>
                  <a:pt x="0" y="0"/>
                </a:lnTo>
                <a:close/>
              </a:path>
            </a:pathLst>
          </a:custGeom>
          <a:blipFill>
            <a:blip r:embed="rId2"/>
            <a:stretch>
              <a:fillRect l="-5179" r="-5179"/>
            </a:stretch>
          </a:blipFill>
        </p:spPr>
      </p:sp>
      <p:sp>
        <p:nvSpPr>
          <p:cNvPr id="3" name="Freeform 3"/>
          <p:cNvSpPr/>
          <p:nvPr/>
        </p:nvSpPr>
        <p:spPr>
          <a:xfrm rot="580782">
            <a:off x="12319187" y="2374297"/>
            <a:ext cx="5135383" cy="5422037"/>
          </a:xfrm>
          <a:custGeom>
            <a:avLst/>
            <a:gdLst/>
            <a:ahLst/>
            <a:cxnLst/>
            <a:rect l="l" t="t" r="r" b="b"/>
            <a:pathLst>
              <a:path w="5135383" h="5422037">
                <a:moveTo>
                  <a:pt x="0" y="0"/>
                </a:moveTo>
                <a:lnTo>
                  <a:pt x="5135383" y="0"/>
                </a:lnTo>
                <a:lnTo>
                  <a:pt x="5135383" y="5422037"/>
                </a:lnTo>
                <a:lnTo>
                  <a:pt x="0" y="5422037"/>
                </a:lnTo>
                <a:lnTo>
                  <a:pt x="0" y="0"/>
                </a:lnTo>
                <a:close/>
              </a:path>
            </a:pathLst>
          </a:custGeom>
          <a:blipFill>
            <a:blip r:embed="rId2"/>
            <a:stretch>
              <a:fillRect l="-2790" r="-2790"/>
            </a:stretch>
          </a:blipFill>
        </p:spPr>
      </p:sp>
      <p:grpSp>
        <p:nvGrpSpPr>
          <p:cNvPr id="4" name="Group 4"/>
          <p:cNvGrpSpPr/>
          <p:nvPr/>
        </p:nvGrpSpPr>
        <p:grpSpPr>
          <a:xfrm>
            <a:off x="1872923" y="1483471"/>
            <a:ext cx="12172527" cy="7985452"/>
            <a:chOff x="0" y="0"/>
            <a:chExt cx="3134325" cy="2056188"/>
          </a:xfrm>
        </p:grpSpPr>
        <p:sp>
          <p:nvSpPr>
            <p:cNvPr id="5" name="Freeform 5"/>
            <p:cNvSpPr/>
            <p:nvPr/>
          </p:nvSpPr>
          <p:spPr>
            <a:xfrm>
              <a:off x="16510" y="11430"/>
              <a:ext cx="3103845" cy="2032058"/>
            </a:xfrm>
            <a:custGeom>
              <a:avLst/>
              <a:gdLst/>
              <a:ahLst/>
              <a:cxnLst/>
              <a:rect l="l" t="t" r="r" b="b"/>
              <a:pathLst>
                <a:path w="3103845" h="2032058">
                  <a:moveTo>
                    <a:pt x="1270" y="0"/>
                  </a:moveTo>
                  <a:lnTo>
                    <a:pt x="3103845" y="15240"/>
                  </a:lnTo>
                  <a:lnTo>
                    <a:pt x="3072095" y="2032058"/>
                  </a:lnTo>
                  <a:lnTo>
                    <a:pt x="1121206" y="2032058"/>
                  </a:lnTo>
                  <a:lnTo>
                    <a:pt x="0" y="2005388"/>
                  </a:lnTo>
                  <a:lnTo>
                    <a:pt x="11430" y="656320"/>
                  </a:lnTo>
                  <a:close/>
                </a:path>
              </a:pathLst>
            </a:custGeom>
            <a:solidFill>
              <a:schemeClr val="bg1"/>
            </a:solidFill>
          </p:spPr>
        </p:sp>
        <p:sp>
          <p:nvSpPr>
            <p:cNvPr id="6" name="Freeform 6"/>
            <p:cNvSpPr/>
            <p:nvPr/>
          </p:nvSpPr>
          <p:spPr>
            <a:xfrm>
              <a:off x="0" y="-1270"/>
              <a:ext cx="3133055" cy="2057458"/>
            </a:xfrm>
            <a:custGeom>
              <a:avLst/>
              <a:gdLst/>
              <a:ahLst/>
              <a:cxnLst/>
              <a:rect l="l" t="t" r="r" b="b"/>
              <a:pathLst>
                <a:path w="3133055" h="2057458">
                  <a:moveTo>
                    <a:pt x="3098766" y="2032058"/>
                  </a:moveTo>
                  <a:cubicBezTo>
                    <a:pt x="3096226" y="2035868"/>
                    <a:pt x="3092416" y="2040948"/>
                    <a:pt x="3088605" y="2044758"/>
                  </a:cubicBezTo>
                  <a:cubicBezTo>
                    <a:pt x="3084795" y="2047298"/>
                    <a:pt x="3079716" y="2049838"/>
                    <a:pt x="3075905" y="2049838"/>
                  </a:cubicBezTo>
                  <a:cubicBezTo>
                    <a:pt x="2968904" y="2048568"/>
                    <a:pt x="2837584" y="2054918"/>
                    <a:pt x="2703832" y="2057458"/>
                  </a:cubicBezTo>
                  <a:cubicBezTo>
                    <a:pt x="2662490" y="2057458"/>
                    <a:pt x="2618717" y="2056188"/>
                    <a:pt x="2577375" y="2056188"/>
                  </a:cubicBezTo>
                  <a:cubicBezTo>
                    <a:pt x="2484965" y="2054918"/>
                    <a:pt x="2392554" y="2053648"/>
                    <a:pt x="2300144" y="2053648"/>
                  </a:cubicBezTo>
                  <a:lnTo>
                    <a:pt x="1998593" y="2053648"/>
                  </a:lnTo>
                  <a:cubicBezTo>
                    <a:pt x="1930501" y="2053648"/>
                    <a:pt x="1864841" y="2052378"/>
                    <a:pt x="1796749" y="2052378"/>
                  </a:cubicBezTo>
                  <a:cubicBezTo>
                    <a:pt x="1738384" y="2052378"/>
                    <a:pt x="1677588" y="2052378"/>
                    <a:pt x="1619223" y="2053648"/>
                  </a:cubicBezTo>
                  <a:lnTo>
                    <a:pt x="1582746" y="2053648"/>
                  </a:lnTo>
                  <a:cubicBezTo>
                    <a:pt x="1497631" y="2052378"/>
                    <a:pt x="549206" y="2051108"/>
                    <a:pt x="464091" y="2048568"/>
                  </a:cubicBezTo>
                  <a:cubicBezTo>
                    <a:pt x="413022" y="2047298"/>
                    <a:pt x="361953" y="2042218"/>
                    <a:pt x="310884" y="2039678"/>
                  </a:cubicBezTo>
                  <a:cubicBezTo>
                    <a:pt x="218474" y="2034598"/>
                    <a:pt x="126063" y="2030788"/>
                    <a:pt x="41910" y="2025708"/>
                  </a:cubicBezTo>
                  <a:cubicBezTo>
                    <a:pt x="33020" y="2024438"/>
                    <a:pt x="24130" y="2021898"/>
                    <a:pt x="16510" y="2018088"/>
                  </a:cubicBezTo>
                  <a:cubicBezTo>
                    <a:pt x="5080" y="2013008"/>
                    <a:pt x="0" y="2001578"/>
                    <a:pt x="1270" y="1985125"/>
                  </a:cubicBezTo>
                  <a:cubicBezTo>
                    <a:pt x="2540" y="1895214"/>
                    <a:pt x="3810" y="1803754"/>
                    <a:pt x="3810" y="1713843"/>
                  </a:cubicBezTo>
                  <a:cubicBezTo>
                    <a:pt x="5080" y="1622382"/>
                    <a:pt x="17780" y="662820"/>
                    <a:pt x="17780" y="571359"/>
                  </a:cubicBezTo>
                  <a:cubicBezTo>
                    <a:pt x="19050" y="482999"/>
                    <a:pt x="20320" y="394638"/>
                    <a:pt x="19050" y="304728"/>
                  </a:cubicBezTo>
                  <a:cubicBezTo>
                    <a:pt x="17780" y="216367"/>
                    <a:pt x="16510" y="129557"/>
                    <a:pt x="6350" y="48260"/>
                  </a:cubicBezTo>
                  <a:cubicBezTo>
                    <a:pt x="5080" y="35560"/>
                    <a:pt x="2540" y="22860"/>
                    <a:pt x="1270" y="10160"/>
                  </a:cubicBezTo>
                  <a:cubicBezTo>
                    <a:pt x="3810" y="8890"/>
                    <a:pt x="5080" y="7620"/>
                    <a:pt x="6350" y="7620"/>
                  </a:cubicBezTo>
                  <a:cubicBezTo>
                    <a:pt x="34290" y="6350"/>
                    <a:pt x="74994" y="5080"/>
                    <a:pt x="128495" y="3810"/>
                  </a:cubicBezTo>
                  <a:cubicBezTo>
                    <a:pt x="203883" y="1270"/>
                    <a:pt x="281702" y="1270"/>
                    <a:pt x="357090" y="1270"/>
                  </a:cubicBezTo>
                  <a:cubicBezTo>
                    <a:pt x="451932" y="2540"/>
                    <a:pt x="1410084" y="5080"/>
                    <a:pt x="1504926" y="6350"/>
                  </a:cubicBezTo>
                  <a:cubicBezTo>
                    <a:pt x="1597337" y="7620"/>
                    <a:pt x="1689747" y="7620"/>
                    <a:pt x="1782158" y="7620"/>
                  </a:cubicBezTo>
                  <a:cubicBezTo>
                    <a:pt x="1833227" y="7620"/>
                    <a:pt x="1884296" y="7620"/>
                    <a:pt x="1935365" y="8890"/>
                  </a:cubicBezTo>
                  <a:cubicBezTo>
                    <a:pt x="2035071" y="11430"/>
                    <a:pt x="2137209" y="10160"/>
                    <a:pt x="2236915" y="2540"/>
                  </a:cubicBezTo>
                  <a:cubicBezTo>
                    <a:pt x="2278256" y="0"/>
                    <a:pt x="2319598" y="2540"/>
                    <a:pt x="2360940" y="2540"/>
                  </a:cubicBezTo>
                  <a:cubicBezTo>
                    <a:pt x="2453350" y="2540"/>
                    <a:pt x="2545761" y="1270"/>
                    <a:pt x="2638172" y="3810"/>
                  </a:cubicBezTo>
                  <a:cubicBezTo>
                    <a:pt x="2754900" y="6350"/>
                    <a:pt x="2869198" y="13970"/>
                    <a:pt x="2985927" y="17780"/>
                  </a:cubicBezTo>
                  <a:cubicBezTo>
                    <a:pt x="3036996" y="20320"/>
                    <a:pt x="3067016" y="19050"/>
                    <a:pt x="3093685" y="21590"/>
                  </a:cubicBezTo>
                  <a:cubicBezTo>
                    <a:pt x="3102576" y="22860"/>
                    <a:pt x="3111466" y="25400"/>
                    <a:pt x="3120355" y="27940"/>
                  </a:cubicBezTo>
                  <a:cubicBezTo>
                    <a:pt x="3127976" y="30480"/>
                    <a:pt x="3131785" y="36830"/>
                    <a:pt x="3131785" y="46990"/>
                  </a:cubicBezTo>
                  <a:cubicBezTo>
                    <a:pt x="3133055" y="87702"/>
                    <a:pt x="3129245" y="134207"/>
                    <a:pt x="3125435" y="180713"/>
                  </a:cubicBezTo>
                  <a:cubicBezTo>
                    <a:pt x="3121626" y="219467"/>
                    <a:pt x="3120355" y="259772"/>
                    <a:pt x="3119085" y="298527"/>
                  </a:cubicBezTo>
                  <a:cubicBezTo>
                    <a:pt x="3116545" y="363634"/>
                    <a:pt x="3115276" y="428742"/>
                    <a:pt x="3114005" y="493850"/>
                  </a:cubicBezTo>
                  <a:cubicBezTo>
                    <a:pt x="3112735" y="554307"/>
                    <a:pt x="3111466" y="614764"/>
                    <a:pt x="3111466" y="675221"/>
                  </a:cubicBezTo>
                  <a:cubicBezTo>
                    <a:pt x="3111466" y="775983"/>
                    <a:pt x="3100035" y="1743296"/>
                    <a:pt x="3098766" y="1844058"/>
                  </a:cubicBezTo>
                  <a:cubicBezTo>
                    <a:pt x="3101305" y="1909166"/>
                    <a:pt x="3100035" y="1974274"/>
                    <a:pt x="3098766" y="2032058"/>
                  </a:cubicBezTo>
                  <a:close/>
                  <a:moveTo>
                    <a:pt x="17780" y="2001578"/>
                  </a:moveTo>
                  <a:cubicBezTo>
                    <a:pt x="22860" y="2002848"/>
                    <a:pt x="29210" y="2005388"/>
                    <a:pt x="36830" y="2005388"/>
                  </a:cubicBezTo>
                  <a:cubicBezTo>
                    <a:pt x="123631" y="2010468"/>
                    <a:pt x="223338" y="2015548"/>
                    <a:pt x="320612" y="2019358"/>
                  </a:cubicBezTo>
                  <a:cubicBezTo>
                    <a:pt x="366817" y="2021898"/>
                    <a:pt x="413022" y="2025708"/>
                    <a:pt x="461660" y="2026978"/>
                  </a:cubicBezTo>
                  <a:cubicBezTo>
                    <a:pt x="493274" y="2028248"/>
                    <a:pt x="1388197" y="2024438"/>
                    <a:pt x="1417379" y="2025708"/>
                  </a:cubicBezTo>
                  <a:cubicBezTo>
                    <a:pt x="1468448" y="2026978"/>
                    <a:pt x="1519517" y="2029518"/>
                    <a:pt x="1570586" y="2030788"/>
                  </a:cubicBezTo>
                  <a:cubicBezTo>
                    <a:pt x="1594905" y="2032058"/>
                    <a:pt x="1616792" y="2032058"/>
                    <a:pt x="1641110" y="2032058"/>
                  </a:cubicBezTo>
                  <a:cubicBezTo>
                    <a:pt x="1750544" y="2032058"/>
                    <a:pt x="1857545" y="2030788"/>
                    <a:pt x="1966979" y="2032058"/>
                  </a:cubicBezTo>
                  <a:cubicBezTo>
                    <a:pt x="2008320" y="2032058"/>
                    <a:pt x="2052094" y="2034598"/>
                    <a:pt x="2093435" y="2034598"/>
                  </a:cubicBezTo>
                  <a:cubicBezTo>
                    <a:pt x="2156664" y="2034598"/>
                    <a:pt x="2217460" y="2030788"/>
                    <a:pt x="2280688" y="2030788"/>
                  </a:cubicBezTo>
                  <a:cubicBezTo>
                    <a:pt x="2356076" y="2030788"/>
                    <a:pt x="2429032" y="2032058"/>
                    <a:pt x="2504419" y="2032058"/>
                  </a:cubicBezTo>
                  <a:cubicBezTo>
                    <a:pt x="2604125" y="2032058"/>
                    <a:pt x="2706263" y="2032058"/>
                    <a:pt x="2805969" y="2030788"/>
                  </a:cubicBezTo>
                  <a:cubicBezTo>
                    <a:pt x="2895948" y="2029518"/>
                    <a:pt x="2983495" y="2026978"/>
                    <a:pt x="3060666" y="2024438"/>
                  </a:cubicBezTo>
                  <a:cubicBezTo>
                    <a:pt x="3065745" y="2024438"/>
                    <a:pt x="3070826" y="2021898"/>
                    <a:pt x="3077176" y="2020628"/>
                  </a:cubicBezTo>
                  <a:cubicBezTo>
                    <a:pt x="3077176" y="2007928"/>
                    <a:pt x="3078445" y="1995228"/>
                    <a:pt x="3078445" y="1980474"/>
                  </a:cubicBezTo>
                  <a:lnTo>
                    <a:pt x="3078445" y="1932419"/>
                  </a:lnTo>
                  <a:cubicBezTo>
                    <a:pt x="3079716" y="1853359"/>
                    <a:pt x="3082255" y="1772750"/>
                    <a:pt x="3080985" y="1693691"/>
                  </a:cubicBezTo>
                  <a:cubicBezTo>
                    <a:pt x="3079716" y="1582077"/>
                    <a:pt x="3092416" y="605463"/>
                    <a:pt x="3096226" y="493850"/>
                  </a:cubicBezTo>
                  <a:cubicBezTo>
                    <a:pt x="3098766" y="428742"/>
                    <a:pt x="3101305" y="363634"/>
                    <a:pt x="3101305" y="298527"/>
                  </a:cubicBezTo>
                  <a:cubicBezTo>
                    <a:pt x="3101305" y="244270"/>
                    <a:pt x="3102576" y="191564"/>
                    <a:pt x="3110195" y="138858"/>
                  </a:cubicBezTo>
                  <a:cubicBezTo>
                    <a:pt x="3114005" y="107854"/>
                    <a:pt x="3116545" y="76851"/>
                    <a:pt x="3111466" y="49530"/>
                  </a:cubicBezTo>
                  <a:cubicBezTo>
                    <a:pt x="3103845" y="49530"/>
                    <a:pt x="3097495" y="48260"/>
                    <a:pt x="3089876" y="48260"/>
                  </a:cubicBezTo>
                  <a:cubicBezTo>
                    <a:pt x="3056855" y="45720"/>
                    <a:pt x="3002950" y="45720"/>
                    <a:pt x="2937290" y="40640"/>
                  </a:cubicBezTo>
                  <a:cubicBezTo>
                    <a:pt x="2815697" y="33020"/>
                    <a:pt x="2691672" y="27940"/>
                    <a:pt x="2570079" y="27940"/>
                  </a:cubicBezTo>
                  <a:cubicBezTo>
                    <a:pt x="2484964" y="27940"/>
                    <a:pt x="2397418" y="31750"/>
                    <a:pt x="2312303" y="24130"/>
                  </a:cubicBezTo>
                  <a:lnTo>
                    <a:pt x="2287984" y="24130"/>
                  </a:lnTo>
                  <a:cubicBezTo>
                    <a:pt x="2217460" y="27940"/>
                    <a:pt x="2142073" y="33020"/>
                    <a:pt x="2069117" y="34290"/>
                  </a:cubicBezTo>
                  <a:cubicBezTo>
                    <a:pt x="1988866" y="35560"/>
                    <a:pt x="1911046" y="31750"/>
                    <a:pt x="1830795" y="30480"/>
                  </a:cubicBezTo>
                  <a:cubicBezTo>
                    <a:pt x="1755407" y="29210"/>
                    <a:pt x="1680020" y="27940"/>
                    <a:pt x="1607064" y="27940"/>
                  </a:cubicBezTo>
                  <a:cubicBezTo>
                    <a:pt x="1580314" y="27940"/>
                    <a:pt x="1555995" y="29210"/>
                    <a:pt x="1529245" y="27940"/>
                  </a:cubicBezTo>
                  <a:cubicBezTo>
                    <a:pt x="1436834" y="26670"/>
                    <a:pt x="481114" y="24130"/>
                    <a:pt x="386272" y="24130"/>
                  </a:cubicBezTo>
                  <a:cubicBezTo>
                    <a:pt x="303589" y="22860"/>
                    <a:pt x="220906" y="24130"/>
                    <a:pt x="138223" y="24130"/>
                  </a:cubicBezTo>
                  <a:cubicBezTo>
                    <a:pt x="94449" y="24130"/>
                    <a:pt x="45720" y="24130"/>
                    <a:pt x="21590" y="25400"/>
                  </a:cubicBezTo>
                  <a:cubicBezTo>
                    <a:pt x="20320" y="25400"/>
                    <a:pt x="21590" y="36830"/>
                    <a:pt x="22860" y="41910"/>
                  </a:cubicBezTo>
                  <a:cubicBezTo>
                    <a:pt x="26670" y="83051"/>
                    <a:pt x="31750" y="132657"/>
                    <a:pt x="34290" y="180713"/>
                  </a:cubicBezTo>
                  <a:cubicBezTo>
                    <a:pt x="36830" y="267523"/>
                    <a:pt x="38100" y="354333"/>
                    <a:pt x="38100" y="441143"/>
                  </a:cubicBezTo>
                  <a:cubicBezTo>
                    <a:pt x="38100" y="496950"/>
                    <a:pt x="36830" y="551206"/>
                    <a:pt x="35560" y="607013"/>
                  </a:cubicBezTo>
                  <a:cubicBezTo>
                    <a:pt x="34290" y="661269"/>
                    <a:pt x="22860" y="1580527"/>
                    <a:pt x="21590" y="1633233"/>
                  </a:cubicBezTo>
                  <a:lnTo>
                    <a:pt x="21590" y="1735545"/>
                  </a:lnTo>
                  <a:cubicBezTo>
                    <a:pt x="21590" y="1813055"/>
                    <a:pt x="20320" y="1892114"/>
                    <a:pt x="20320" y="1969623"/>
                  </a:cubicBezTo>
                  <a:cubicBezTo>
                    <a:pt x="20320" y="1980474"/>
                    <a:pt x="19050" y="1989775"/>
                    <a:pt x="17780" y="2001578"/>
                  </a:cubicBezTo>
                  <a:close/>
                </a:path>
              </a:pathLst>
            </a:custGeom>
            <a:solidFill>
              <a:srgbClr val="715B4D"/>
            </a:solidFill>
          </p:spPr>
        </p:sp>
      </p:grpSp>
      <p:sp>
        <p:nvSpPr>
          <p:cNvPr id="9" name="Freeform 9"/>
          <p:cNvSpPr/>
          <p:nvPr/>
        </p:nvSpPr>
        <p:spPr>
          <a:xfrm rot="-239569">
            <a:off x="8568917" y="6767104"/>
            <a:ext cx="4982808" cy="2366834"/>
          </a:xfrm>
          <a:custGeom>
            <a:avLst/>
            <a:gdLst/>
            <a:ahLst/>
            <a:cxnLst/>
            <a:rect l="l" t="t" r="r" b="b"/>
            <a:pathLst>
              <a:path w="4982808" h="2366834">
                <a:moveTo>
                  <a:pt x="0" y="0"/>
                </a:moveTo>
                <a:lnTo>
                  <a:pt x="4982808" y="0"/>
                </a:lnTo>
                <a:lnTo>
                  <a:pt x="4982808" y="2366834"/>
                </a:lnTo>
                <a:lnTo>
                  <a:pt x="0" y="236683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0" name="Freeform 10"/>
          <p:cNvSpPr/>
          <p:nvPr/>
        </p:nvSpPr>
        <p:spPr>
          <a:xfrm rot="-497782" flipH="1">
            <a:off x="6680025" y="8468497"/>
            <a:ext cx="7292519" cy="1558776"/>
          </a:xfrm>
          <a:custGeom>
            <a:avLst/>
            <a:gdLst/>
            <a:ahLst/>
            <a:cxnLst/>
            <a:rect l="l" t="t" r="r" b="b"/>
            <a:pathLst>
              <a:path w="7292519" h="1558776">
                <a:moveTo>
                  <a:pt x="7292519" y="0"/>
                </a:moveTo>
                <a:lnTo>
                  <a:pt x="0" y="0"/>
                </a:lnTo>
                <a:lnTo>
                  <a:pt x="0" y="1558776"/>
                </a:lnTo>
                <a:lnTo>
                  <a:pt x="7292519" y="1558776"/>
                </a:lnTo>
                <a:lnTo>
                  <a:pt x="7292519" y="0"/>
                </a:lnTo>
                <a:close/>
              </a:path>
            </a:pathLst>
          </a:custGeom>
          <a:blipFill>
            <a:blip r:embed="rId5"/>
            <a:stretch>
              <a:fillRect/>
            </a:stretch>
          </a:blipFill>
        </p:spPr>
      </p:sp>
      <p:sp>
        <p:nvSpPr>
          <p:cNvPr id="15" name="Freeform 14"/>
          <p:cNvSpPr/>
          <p:nvPr/>
        </p:nvSpPr>
        <p:spPr>
          <a:xfrm>
            <a:off x="11822453" y="6144489"/>
            <a:ext cx="4740092" cy="4089962"/>
          </a:xfrm>
          <a:custGeom>
            <a:avLst/>
            <a:gdLst/>
            <a:ahLst/>
            <a:cxnLst/>
            <a:rect l="l" t="t" r="r" b="b"/>
            <a:pathLst>
              <a:path w="4947827" h="4367626">
                <a:moveTo>
                  <a:pt x="0" y="0"/>
                </a:moveTo>
                <a:lnTo>
                  <a:pt x="4947827" y="0"/>
                </a:lnTo>
                <a:lnTo>
                  <a:pt x="4947827" y="4367626"/>
                </a:lnTo>
                <a:lnTo>
                  <a:pt x="0" y="4367626"/>
                </a:lnTo>
                <a:lnTo>
                  <a:pt x="0" y="0"/>
                </a:lnTo>
                <a:close/>
              </a:path>
            </a:pathLst>
          </a:custGeom>
          <a:blipFill>
            <a:blip r:embed="rId6"/>
            <a:stretch>
              <a:fillRect l="-13680" t="-30258" r="-74592" b="-1107"/>
            </a:stretch>
          </a:blipFill>
        </p:spPr>
      </p:sp>
      <p:sp>
        <p:nvSpPr>
          <p:cNvPr id="16" name="Freeform 8"/>
          <p:cNvSpPr/>
          <p:nvPr/>
        </p:nvSpPr>
        <p:spPr>
          <a:xfrm>
            <a:off x="15654527" y="7789105"/>
            <a:ext cx="682570" cy="1238222"/>
          </a:xfrm>
          <a:custGeom>
            <a:avLst/>
            <a:gdLst/>
            <a:ahLst/>
            <a:cxnLst/>
            <a:rect l="l" t="t" r="r" b="b"/>
            <a:pathLst>
              <a:path w="682570" h="1238222">
                <a:moveTo>
                  <a:pt x="0" y="0"/>
                </a:moveTo>
                <a:lnTo>
                  <a:pt x="682570" y="0"/>
                </a:lnTo>
                <a:lnTo>
                  <a:pt x="682570" y="1238223"/>
                </a:lnTo>
                <a:lnTo>
                  <a:pt x="0" y="123822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grpSp>
        <p:nvGrpSpPr>
          <p:cNvPr id="20" name="Group 7"/>
          <p:cNvGrpSpPr/>
          <p:nvPr/>
        </p:nvGrpSpPr>
        <p:grpSpPr>
          <a:xfrm>
            <a:off x="685800" y="571500"/>
            <a:ext cx="14510267" cy="2444686"/>
            <a:chOff x="0" y="150962"/>
            <a:chExt cx="1896020" cy="1560003"/>
          </a:xfrm>
        </p:grpSpPr>
        <p:sp>
          <p:nvSpPr>
            <p:cNvPr id="22" name="Freeform 8"/>
            <p:cNvSpPr/>
            <p:nvPr/>
          </p:nvSpPr>
          <p:spPr>
            <a:xfrm>
              <a:off x="16510" y="150962"/>
              <a:ext cx="1866810" cy="1547302"/>
            </a:xfrm>
            <a:custGeom>
              <a:avLst/>
              <a:gdLst/>
              <a:ahLst/>
              <a:cxnLst/>
              <a:rect l="l" t="t" r="r" b="b"/>
              <a:pathLst>
                <a:path w="1866810" h="1686835">
                  <a:moveTo>
                    <a:pt x="1270" y="0"/>
                  </a:moveTo>
                  <a:lnTo>
                    <a:pt x="1866810" y="15240"/>
                  </a:lnTo>
                  <a:lnTo>
                    <a:pt x="1835060" y="1686835"/>
                  </a:lnTo>
                  <a:lnTo>
                    <a:pt x="672438" y="1686835"/>
                  </a:lnTo>
                  <a:lnTo>
                    <a:pt x="0" y="1660165"/>
                  </a:lnTo>
                  <a:lnTo>
                    <a:pt x="11430" y="549120"/>
                  </a:lnTo>
                  <a:close/>
                </a:path>
              </a:pathLst>
            </a:custGeom>
            <a:solidFill>
              <a:srgbClr val="FDE5BE"/>
            </a:solidFill>
          </p:spPr>
        </p:sp>
        <p:sp>
          <p:nvSpPr>
            <p:cNvPr id="23" name="Freeform 9"/>
            <p:cNvSpPr/>
            <p:nvPr/>
          </p:nvSpPr>
          <p:spPr>
            <a:xfrm>
              <a:off x="0" y="150962"/>
              <a:ext cx="1896020" cy="1560003"/>
            </a:xfrm>
            <a:custGeom>
              <a:avLst/>
              <a:gdLst/>
              <a:ahLst/>
              <a:cxnLst/>
              <a:rect l="l" t="t" r="r" b="b"/>
              <a:pathLst>
                <a:path w="1896020" h="1712235">
                  <a:moveTo>
                    <a:pt x="1861730" y="1686835"/>
                  </a:moveTo>
                  <a:cubicBezTo>
                    <a:pt x="1859190" y="1690645"/>
                    <a:pt x="1855380" y="1695725"/>
                    <a:pt x="1851570" y="1699535"/>
                  </a:cubicBezTo>
                  <a:cubicBezTo>
                    <a:pt x="1847760" y="1702075"/>
                    <a:pt x="1842680" y="1704615"/>
                    <a:pt x="1838870" y="1704615"/>
                  </a:cubicBezTo>
                  <a:cubicBezTo>
                    <a:pt x="1763978" y="1703345"/>
                    <a:pt x="1686885" y="1709695"/>
                    <a:pt x="1608363" y="1712235"/>
                  </a:cubicBezTo>
                  <a:cubicBezTo>
                    <a:pt x="1584093" y="1712235"/>
                    <a:pt x="1558395" y="1710965"/>
                    <a:pt x="1534125" y="1710965"/>
                  </a:cubicBezTo>
                  <a:cubicBezTo>
                    <a:pt x="1479874" y="1709695"/>
                    <a:pt x="1425622" y="1708425"/>
                    <a:pt x="1371371" y="1708425"/>
                  </a:cubicBezTo>
                  <a:lnTo>
                    <a:pt x="1194341" y="1708425"/>
                  </a:lnTo>
                  <a:cubicBezTo>
                    <a:pt x="1154366" y="1708425"/>
                    <a:pt x="1115819" y="1707155"/>
                    <a:pt x="1075845" y="1707155"/>
                  </a:cubicBezTo>
                  <a:cubicBezTo>
                    <a:pt x="1041581" y="1707155"/>
                    <a:pt x="1005889" y="1707155"/>
                    <a:pt x="971626" y="1708425"/>
                  </a:cubicBezTo>
                  <a:lnTo>
                    <a:pt x="950211" y="1708425"/>
                  </a:lnTo>
                  <a:cubicBezTo>
                    <a:pt x="900242" y="1707155"/>
                    <a:pt x="343454" y="1705885"/>
                    <a:pt x="293486" y="1703345"/>
                  </a:cubicBezTo>
                  <a:cubicBezTo>
                    <a:pt x="263505" y="1702075"/>
                    <a:pt x="233524" y="1696995"/>
                    <a:pt x="203543" y="1694455"/>
                  </a:cubicBezTo>
                  <a:cubicBezTo>
                    <a:pt x="149292" y="1689375"/>
                    <a:pt x="95041" y="1685565"/>
                    <a:pt x="41910" y="1680485"/>
                  </a:cubicBezTo>
                  <a:cubicBezTo>
                    <a:pt x="33020" y="1679215"/>
                    <a:pt x="24130" y="1676675"/>
                    <a:pt x="16510" y="1672865"/>
                  </a:cubicBezTo>
                  <a:cubicBezTo>
                    <a:pt x="5080" y="1667785"/>
                    <a:pt x="0" y="1656355"/>
                    <a:pt x="1270" y="1641110"/>
                  </a:cubicBezTo>
                  <a:cubicBezTo>
                    <a:pt x="2540" y="1567378"/>
                    <a:pt x="3810" y="1492374"/>
                    <a:pt x="3810" y="1418641"/>
                  </a:cubicBezTo>
                  <a:cubicBezTo>
                    <a:pt x="5080" y="1343638"/>
                    <a:pt x="17780" y="556735"/>
                    <a:pt x="17780" y="481731"/>
                  </a:cubicBezTo>
                  <a:cubicBezTo>
                    <a:pt x="19050" y="409270"/>
                    <a:pt x="20320" y="336809"/>
                    <a:pt x="19050" y="263077"/>
                  </a:cubicBezTo>
                  <a:cubicBezTo>
                    <a:pt x="17780" y="190615"/>
                    <a:pt x="16510" y="119425"/>
                    <a:pt x="6350" y="48260"/>
                  </a:cubicBezTo>
                  <a:cubicBezTo>
                    <a:pt x="5080" y="35560"/>
                    <a:pt x="2540" y="22860"/>
                    <a:pt x="1270" y="10160"/>
                  </a:cubicBezTo>
                  <a:cubicBezTo>
                    <a:pt x="3810" y="8890"/>
                    <a:pt x="5080" y="7620"/>
                    <a:pt x="6350" y="7620"/>
                  </a:cubicBezTo>
                  <a:cubicBezTo>
                    <a:pt x="34290" y="6350"/>
                    <a:pt x="65060" y="5080"/>
                    <a:pt x="96468" y="3810"/>
                  </a:cubicBezTo>
                  <a:cubicBezTo>
                    <a:pt x="140726" y="1270"/>
                    <a:pt x="186411" y="1270"/>
                    <a:pt x="230669" y="1270"/>
                  </a:cubicBezTo>
                  <a:cubicBezTo>
                    <a:pt x="286347" y="2540"/>
                    <a:pt x="848847" y="5080"/>
                    <a:pt x="904525" y="6350"/>
                  </a:cubicBezTo>
                  <a:cubicBezTo>
                    <a:pt x="958777" y="7620"/>
                    <a:pt x="1013028" y="7620"/>
                    <a:pt x="1067279" y="7620"/>
                  </a:cubicBezTo>
                  <a:cubicBezTo>
                    <a:pt x="1097260" y="7620"/>
                    <a:pt x="1127241" y="7620"/>
                    <a:pt x="1157222" y="8890"/>
                  </a:cubicBezTo>
                  <a:cubicBezTo>
                    <a:pt x="1215756" y="11430"/>
                    <a:pt x="1275718" y="10160"/>
                    <a:pt x="1334252" y="2540"/>
                  </a:cubicBezTo>
                  <a:cubicBezTo>
                    <a:pt x="1358522" y="0"/>
                    <a:pt x="1382792" y="2540"/>
                    <a:pt x="1407063" y="2540"/>
                  </a:cubicBezTo>
                  <a:cubicBezTo>
                    <a:pt x="1461314" y="2540"/>
                    <a:pt x="1515565" y="1270"/>
                    <a:pt x="1569816" y="3810"/>
                  </a:cubicBezTo>
                  <a:cubicBezTo>
                    <a:pt x="1638344" y="6350"/>
                    <a:pt x="1705444" y="13970"/>
                    <a:pt x="1773972" y="17780"/>
                  </a:cubicBezTo>
                  <a:cubicBezTo>
                    <a:pt x="1803953" y="20320"/>
                    <a:pt x="1829980" y="19050"/>
                    <a:pt x="1856650" y="21590"/>
                  </a:cubicBezTo>
                  <a:cubicBezTo>
                    <a:pt x="1865540" y="22860"/>
                    <a:pt x="1874430" y="25400"/>
                    <a:pt x="1883320" y="27940"/>
                  </a:cubicBezTo>
                  <a:cubicBezTo>
                    <a:pt x="1890940" y="30480"/>
                    <a:pt x="1894750" y="36830"/>
                    <a:pt x="1894750" y="46990"/>
                  </a:cubicBezTo>
                  <a:cubicBezTo>
                    <a:pt x="1896020" y="85102"/>
                    <a:pt x="1892210" y="123239"/>
                    <a:pt x="1888400" y="161377"/>
                  </a:cubicBezTo>
                  <a:cubicBezTo>
                    <a:pt x="1884590" y="193158"/>
                    <a:pt x="1883320" y="226210"/>
                    <a:pt x="1882050" y="257991"/>
                  </a:cubicBezTo>
                  <a:cubicBezTo>
                    <a:pt x="1879510" y="311384"/>
                    <a:pt x="1878240" y="364776"/>
                    <a:pt x="1876970" y="418169"/>
                  </a:cubicBezTo>
                  <a:cubicBezTo>
                    <a:pt x="1875700" y="467747"/>
                    <a:pt x="1874430" y="517326"/>
                    <a:pt x="1874430" y="566905"/>
                  </a:cubicBezTo>
                  <a:cubicBezTo>
                    <a:pt x="1874430" y="649536"/>
                    <a:pt x="1863000" y="1442795"/>
                    <a:pt x="1861730" y="1525426"/>
                  </a:cubicBezTo>
                  <a:cubicBezTo>
                    <a:pt x="1864270" y="1578819"/>
                    <a:pt x="1863000" y="1632211"/>
                    <a:pt x="1861730" y="1686835"/>
                  </a:cubicBezTo>
                  <a:close/>
                  <a:moveTo>
                    <a:pt x="17780" y="1656355"/>
                  </a:moveTo>
                  <a:cubicBezTo>
                    <a:pt x="22860" y="1657625"/>
                    <a:pt x="29210" y="1660165"/>
                    <a:pt x="36830" y="1660165"/>
                  </a:cubicBezTo>
                  <a:cubicBezTo>
                    <a:pt x="93613" y="1665245"/>
                    <a:pt x="152147" y="1670325"/>
                    <a:pt x="209254" y="1674135"/>
                  </a:cubicBezTo>
                  <a:cubicBezTo>
                    <a:pt x="236379" y="1676675"/>
                    <a:pt x="263505" y="1680485"/>
                    <a:pt x="292058" y="1681755"/>
                  </a:cubicBezTo>
                  <a:cubicBezTo>
                    <a:pt x="310618" y="1683025"/>
                    <a:pt x="835998" y="1679215"/>
                    <a:pt x="853130" y="1680485"/>
                  </a:cubicBezTo>
                  <a:cubicBezTo>
                    <a:pt x="883110" y="1681755"/>
                    <a:pt x="913091" y="1684295"/>
                    <a:pt x="943072" y="1685565"/>
                  </a:cubicBezTo>
                  <a:cubicBezTo>
                    <a:pt x="957349" y="1686835"/>
                    <a:pt x="970198" y="1686835"/>
                    <a:pt x="984475" y="1686835"/>
                  </a:cubicBezTo>
                  <a:cubicBezTo>
                    <a:pt x="1048719" y="1686835"/>
                    <a:pt x="1111536" y="1685565"/>
                    <a:pt x="1175781" y="1686835"/>
                  </a:cubicBezTo>
                  <a:cubicBezTo>
                    <a:pt x="1200052" y="1686835"/>
                    <a:pt x="1225749" y="1689375"/>
                    <a:pt x="1250020" y="1689375"/>
                  </a:cubicBezTo>
                  <a:cubicBezTo>
                    <a:pt x="1287139" y="1689375"/>
                    <a:pt x="1322830" y="1685565"/>
                    <a:pt x="1359950" y="1685565"/>
                  </a:cubicBezTo>
                  <a:cubicBezTo>
                    <a:pt x="1404207" y="1685565"/>
                    <a:pt x="1447037" y="1686835"/>
                    <a:pt x="1491295" y="1686835"/>
                  </a:cubicBezTo>
                  <a:cubicBezTo>
                    <a:pt x="1549829" y="1686835"/>
                    <a:pt x="1609791" y="1686835"/>
                    <a:pt x="1668325" y="1685565"/>
                  </a:cubicBezTo>
                  <a:cubicBezTo>
                    <a:pt x="1721148" y="1684295"/>
                    <a:pt x="1772544" y="1681755"/>
                    <a:pt x="1823630" y="1679215"/>
                  </a:cubicBezTo>
                  <a:cubicBezTo>
                    <a:pt x="1828710" y="1679215"/>
                    <a:pt x="1833790" y="1676675"/>
                    <a:pt x="1840140" y="1675405"/>
                  </a:cubicBezTo>
                  <a:cubicBezTo>
                    <a:pt x="1840140" y="1662705"/>
                    <a:pt x="1841410" y="1650005"/>
                    <a:pt x="1841410" y="1637296"/>
                  </a:cubicBezTo>
                  <a:lnTo>
                    <a:pt x="1841410" y="1597887"/>
                  </a:lnTo>
                  <a:cubicBezTo>
                    <a:pt x="1842680" y="1533054"/>
                    <a:pt x="1845220" y="1466949"/>
                    <a:pt x="1843950" y="1402115"/>
                  </a:cubicBezTo>
                  <a:cubicBezTo>
                    <a:pt x="1842680" y="1310585"/>
                    <a:pt x="1855380" y="509699"/>
                    <a:pt x="1859190" y="418169"/>
                  </a:cubicBezTo>
                  <a:cubicBezTo>
                    <a:pt x="1861730" y="364776"/>
                    <a:pt x="1864270" y="311384"/>
                    <a:pt x="1864270" y="257991"/>
                  </a:cubicBezTo>
                  <a:cubicBezTo>
                    <a:pt x="1864270" y="213498"/>
                    <a:pt x="1865540" y="170275"/>
                    <a:pt x="1873160" y="127053"/>
                  </a:cubicBezTo>
                  <a:cubicBezTo>
                    <a:pt x="1876970" y="101628"/>
                    <a:pt x="1879510" y="76203"/>
                    <a:pt x="1874430" y="49530"/>
                  </a:cubicBezTo>
                  <a:cubicBezTo>
                    <a:pt x="1866810" y="49530"/>
                    <a:pt x="1860460" y="48260"/>
                    <a:pt x="1852840" y="48260"/>
                  </a:cubicBezTo>
                  <a:cubicBezTo>
                    <a:pt x="1819820" y="45720"/>
                    <a:pt x="1783966" y="45720"/>
                    <a:pt x="1745419" y="40640"/>
                  </a:cubicBezTo>
                  <a:cubicBezTo>
                    <a:pt x="1674036" y="33020"/>
                    <a:pt x="1601225" y="27940"/>
                    <a:pt x="1529842" y="27940"/>
                  </a:cubicBezTo>
                  <a:cubicBezTo>
                    <a:pt x="1479873" y="27940"/>
                    <a:pt x="1428478" y="31750"/>
                    <a:pt x="1378509" y="24130"/>
                  </a:cubicBezTo>
                  <a:lnTo>
                    <a:pt x="1364233" y="24130"/>
                  </a:lnTo>
                  <a:cubicBezTo>
                    <a:pt x="1322830" y="27940"/>
                    <a:pt x="1278573" y="33020"/>
                    <a:pt x="1235743" y="34290"/>
                  </a:cubicBezTo>
                  <a:cubicBezTo>
                    <a:pt x="1188630" y="35560"/>
                    <a:pt x="1142945" y="31750"/>
                    <a:pt x="1095832" y="30480"/>
                  </a:cubicBezTo>
                  <a:cubicBezTo>
                    <a:pt x="1051575" y="29210"/>
                    <a:pt x="1007317" y="27940"/>
                    <a:pt x="964487" y="27940"/>
                  </a:cubicBezTo>
                  <a:cubicBezTo>
                    <a:pt x="948783" y="27940"/>
                    <a:pt x="934506" y="29210"/>
                    <a:pt x="918802" y="27940"/>
                  </a:cubicBezTo>
                  <a:cubicBezTo>
                    <a:pt x="864551" y="26670"/>
                    <a:pt x="303479" y="24130"/>
                    <a:pt x="247801" y="24130"/>
                  </a:cubicBezTo>
                  <a:cubicBezTo>
                    <a:pt x="199260" y="22860"/>
                    <a:pt x="150719" y="24130"/>
                    <a:pt x="102179" y="24130"/>
                  </a:cubicBezTo>
                  <a:cubicBezTo>
                    <a:pt x="76481" y="24130"/>
                    <a:pt x="45720" y="24130"/>
                    <a:pt x="21590" y="25400"/>
                  </a:cubicBezTo>
                  <a:cubicBezTo>
                    <a:pt x="20320" y="25400"/>
                    <a:pt x="21590" y="36830"/>
                    <a:pt x="22860" y="41910"/>
                  </a:cubicBezTo>
                  <a:cubicBezTo>
                    <a:pt x="26670" y="81288"/>
                    <a:pt x="31750" y="121968"/>
                    <a:pt x="34290" y="161376"/>
                  </a:cubicBezTo>
                  <a:cubicBezTo>
                    <a:pt x="36830" y="232566"/>
                    <a:pt x="38100" y="303756"/>
                    <a:pt x="38100" y="374946"/>
                  </a:cubicBezTo>
                  <a:cubicBezTo>
                    <a:pt x="38100" y="420711"/>
                    <a:pt x="36830" y="465205"/>
                    <a:pt x="35560" y="510970"/>
                  </a:cubicBezTo>
                  <a:cubicBezTo>
                    <a:pt x="34290" y="555464"/>
                    <a:pt x="22860" y="1309314"/>
                    <a:pt x="21590" y="1352536"/>
                  </a:cubicBezTo>
                  <a:lnTo>
                    <a:pt x="21590" y="1436439"/>
                  </a:lnTo>
                  <a:cubicBezTo>
                    <a:pt x="21590" y="1500001"/>
                    <a:pt x="20320" y="1564835"/>
                    <a:pt x="20320" y="1628397"/>
                  </a:cubicBezTo>
                  <a:cubicBezTo>
                    <a:pt x="20320" y="1637296"/>
                    <a:pt x="19050" y="1644923"/>
                    <a:pt x="17780" y="1656355"/>
                  </a:cubicBezTo>
                  <a:close/>
                </a:path>
              </a:pathLst>
            </a:custGeom>
            <a:solidFill>
              <a:srgbClr val="715B4D"/>
            </a:solidFill>
          </p:spPr>
        </p:sp>
      </p:grpSp>
      <p:sp>
        <p:nvSpPr>
          <p:cNvPr id="17" name="Rectangle 16"/>
          <p:cNvSpPr/>
          <p:nvPr/>
        </p:nvSpPr>
        <p:spPr>
          <a:xfrm>
            <a:off x="5447259" y="745724"/>
            <a:ext cx="9171033" cy="2123658"/>
          </a:xfrm>
          <a:prstGeom prst="rect">
            <a:avLst/>
          </a:prstGeom>
        </p:spPr>
        <p:txBody>
          <a:bodyPr wrap="square">
            <a:spAutoFit/>
          </a:bodyPr>
          <a:lstStyle/>
          <a:p>
            <a:pPr algn="just"/>
            <a:r>
              <a:rPr lang="vi-VN" sz="4400" b="1" dirty="0">
                <a:solidFill>
                  <a:srgbClr val="366173"/>
                </a:solidFill>
                <a:latin typeface="Cambria" panose="02040503050406030204" pitchFamily="18" charset="0"/>
                <a:ea typeface="Cambria" panose="02040503050406030204" pitchFamily="18" charset="0"/>
              </a:rPr>
              <a:t>Chi tiết nào trong thư cho thấy Bác vui cùng niềm vui của học sinh nhân ngày khai trường?</a:t>
            </a:r>
          </a:p>
        </p:txBody>
      </p:sp>
      <p:sp>
        <p:nvSpPr>
          <p:cNvPr id="28" name="Rectangle 27"/>
          <p:cNvSpPr/>
          <p:nvPr/>
        </p:nvSpPr>
        <p:spPr>
          <a:xfrm>
            <a:off x="2705984" y="3598758"/>
            <a:ext cx="10499055" cy="4154984"/>
          </a:xfrm>
          <a:prstGeom prst="rect">
            <a:avLst/>
          </a:prstGeom>
        </p:spPr>
        <p:txBody>
          <a:bodyPr wrap="square">
            <a:spAutoFit/>
          </a:bodyPr>
          <a:lstStyle/>
          <a:p>
            <a:pPr indent="711200" algn="just"/>
            <a:r>
              <a:rPr lang="vi-VN" sz="4400" dirty="0" smtClean="0">
                <a:latin typeface="Cambria" panose="02040503050406030204" pitchFamily="18" charset="0"/>
                <a:ea typeface="Cambria" panose="02040503050406030204" pitchFamily="18" charset="0"/>
              </a:rPr>
              <a:t>Bác viết </a:t>
            </a:r>
            <a:r>
              <a:rPr lang="vi-VN" sz="4400" dirty="0">
                <a:latin typeface="Cambria" panose="02040503050406030204" pitchFamily="18" charset="0"/>
                <a:ea typeface="Cambria" panose="02040503050406030204" pitchFamily="18" charset="0"/>
              </a:rPr>
              <a:t>thư </a:t>
            </a:r>
            <a:r>
              <a:rPr lang="vi-VN" sz="4400" dirty="0" smtClean="0">
                <a:latin typeface="Cambria" panose="02040503050406030204" pitchFamily="18" charset="0"/>
                <a:ea typeface="Cambria" panose="02040503050406030204" pitchFamily="18" charset="0"/>
              </a:rPr>
              <a:t>gửi các </a:t>
            </a:r>
            <a:r>
              <a:rPr lang="vi-VN" sz="4400" dirty="0">
                <a:latin typeface="Cambria" panose="02040503050406030204" pitchFamily="18" charset="0"/>
                <a:ea typeface="Cambria" panose="02040503050406030204" pitchFamily="18" charset="0"/>
              </a:rPr>
              <a:t>HS </a:t>
            </a:r>
            <a:r>
              <a:rPr lang="vi-VN" sz="4400" dirty="0" smtClean="0">
                <a:latin typeface="Cambria" panose="02040503050406030204" pitchFamily="18" charset="0"/>
                <a:ea typeface="Cambria" panose="02040503050406030204" pitchFamily="18" charset="0"/>
              </a:rPr>
              <a:t>nhân ngày </a:t>
            </a:r>
            <a:r>
              <a:rPr lang="vi-VN" sz="4400" dirty="0">
                <a:latin typeface="Cambria" panose="02040503050406030204" pitchFamily="18" charset="0"/>
                <a:ea typeface="Cambria" panose="02040503050406030204" pitchFamily="18" charset="0"/>
              </a:rPr>
              <a:t>khai </a:t>
            </a:r>
            <a:r>
              <a:rPr lang="vi-VN" sz="4400" dirty="0" smtClean="0">
                <a:latin typeface="Cambria" panose="02040503050406030204" pitchFamily="18" charset="0"/>
                <a:ea typeface="Cambria" panose="02040503050406030204" pitchFamily="18" charset="0"/>
              </a:rPr>
              <a:t>trường</a:t>
            </a:r>
            <a:r>
              <a:rPr lang="vi-VN" sz="4400" dirty="0">
                <a:latin typeface="Cambria" panose="02040503050406030204" pitchFamily="18" charset="0"/>
                <a:ea typeface="Cambria" panose="02040503050406030204" pitchFamily="18" charset="0"/>
              </a:rPr>
              <a:t>. </a:t>
            </a:r>
            <a:r>
              <a:rPr lang="vi-VN" sz="4400" dirty="0" smtClean="0">
                <a:latin typeface="Cambria" panose="02040503050406030204" pitchFamily="18" charset="0"/>
                <a:ea typeface="Cambria" panose="02040503050406030204" pitchFamily="18" charset="0"/>
              </a:rPr>
              <a:t>Bác tưởng tượng thấy cảnh nhộn nhịp tưng bừng của ngày tựu trường</a:t>
            </a:r>
            <a:r>
              <a:rPr lang="vi-VN" sz="4400" dirty="0">
                <a:latin typeface="Cambria" panose="02040503050406030204" pitchFamily="18" charset="0"/>
                <a:ea typeface="Cambria" panose="02040503050406030204" pitchFamily="18" charset="0"/>
              </a:rPr>
              <a:t>. </a:t>
            </a:r>
            <a:r>
              <a:rPr lang="vi-VN" sz="4400" dirty="0" smtClean="0">
                <a:latin typeface="Cambria" panose="02040503050406030204" pitchFamily="18" charset="0"/>
                <a:ea typeface="Cambria" panose="02040503050406030204" pitchFamily="18" charset="0"/>
              </a:rPr>
              <a:t>Bác hình </a:t>
            </a:r>
            <a:r>
              <a:rPr lang="vi-VN" sz="4400" dirty="0">
                <a:latin typeface="Cambria" panose="02040503050406030204" pitchFamily="18" charset="0"/>
                <a:ea typeface="Cambria" panose="02040503050406030204" pitchFamily="18" charset="0"/>
              </a:rPr>
              <a:t>dung </a:t>
            </a:r>
            <a:r>
              <a:rPr lang="vi-VN" sz="4400" dirty="0" smtClean="0">
                <a:latin typeface="Cambria" panose="02040503050406030204" pitchFamily="18" charset="0"/>
                <a:ea typeface="Cambria" panose="02040503050406030204" pitchFamily="18" charset="0"/>
              </a:rPr>
              <a:t>thấy các </a:t>
            </a:r>
            <a:r>
              <a:rPr lang="vi-VN" sz="4400" dirty="0">
                <a:latin typeface="Cambria" panose="02040503050406030204" pitchFamily="18" charset="0"/>
                <a:ea typeface="Cambria" panose="02040503050406030204" pitchFamily="18" charset="0"/>
              </a:rPr>
              <a:t>em </a:t>
            </a:r>
            <a:r>
              <a:rPr lang="vi-VN" sz="4400" dirty="0" smtClean="0">
                <a:latin typeface="Cambria" panose="02040503050406030204" pitchFamily="18" charset="0"/>
                <a:ea typeface="Cambria" panose="02040503050406030204" pitchFamily="18" charset="0"/>
              </a:rPr>
              <a:t>hết thảy đều </a:t>
            </a:r>
            <a:r>
              <a:rPr lang="vi-VN" sz="4400" dirty="0">
                <a:latin typeface="Cambria" panose="02040503050406030204" pitchFamily="18" charset="0"/>
                <a:ea typeface="Cambria" panose="02040503050406030204" pitchFamily="18" charset="0"/>
              </a:rPr>
              <a:t>vui vẻ . </a:t>
            </a:r>
            <a:r>
              <a:rPr lang="vi-VN" sz="4400" dirty="0" smtClean="0">
                <a:latin typeface="Cambria" panose="02040503050406030204" pitchFamily="18" charset="0"/>
                <a:ea typeface="Cambria" panose="02040503050406030204" pitchFamily="18" charset="0"/>
              </a:rPr>
              <a:t>Bác chúc </a:t>
            </a:r>
            <a:r>
              <a:rPr lang="vi-VN" sz="4400" dirty="0">
                <a:latin typeface="Cambria" panose="02040503050406030204" pitchFamily="18" charset="0"/>
                <a:ea typeface="Cambria" panose="02040503050406030204" pitchFamily="18" charset="0"/>
              </a:rPr>
              <a:t>các em có 1 </a:t>
            </a:r>
            <a:r>
              <a:rPr lang="vi-VN" sz="4400" dirty="0" smtClean="0">
                <a:latin typeface="Cambria" panose="02040503050406030204" pitchFamily="18" charset="0"/>
                <a:ea typeface="Cambria" panose="02040503050406030204" pitchFamily="18" charset="0"/>
              </a:rPr>
              <a:t>năm học </a:t>
            </a:r>
            <a:r>
              <a:rPr lang="vi-VN" sz="4400" dirty="0">
                <a:latin typeface="Cambria" panose="02040503050406030204" pitchFamily="18" charset="0"/>
                <a:ea typeface="Cambria" panose="02040503050406030204" pitchFamily="18" charset="0"/>
              </a:rPr>
              <a:t>vui </a:t>
            </a:r>
            <a:r>
              <a:rPr lang="vi-VN" sz="4400" dirty="0" smtClean="0">
                <a:latin typeface="Cambria" panose="02040503050406030204" pitchFamily="18" charset="0"/>
                <a:ea typeface="Cambria" panose="02040503050406030204" pitchFamily="18" charset="0"/>
              </a:rPr>
              <a:t>vẻ, đầy kết </a:t>
            </a:r>
            <a:r>
              <a:rPr lang="vi-VN" sz="4400" dirty="0">
                <a:latin typeface="Cambria" panose="02040503050406030204" pitchFamily="18" charset="0"/>
                <a:ea typeface="Cambria" panose="02040503050406030204" pitchFamily="18" charset="0"/>
              </a:rPr>
              <a:t>quả </a:t>
            </a:r>
            <a:r>
              <a:rPr lang="vi-VN" sz="4400" dirty="0" smtClean="0">
                <a:latin typeface="Cambria" panose="02040503050406030204" pitchFamily="18" charset="0"/>
                <a:ea typeface="Cambria" panose="02040503050406030204" pitchFamily="18" charset="0"/>
              </a:rPr>
              <a:t>tốt đẹp</a:t>
            </a:r>
            <a:r>
              <a:rPr lang="vi-VN" sz="4400" dirty="0">
                <a:latin typeface="Cambria" panose="02040503050406030204" pitchFamily="18" charset="0"/>
                <a:ea typeface="Cambria" panose="02040503050406030204" pitchFamily="18" charset="0"/>
              </a:rPr>
              <a:t>.</a:t>
            </a:r>
            <a:endParaRPr lang="en-GB" sz="4400" dirty="0">
              <a:latin typeface="Cambria" panose="02040503050406030204" pitchFamily="18" charset="0"/>
              <a:ea typeface="Cambria" panose="02040503050406030204" pitchFamily="18" charset="0"/>
            </a:endParaRPr>
          </a:p>
        </p:txBody>
      </p:sp>
      <p:pic>
        <p:nvPicPr>
          <p:cNvPr id="7" name="Picture 6"/>
          <p:cNvPicPr>
            <a:picLocks noChangeAspect="1"/>
          </p:cNvPicPr>
          <p:nvPr/>
        </p:nvPicPr>
        <p:blipFill>
          <a:blip r:embed="rId9"/>
          <a:stretch>
            <a:fillRect/>
          </a:stretch>
        </p:blipFill>
        <p:spPr>
          <a:xfrm>
            <a:off x="258914" y="451112"/>
            <a:ext cx="5846571" cy="2938527"/>
          </a:xfrm>
          <a:prstGeom prst="rect">
            <a:avLst/>
          </a:prstGeom>
        </p:spPr>
      </p:pic>
    </p:spTree>
    <p:extLst>
      <p:ext uri="{BB962C8B-B14F-4D97-AF65-F5344CB8AC3E}">
        <p14:creationId xmlns:p14="http://schemas.microsoft.com/office/powerpoint/2010/main" val="42551262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ppt_x"/>
                                          </p:val>
                                        </p:tav>
                                        <p:tav tm="100000">
                                          <p:val>
                                            <p:strVal val="#ppt_x"/>
                                          </p:val>
                                        </p:tav>
                                      </p:tavLst>
                                    </p:anim>
                                    <p:anim calcmode="lin" valueType="num">
                                      <p:cBhvr additive="base">
                                        <p:cTn id="30" dur="500" fill="hold"/>
                                        <p:tgtEl>
                                          <p:spTgt spid="28"/>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additive="base">
                                        <p:cTn id="41" dur="500" fill="hold"/>
                                        <p:tgtEl>
                                          <p:spTgt spid="3"/>
                                        </p:tgtEl>
                                        <p:attrNameLst>
                                          <p:attrName>ppt_x</p:attrName>
                                        </p:attrNameLst>
                                      </p:cBhvr>
                                      <p:tavLst>
                                        <p:tav tm="0">
                                          <p:val>
                                            <p:strVal val="#ppt_x"/>
                                          </p:val>
                                        </p:tav>
                                        <p:tav tm="100000">
                                          <p:val>
                                            <p:strVal val="#ppt_x"/>
                                          </p:val>
                                        </p:tav>
                                      </p:tavLst>
                                    </p:anim>
                                    <p:anim calcmode="lin" valueType="num">
                                      <p:cBhvr additive="base">
                                        <p:cTn id="42" dur="500" fill="hold"/>
                                        <p:tgtEl>
                                          <p:spTgt spid="3"/>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ppt_x"/>
                                          </p:val>
                                        </p:tav>
                                        <p:tav tm="100000">
                                          <p:val>
                                            <p:strVal val="#ppt_x"/>
                                          </p:val>
                                        </p:tav>
                                      </p:tavLst>
                                    </p:anim>
                                    <p:anim calcmode="lin" valueType="num">
                                      <p:cBhvr additive="base">
                                        <p:cTn id="46" dur="500" fill="hold"/>
                                        <p:tgtEl>
                                          <p:spTgt spid="15"/>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4B3256"/>
        </a:solidFill>
        <a:effectLst/>
      </p:bgPr>
    </p:bg>
    <p:spTree>
      <p:nvGrpSpPr>
        <p:cNvPr id="1" name=""/>
        <p:cNvGrpSpPr/>
        <p:nvPr/>
      </p:nvGrpSpPr>
      <p:grpSpPr>
        <a:xfrm>
          <a:off x="0" y="0"/>
          <a:ext cx="0" cy="0"/>
          <a:chOff x="0" y="0"/>
          <a:chExt cx="0" cy="0"/>
        </a:xfrm>
      </p:grpSpPr>
      <p:sp>
        <p:nvSpPr>
          <p:cNvPr id="2" name="Freeform 2"/>
          <p:cNvSpPr/>
          <p:nvPr/>
        </p:nvSpPr>
        <p:spPr>
          <a:xfrm rot="-274447">
            <a:off x="467201" y="3770331"/>
            <a:ext cx="4604559" cy="5198743"/>
          </a:xfrm>
          <a:custGeom>
            <a:avLst/>
            <a:gdLst/>
            <a:ahLst/>
            <a:cxnLst/>
            <a:rect l="l" t="t" r="r" b="b"/>
            <a:pathLst>
              <a:path w="4710777" h="5198743">
                <a:moveTo>
                  <a:pt x="0" y="0"/>
                </a:moveTo>
                <a:lnTo>
                  <a:pt x="4710777" y="0"/>
                </a:lnTo>
                <a:lnTo>
                  <a:pt x="4710777" y="5198743"/>
                </a:lnTo>
                <a:lnTo>
                  <a:pt x="0" y="5198743"/>
                </a:lnTo>
                <a:lnTo>
                  <a:pt x="0" y="0"/>
                </a:lnTo>
                <a:close/>
              </a:path>
            </a:pathLst>
          </a:custGeom>
          <a:blipFill>
            <a:blip r:embed="rId2"/>
            <a:stretch>
              <a:fillRect l="-5179" r="-5179"/>
            </a:stretch>
          </a:blipFill>
        </p:spPr>
      </p:sp>
      <p:sp>
        <p:nvSpPr>
          <p:cNvPr id="3" name="Freeform 3"/>
          <p:cNvSpPr/>
          <p:nvPr/>
        </p:nvSpPr>
        <p:spPr>
          <a:xfrm rot="580782">
            <a:off x="12319187" y="2374297"/>
            <a:ext cx="5135383" cy="5422037"/>
          </a:xfrm>
          <a:custGeom>
            <a:avLst/>
            <a:gdLst/>
            <a:ahLst/>
            <a:cxnLst/>
            <a:rect l="l" t="t" r="r" b="b"/>
            <a:pathLst>
              <a:path w="5135383" h="5422037">
                <a:moveTo>
                  <a:pt x="0" y="0"/>
                </a:moveTo>
                <a:lnTo>
                  <a:pt x="5135383" y="0"/>
                </a:lnTo>
                <a:lnTo>
                  <a:pt x="5135383" y="5422037"/>
                </a:lnTo>
                <a:lnTo>
                  <a:pt x="0" y="5422037"/>
                </a:lnTo>
                <a:lnTo>
                  <a:pt x="0" y="0"/>
                </a:lnTo>
                <a:close/>
              </a:path>
            </a:pathLst>
          </a:custGeom>
          <a:blipFill>
            <a:blip r:embed="rId2"/>
            <a:stretch>
              <a:fillRect l="-2790" r="-2790"/>
            </a:stretch>
          </a:blipFill>
        </p:spPr>
      </p:sp>
      <p:grpSp>
        <p:nvGrpSpPr>
          <p:cNvPr id="4" name="Group 4"/>
          <p:cNvGrpSpPr/>
          <p:nvPr/>
        </p:nvGrpSpPr>
        <p:grpSpPr>
          <a:xfrm>
            <a:off x="1113444" y="1639514"/>
            <a:ext cx="14888555" cy="8304585"/>
            <a:chOff x="0" y="0"/>
            <a:chExt cx="3134325" cy="2056188"/>
          </a:xfrm>
        </p:grpSpPr>
        <p:sp>
          <p:nvSpPr>
            <p:cNvPr id="5" name="Freeform 5"/>
            <p:cNvSpPr/>
            <p:nvPr/>
          </p:nvSpPr>
          <p:spPr>
            <a:xfrm>
              <a:off x="16510" y="11430"/>
              <a:ext cx="3103845" cy="2032058"/>
            </a:xfrm>
            <a:custGeom>
              <a:avLst/>
              <a:gdLst/>
              <a:ahLst/>
              <a:cxnLst/>
              <a:rect l="l" t="t" r="r" b="b"/>
              <a:pathLst>
                <a:path w="3103845" h="2032058">
                  <a:moveTo>
                    <a:pt x="1270" y="0"/>
                  </a:moveTo>
                  <a:lnTo>
                    <a:pt x="3103845" y="15240"/>
                  </a:lnTo>
                  <a:lnTo>
                    <a:pt x="3072095" y="2032058"/>
                  </a:lnTo>
                  <a:lnTo>
                    <a:pt x="1121206" y="2032058"/>
                  </a:lnTo>
                  <a:lnTo>
                    <a:pt x="0" y="2005388"/>
                  </a:lnTo>
                  <a:lnTo>
                    <a:pt x="11430" y="656320"/>
                  </a:lnTo>
                  <a:close/>
                </a:path>
              </a:pathLst>
            </a:custGeom>
            <a:solidFill>
              <a:schemeClr val="bg1"/>
            </a:solidFill>
          </p:spPr>
        </p:sp>
        <p:sp>
          <p:nvSpPr>
            <p:cNvPr id="6" name="Freeform 6"/>
            <p:cNvSpPr/>
            <p:nvPr/>
          </p:nvSpPr>
          <p:spPr>
            <a:xfrm>
              <a:off x="0" y="-1270"/>
              <a:ext cx="3133055" cy="2057458"/>
            </a:xfrm>
            <a:custGeom>
              <a:avLst/>
              <a:gdLst/>
              <a:ahLst/>
              <a:cxnLst/>
              <a:rect l="l" t="t" r="r" b="b"/>
              <a:pathLst>
                <a:path w="3133055" h="2057458">
                  <a:moveTo>
                    <a:pt x="3098766" y="2032058"/>
                  </a:moveTo>
                  <a:cubicBezTo>
                    <a:pt x="3096226" y="2035868"/>
                    <a:pt x="3092416" y="2040948"/>
                    <a:pt x="3088605" y="2044758"/>
                  </a:cubicBezTo>
                  <a:cubicBezTo>
                    <a:pt x="3084795" y="2047298"/>
                    <a:pt x="3079716" y="2049838"/>
                    <a:pt x="3075905" y="2049838"/>
                  </a:cubicBezTo>
                  <a:cubicBezTo>
                    <a:pt x="2968904" y="2048568"/>
                    <a:pt x="2837584" y="2054918"/>
                    <a:pt x="2703832" y="2057458"/>
                  </a:cubicBezTo>
                  <a:cubicBezTo>
                    <a:pt x="2662490" y="2057458"/>
                    <a:pt x="2618717" y="2056188"/>
                    <a:pt x="2577375" y="2056188"/>
                  </a:cubicBezTo>
                  <a:cubicBezTo>
                    <a:pt x="2484965" y="2054918"/>
                    <a:pt x="2392554" y="2053648"/>
                    <a:pt x="2300144" y="2053648"/>
                  </a:cubicBezTo>
                  <a:lnTo>
                    <a:pt x="1998593" y="2053648"/>
                  </a:lnTo>
                  <a:cubicBezTo>
                    <a:pt x="1930501" y="2053648"/>
                    <a:pt x="1864841" y="2052378"/>
                    <a:pt x="1796749" y="2052378"/>
                  </a:cubicBezTo>
                  <a:cubicBezTo>
                    <a:pt x="1738384" y="2052378"/>
                    <a:pt x="1677588" y="2052378"/>
                    <a:pt x="1619223" y="2053648"/>
                  </a:cubicBezTo>
                  <a:lnTo>
                    <a:pt x="1582746" y="2053648"/>
                  </a:lnTo>
                  <a:cubicBezTo>
                    <a:pt x="1497631" y="2052378"/>
                    <a:pt x="549206" y="2051108"/>
                    <a:pt x="464091" y="2048568"/>
                  </a:cubicBezTo>
                  <a:cubicBezTo>
                    <a:pt x="413022" y="2047298"/>
                    <a:pt x="361953" y="2042218"/>
                    <a:pt x="310884" y="2039678"/>
                  </a:cubicBezTo>
                  <a:cubicBezTo>
                    <a:pt x="218474" y="2034598"/>
                    <a:pt x="126063" y="2030788"/>
                    <a:pt x="41910" y="2025708"/>
                  </a:cubicBezTo>
                  <a:cubicBezTo>
                    <a:pt x="33020" y="2024438"/>
                    <a:pt x="24130" y="2021898"/>
                    <a:pt x="16510" y="2018088"/>
                  </a:cubicBezTo>
                  <a:cubicBezTo>
                    <a:pt x="5080" y="2013008"/>
                    <a:pt x="0" y="2001578"/>
                    <a:pt x="1270" y="1985125"/>
                  </a:cubicBezTo>
                  <a:cubicBezTo>
                    <a:pt x="2540" y="1895214"/>
                    <a:pt x="3810" y="1803754"/>
                    <a:pt x="3810" y="1713843"/>
                  </a:cubicBezTo>
                  <a:cubicBezTo>
                    <a:pt x="5080" y="1622382"/>
                    <a:pt x="17780" y="662820"/>
                    <a:pt x="17780" y="571359"/>
                  </a:cubicBezTo>
                  <a:cubicBezTo>
                    <a:pt x="19050" y="482999"/>
                    <a:pt x="20320" y="394638"/>
                    <a:pt x="19050" y="304728"/>
                  </a:cubicBezTo>
                  <a:cubicBezTo>
                    <a:pt x="17780" y="216367"/>
                    <a:pt x="16510" y="129557"/>
                    <a:pt x="6350" y="48260"/>
                  </a:cubicBezTo>
                  <a:cubicBezTo>
                    <a:pt x="5080" y="35560"/>
                    <a:pt x="2540" y="22860"/>
                    <a:pt x="1270" y="10160"/>
                  </a:cubicBezTo>
                  <a:cubicBezTo>
                    <a:pt x="3810" y="8890"/>
                    <a:pt x="5080" y="7620"/>
                    <a:pt x="6350" y="7620"/>
                  </a:cubicBezTo>
                  <a:cubicBezTo>
                    <a:pt x="34290" y="6350"/>
                    <a:pt x="74994" y="5080"/>
                    <a:pt x="128495" y="3810"/>
                  </a:cubicBezTo>
                  <a:cubicBezTo>
                    <a:pt x="203883" y="1270"/>
                    <a:pt x="281702" y="1270"/>
                    <a:pt x="357090" y="1270"/>
                  </a:cubicBezTo>
                  <a:cubicBezTo>
                    <a:pt x="451932" y="2540"/>
                    <a:pt x="1410084" y="5080"/>
                    <a:pt x="1504926" y="6350"/>
                  </a:cubicBezTo>
                  <a:cubicBezTo>
                    <a:pt x="1597337" y="7620"/>
                    <a:pt x="1689747" y="7620"/>
                    <a:pt x="1782158" y="7620"/>
                  </a:cubicBezTo>
                  <a:cubicBezTo>
                    <a:pt x="1833227" y="7620"/>
                    <a:pt x="1884296" y="7620"/>
                    <a:pt x="1935365" y="8890"/>
                  </a:cubicBezTo>
                  <a:cubicBezTo>
                    <a:pt x="2035071" y="11430"/>
                    <a:pt x="2137209" y="10160"/>
                    <a:pt x="2236915" y="2540"/>
                  </a:cubicBezTo>
                  <a:cubicBezTo>
                    <a:pt x="2278256" y="0"/>
                    <a:pt x="2319598" y="2540"/>
                    <a:pt x="2360940" y="2540"/>
                  </a:cubicBezTo>
                  <a:cubicBezTo>
                    <a:pt x="2453350" y="2540"/>
                    <a:pt x="2545761" y="1270"/>
                    <a:pt x="2638172" y="3810"/>
                  </a:cubicBezTo>
                  <a:cubicBezTo>
                    <a:pt x="2754900" y="6350"/>
                    <a:pt x="2869198" y="13970"/>
                    <a:pt x="2985927" y="17780"/>
                  </a:cubicBezTo>
                  <a:cubicBezTo>
                    <a:pt x="3036996" y="20320"/>
                    <a:pt x="3067016" y="19050"/>
                    <a:pt x="3093685" y="21590"/>
                  </a:cubicBezTo>
                  <a:cubicBezTo>
                    <a:pt x="3102576" y="22860"/>
                    <a:pt x="3111466" y="25400"/>
                    <a:pt x="3120355" y="27940"/>
                  </a:cubicBezTo>
                  <a:cubicBezTo>
                    <a:pt x="3127976" y="30480"/>
                    <a:pt x="3131785" y="36830"/>
                    <a:pt x="3131785" y="46990"/>
                  </a:cubicBezTo>
                  <a:cubicBezTo>
                    <a:pt x="3133055" y="87702"/>
                    <a:pt x="3129245" y="134207"/>
                    <a:pt x="3125435" y="180713"/>
                  </a:cubicBezTo>
                  <a:cubicBezTo>
                    <a:pt x="3121626" y="219467"/>
                    <a:pt x="3120355" y="259772"/>
                    <a:pt x="3119085" y="298527"/>
                  </a:cubicBezTo>
                  <a:cubicBezTo>
                    <a:pt x="3116545" y="363634"/>
                    <a:pt x="3115276" y="428742"/>
                    <a:pt x="3114005" y="493850"/>
                  </a:cubicBezTo>
                  <a:cubicBezTo>
                    <a:pt x="3112735" y="554307"/>
                    <a:pt x="3111466" y="614764"/>
                    <a:pt x="3111466" y="675221"/>
                  </a:cubicBezTo>
                  <a:cubicBezTo>
                    <a:pt x="3111466" y="775983"/>
                    <a:pt x="3100035" y="1743296"/>
                    <a:pt x="3098766" y="1844058"/>
                  </a:cubicBezTo>
                  <a:cubicBezTo>
                    <a:pt x="3101305" y="1909166"/>
                    <a:pt x="3100035" y="1974274"/>
                    <a:pt x="3098766" y="2032058"/>
                  </a:cubicBezTo>
                  <a:close/>
                  <a:moveTo>
                    <a:pt x="17780" y="2001578"/>
                  </a:moveTo>
                  <a:cubicBezTo>
                    <a:pt x="22860" y="2002848"/>
                    <a:pt x="29210" y="2005388"/>
                    <a:pt x="36830" y="2005388"/>
                  </a:cubicBezTo>
                  <a:cubicBezTo>
                    <a:pt x="123631" y="2010468"/>
                    <a:pt x="223338" y="2015548"/>
                    <a:pt x="320612" y="2019358"/>
                  </a:cubicBezTo>
                  <a:cubicBezTo>
                    <a:pt x="366817" y="2021898"/>
                    <a:pt x="413022" y="2025708"/>
                    <a:pt x="461660" y="2026978"/>
                  </a:cubicBezTo>
                  <a:cubicBezTo>
                    <a:pt x="493274" y="2028248"/>
                    <a:pt x="1388197" y="2024438"/>
                    <a:pt x="1417379" y="2025708"/>
                  </a:cubicBezTo>
                  <a:cubicBezTo>
                    <a:pt x="1468448" y="2026978"/>
                    <a:pt x="1519517" y="2029518"/>
                    <a:pt x="1570586" y="2030788"/>
                  </a:cubicBezTo>
                  <a:cubicBezTo>
                    <a:pt x="1594905" y="2032058"/>
                    <a:pt x="1616792" y="2032058"/>
                    <a:pt x="1641110" y="2032058"/>
                  </a:cubicBezTo>
                  <a:cubicBezTo>
                    <a:pt x="1750544" y="2032058"/>
                    <a:pt x="1857545" y="2030788"/>
                    <a:pt x="1966979" y="2032058"/>
                  </a:cubicBezTo>
                  <a:cubicBezTo>
                    <a:pt x="2008320" y="2032058"/>
                    <a:pt x="2052094" y="2034598"/>
                    <a:pt x="2093435" y="2034598"/>
                  </a:cubicBezTo>
                  <a:cubicBezTo>
                    <a:pt x="2156664" y="2034598"/>
                    <a:pt x="2217460" y="2030788"/>
                    <a:pt x="2280688" y="2030788"/>
                  </a:cubicBezTo>
                  <a:cubicBezTo>
                    <a:pt x="2356076" y="2030788"/>
                    <a:pt x="2429032" y="2032058"/>
                    <a:pt x="2504419" y="2032058"/>
                  </a:cubicBezTo>
                  <a:cubicBezTo>
                    <a:pt x="2604125" y="2032058"/>
                    <a:pt x="2706263" y="2032058"/>
                    <a:pt x="2805969" y="2030788"/>
                  </a:cubicBezTo>
                  <a:cubicBezTo>
                    <a:pt x="2895948" y="2029518"/>
                    <a:pt x="2983495" y="2026978"/>
                    <a:pt x="3060666" y="2024438"/>
                  </a:cubicBezTo>
                  <a:cubicBezTo>
                    <a:pt x="3065745" y="2024438"/>
                    <a:pt x="3070826" y="2021898"/>
                    <a:pt x="3077176" y="2020628"/>
                  </a:cubicBezTo>
                  <a:cubicBezTo>
                    <a:pt x="3077176" y="2007928"/>
                    <a:pt x="3078445" y="1995228"/>
                    <a:pt x="3078445" y="1980474"/>
                  </a:cubicBezTo>
                  <a:lnTo>
                    <a:pt x="3078445" y="1932419"/>
                  </a:lnTo>
                  <a:cubicBezTo>
                    <a:pt x="3079716" y="1853359"/>
                    <a:pt x="3082255" y="1772750"/>
                    <a:pt x="3080985" y="1693691"/>
                  </a:cubicBezTo>
                  <a:cubicBezTo>
                    <a:pt x="3079716" y="1582077"/>
                    <a:pt x="3092416" y="605463"/>
                    <a:pt x="3096226" y="493850"/>
                  </a:cubicBezTo>
                  <a:cubicBezTo>
                    <a:pt x="3098766" y="428742"/>
                    <a:pt x="3101305" y="363634"/>
                    <a:pt x="3101305" y="298527"/>
                  </a:cubicBezTo>
                  <a:cubicBezTo>
                    <a:pt x="3101305" y="244270"/>
                    <a:pt x="3102576" y="191564"/>
                    <a:pt x="3110195" y="138858"/>
                  </a:cubicBezTo>
                  <a:cubicBezTo>
                    <a:pt x="3114005" y="107854"/>
                    <a:pt x="3116545" y="76851"/>
                    <a:pt x="3111466" y="49530"/>
                  </a:cubicBezTo>
                  <a:cubicBezTo>
                    <a:pt x="3103845" y="49530"/>
                    <a:pt x="3097495" y="48260"/>
                    <a:pt x="3089876" y="48260"/>
                  </a:cubicBezTo>
                  <a:cubicBezTo>
                    <a:pt x="3056855" y="45720"/>
                    <a:pt x="3002950" y="45720"/>
                    <a:pt x="2937290" y="40640"/>
                  </a:cubicBezTo>
                  <a:cubicBezTo>
                    <a:pt x="2815697" y="33020"/>
                    <a:pt x="2691672" y="27940"/>
                    <a:pt x="2570079" y="27940"/>
                  </a:cubicBezTo>
                  <a:cubicBezTo>
                    <a:pt x="2484964" y="27940"/>
                    <a:pt x="2397418" y="31750"/>
                    <a:pt x="2312303" y="24130"/>
                  </a:cubicBezTo>
                  <a:lnTo>
                    <a:pt x="2287984" y="24130"/>
                  </a:lnTo>
                  <a:cubicBezTo>
                    <a:pt x="2217460" y="27940"/>
                    <a:pt x="2142073" y="33020"/>
                    <a:pt x="2069117" y="34290"/>
                  </a:cubicBezTo>
                  <a:cubicBezTo>
                    <a:pt x="1988866" y="35560"/>
                    <a:pt x="1911046" y="31750"/>
                    <a:pt x="1830795" y="30480"/>
                  </a:cubicBezTo>
                  <a:cubicBezTo>
                    <a:pt x="1755407" y="29210"/>
                    <a:pt x="1680020" y="27940"/>
                    <a:pt x="1607064" y="27940"/>
                  </a:cubicBezTo>
                  <a:cubicBezTo>
                    <a:pt x="1580314" y="27940"/>
                    <a:pt x="1555995" y="29210"/>
                    <a:pt x="1529245" y="27940"/>
                  </a:cubicBezTo>
                  <a:cubicBezTo>
                    <a:pt x="1436834" y="26670"/>
                    <a:pt x="481114" y="24130"/>
                    <a:pt x="386272" y="24130"/>
                  </a:cubicBezTo>
                  <a:cubicBezTo>
                    <a:pt x="303589" y="22860"/>
                    <a:pt x="220906" y="24130"/>
                    <a:pt x="138223" y="24130"/>
                  </a:cubicBezTo>
                  <a:cubicBezTo>
                    <a:pt x="94449" y="24130"/>
                    <a:pt x="45720" y="24130"/>
                    <a:pt x="21590" y="25400"/>
                  </a:cubicBezTo>
                  <a:cubicBezTo>
                    <a:pt x="20320" y="25400"/>
                    <a:pt x="21590" y="36830"/>
                    <a:pt x="22860" y="41910"/>
                  </a:cubicBezTo>
                  <a:cubicBezTo>
                    <a:pt x="26670" y="83051"/>
                    <a:pt x="31750" y="132657"/>
                    <a:pt x="34290" y="180713"/>
                  </a:cubicBezTo>
                  <a:cubicBezTo>
                    <a:pt x="36830" y="267523"/>
                    <a:pt x="38100" y="354333"/>
                    <a:pt x="38100" y="441143"/>
                  </a:cubicBezTo>
                  <a:cubicBezTo>
                    <a:pt x="38100" y="496950"/>
                    <a:pt x="36830" y="551206"/>
                    <a:pt x="35560" y="607013"/>
                  </a:cubicBezTo>
                  <a:cubicBezTo>
                    <a:pt x="34290" y="661269"/>
                    <a:pt x="22860" y="1580527"/>
                    <a:pt x="21590" y="1633233"/>
                  </a:cubicBezTo>
                  <a:lnTo>
                    <a:pt x="21590" y="1735545"/>
                  </a:lnTo>
                  <a:cubicBezTo>
                    <a:pt x="21590" y="1813055"/>
                    <a:pt x="20320" y="1892114"/>
                    <a:pt x="20320" y="1969623"/>
                  </a:cubicBezTo>
                  <a:cubicBezTo>
                    <a:pt x="20320" y="1980474"/>
                    <a:pt x="19050" y="1989775"/>
                    <a:pt x="17780" y="2001578"/>
                  </a:cubicBezTo>
                  <a:close/>
                </a:path>
              </a:pathLst>
            </a:custGeom>
            <a:solidFill>
              <a:srgbClr val="715B4D"/>
            </a:solidFill>
          </p:spPr>
        </p:sp>
      </p:grpSp>
      <p:sp>
        <p:nvSpPr>
          <p:cNvPr id="9" name="Freeform 9"/>
          <p:cNvSpPr/>
          <p:nvPr/>
        </p:nvSpPr>
        <p:spPr>
          <a:xfrm rot="-239569">
            <a:off x="13752318" y="7697010"/>
            <a:ext cx="4982808" cy="2366834"/>
          </a:xfrm>
          <a:custGeom>
            <a:avLst/>
            <a:gdLst/>
            <a:ahLst/>
            <a:cxnLst/>
            <a:rect l="l" t="t" r="r" b="b"/>
            <a:pathLst>
              <a:path w="4982808" h="2366834">
                <a:moveTo>
                  <a:pt x="0" y="0"/>
                </a:moveTo>
                <a:lnTo>
                  <a:pt x="4982808" y="0"/>
                </a:lnTo>
                <a:lnTo>
                  <a:pt x="4982808" y="2366834"/>
                </a:lnTo>
                <a:lnTo>
                  <a:pt x="0" y="236683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0" name="Freeform 10"/>
          <p:cNvSpPr/>
          <p:nvPr/>
        </p:nvSpPr>
        <p:spPr>
          <a:xfrm rot="-497782" flipH="1">
            <a:off x="10507025" y="9091243"/>
            <a:ext cx="7292519" cy="1558776"/>
          </a:xfrm>
          <a:custGeom>
            <a:avLst/>
            <a:gdLst/>
            <a:ahLst/>
            <a:cxnLst/>
            <a:rect l="l" t="t" r="r" b="b"/>
            <a:pathLst>
              <a:path w="7292519" h="1558776">
                <a:moveTo>
                  <a:pt x="7292519" y="0"/>
                </a:moveTo>
                <a:lnTo>
                  <a:pt x="0" y="0"/>
                </a:lnTo>
                <a:lnTo>
                  <a:pt x="0" y="1558776"/>
                </a:lnTo>
                <a:lnTo>
                  <a:pt x="7292519" y="1558776"/>
                </a:lnTo>
                <a:lnTo>
                  <a:pt x="7292519" y="0"/>
                </a:lnTo>
                <a:close/>
              </a:path>
            </a:pathLst>
          </a:custGeom>
          <a:blipFill>
            <a:blip r:embed="rId5"/>
            <a:stretch>
              <a:fillRect/>
            </a:stretch>
          </a:blipFill>
        </p:spPr>
      </p:sp>
      <p:sp>
        <p:nvSpPr>
          <p:cNvPr id="15" name="Freeform 14"/>
          <p:cNvSpPr/>
          <p:nvPr/>
        </p:nvSpPr>
        <p:spPr>
          <a:xfrm>
            <a:off x="13675961" y="6557461"/>
            <a:ext cx="4348611" cy="3760593"/>
          </a:xfrm>
          <a:custGeom>
            <a:avLst/>
            <a:gdLst/>
            <a:ahLst/>
            <a:cxnLst/>
            <a:rect l="l" t="t" r="r" b="b"/>
            <a:pathLst>
              <a:path w="4947827" h="4367626">
                <a:moveTo>
                  <a:pt x="0" y="0"/>
                </a:moveTo>
                <a:lnTo>
                  <a:pt x="4947827" y="0"/>
                </a:lnTo>
                <a:lnTo>
                  <a:pt x="4947827" y="4367626"/>
                </a:lnTo>
                <a:lnTo>
                  <a:pt x="0" y="4367626"/>
                </a:lnTo>
                <a:lnTo>
                  <a:pt x="0" y="0"/>
                </a:lnTo>
                <a:close/>
              </a:path>
            </a:pathLst>
          </a:custGeom>
          <a:blipFill>
            <a:blip r:embed="rId6"/>
            <a:stretch>
              <a:fillRect l="-13680" t="-30258" r="-74592" b="-1107"/>
            </a:stretch>
          </a:blipFill>
        </p:spPr>
      </p:sp>
      <p:sp>
        <p:nvSpPr>
          <p:cNvPr id="16" name="Freeform 8"/>
          <p:cNvSpPr/>
          <p:nvPr/>
        </p:nvSpPr>
        <p:spPr>
          <a:xfrm>
            <a:off x="17106889" y="7683956"/>
            <a:ext cx="682570" cy="1238222"/>
          </a:xfrm>
          <a:custGeom>
            <a:avLst/>
            <a:gdLst/>
            <a:ahLst/>
            <a:cxnLst/>
            <a:rect l="l" t="t" r="r" b="b"/>
            <a:pathLst>
              <a:path w="682570" h="1238222">
                <a:moveTo>
                  <a:pt x="0" y="0"/>
                </a:moveTo>
                <a:lnTo>
                  <a:pt x="682570" y="0"/>
                </a:lnTo>
                <a:lnTo>
                  <a:pt x="682570" y="1238223"/>
                </a:lnTo>
                <a:lnTo>
                  <a:pt x="0" y="123822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grpSp>
        <p:nvGrpSpPr>
          <p:cNvPr id="20" name="Group 7"/>
          <p:cNvGrpSpPr/>
          <p:nvPr/>
        </p:nvGrpSpPr>
        <p:grpSpPr>
          <a:xfrm>
            <a:off x="685800" y="571500"/>
            <a:ext cx="14510267" cy="2444686"/>
            <a:chOff x="0" y="150962"/>
            <a:chExt cx="1896020" cy="1560003"/>
          </a:xfrm>
        </p:grpSpPr>
        <p:sp>
          <p:nvSpPr>
            <p:cNvPr id="22" name="Freeform 8"/>
            <p:cNvSpPr/>
            <p:nvPr/>
          </p:nvSpPr>
          <p:spPr>
            <a:xfrm>
              <a:off x="16510" y="150962"/>
              <a:ext cx="1866810" cy="1547302"/>
            </a:xfrm>
            <a:custGeom>
              <a:avLst/>
              <a:gdLst/>
              <a:ahLst/>
              <a:cxnLst/>
              <a:rect l="l" t="t" r="r" b="b"/>
              <a:pathLst>
                <a:path w="1866810" h="1686835">
                  <a:moveTo>
                    <a:pt x="1270" y="0"/>
                  </a:moveTo>
                  <a:lnTo>
                    <a:pt x="1866810" y="15240"/>
                  </a:lnTo>
                  <a:lnTo>
                    <a:pt x="1835060" y="1686835"/>
                  </a:lnTo>
                  <a:lnTo>
                    <a:pt x="672438" y="1686835"/>
                  </a:lnTo>
                  <a:lnTo>
                    <a:pt x="0" y="1660165"/>
                  </a:lnTo>
                  <a:lnTo>
                    <a:pt x="11430" y="549120"/>
                  </a:lnTo>
                  <a:close/>
                </a:path>
              </a:pathLst>
            </a:custGeom>
            <a:solidFill>
              <a:srgbClr val="FDE5BE"/>
            </a:solidFill>
          </p:spPr>
        </p:sp>
        <p:sp>
          <p:nvSpPr>
            <p:cNvPr id="23" name="Freeform 9"/>
            <p:cNvSpPr/>
            <p:nvPr/>
          </p:nvSpPr>
          <p:spPr>
            <a:xfrm>
              <a:off x="0" y="150962"/>
              <a:ext cx="1896020" cy="1560003"/>
            </a:xfrm>
            <a:custGeom>
              <a:avLst/>
              <a:gdLst/>
              <a:ahLst/>
              <a:cxnLst/>
              <a:rect l="l" t="t" r="r" b="b"/>
              <a:pathLst>
                <a:path w="1896020" h="1712235">
                  <a:moveTo>
                    <a:pt x="1861730" y="1686835"/>
                  </a:moveTo>
                  <a:cubicBezTo>
                    <a:pt x="1859190" y="1690645"/>
                    <a:pt x="1855380" y="1695725"/>
                    <a:pt x="1851570" y="1699535"/>
                  </a:cubicBezTo>
                  <a:cubicBezTo>
                    <a:pt x="1847760" y="1702075"/>
                    <a:pt x="1842680" y="1704615"/>
                    <a:pt x="1838870" y="1704615"/>
                  </a:cubicBezTo>
                  <a:cubicBezTo>
                    <a:pt x="1763978" y="1703345"/>
                    <a:pt x="1686885" y="1709695"/>
                    <a:pt x="1608363" y="1712235"/>
                  </a:cubicBezTo>
                  <a:cubicBezTo>
                    <a:pt x="1584093" y="1712235"/>
                    <a:pt x="1558395" y="1710965"/>
                    <a:pt x="1534125" y="1710965"/>
                  </a:cubicBezTo>
                  <a:cubicBezTo>
                    <a:pt x="1479874" y="1709695"/>
                    <a:pt x="1425622" y="1708425"/>
                    <a:pt x="1371371" y="1708425"/>
                  </a:cubicBezTo>
                  <a:lnTo>
                    <a:pt x="1194341" y="1708425"/>
                  </a:lnTo>
                  <a:cubicBezTo>
                    <a:pt x="1154366" y="1708425"/>
                    <a:pt x="1115819" y="1707155"/>
                    <a:pt x="1075845" y="1707155"/>
                  </a:cubicBezTo>
                  <a:cubicBezTo>
                    <a:pt x="1041581" y="1707155"/>
                    <a:pt x="1005889" y="1707155"/>
                    <a:pt x="971626" y="1708425"/>
                  </a:cubicBezTo>
                  <a:lnTo>
                    <a:pt x="950211" y="1708425"/>
                  </a:lnTo>
                  <a:cubicBezTo>
                    <a:pt x="900242" y="1707155"/>
                    <a:pt x="343454" y="1705885"/>
                    <a:pt x="293486" y="1703345"/>
                  </a:cubicBezTo>
                  <a:cubicBezTo>
                    <a:pt x="263505" y="1702075"/>
                    <a:pt x="233524" y="1696995"/>
                    <a:pt x="203543" y="1694455"/>
                  </a:cubicBezTo>
                  <a:cubicBezTo>
                    <a:pt x="149292" y="1689375"/>
                    <a:pt x="95041" y="1685565"/>
                    <a:pt x="41910" y="1680485"/>
                  </a:cubicBezTo>
                  <a:cubicBezTo>
                    <a:pt x="33020" y="1679215"/>
                    <a:pt x="24130" y="1676675"/>
                    <a:pt x="16510" y="1672865"/>
                  </a:cubicBezTo>
                  <a:cubicBezTo>
                    <a:pt x="5080" y="1667785"/>
                    <a:pt x="0" y="1656355"/>
                    <a:pt x="1270" y="1641110"/>
                  </a:cubicBezTo>
                  <a:cubicBezTo>
                    <a:pt x="2540" y="1567378"/>
                    <a:pt x="3810" y="1492374"/>
                    <a:pt x="3810" y="1418641"/>
                  </a:cubicBezTo>
                  <a:cubicBezTo>
                    <a:pt x="5080" y="1343638"/>
                    <a:pt x="17780" y="556735"/>
                    <a:pt x="17780" y="481731"/>
                  </a:cubicBezTo>
                  <a:cubicBezTo>
                    <a:pt x="19050" y="409270"/>
                    <a:pt x="20320" y="336809"/>
                    <a:pt x="19050" y="263077"/>
                  </a:cubicBezTo>
                  <a:cubicBezTo>
                    <a:pt x="17780" y="190615"/>
                    <a:pt x="16510" y="119425"/>
                    <a:pt x="6350" y="48260"/>
                  </a:cubicBezTo>
                  <a:cubicBezTo>
                    <a:pt x="5080" y="35560"/>
                    <a:pt x="2540" y="22860"/>
                    <a:pt x="1270" y="10160"/>
                  </a:cubicBezTo>
                  <a:cubicBezTo>
                    <a:pt x="3810" y="8890"/>
                    <a:pt x="5080" y="7620"/>
                    <a:pt x="6350" y="7620"/>
                  </a:cubicBezTo>
                  <a:cubicBezTo>
                    <a:pt x="34290" y="6350"/>
                    <a:pt x="65060" y="5080"/>
                    <a:pt x="96468" y="3810"/>
                  </a:cubicBezTo>
                  <a:cubicBezTo>
                    <a:pt x="140726" y="1270"/>
                    <a:pt x="186411" y="1270"/>
                    <a:pt x="230669" y="1270"/>
                  </a:cubicBezTo>
                  <a:cubicBezTo>
                    <a:pt x="286347" y="2540"/>
                    <a:pt x="848847" y="5080"/>
                    <a:pt x="904525" y="6350"/>
                  </a:cubicBezTo>
                  <a:cubicBezTo>
                    <a:pt x="958777" y="7620"/>
                    <a:pt x="1013028" y="7620"/>
                    <a:pt x="1067279" y="7620"/>
                  </a:cubicBezTo>
                  <a:cubicBezTo>
                    <a:pt x="1097260" y="7620"/>
                    <a:pt x="1127241" y="7620"/>
                    <a:pt x="1157222" y="8890"/>
                  </a:cubicBezTo>
                  <a:cubicBezTo>
                    <a:pt x="1215756" y="11430"/>
                    <a:pt x="1275718" y="10160"/>
                    <a:pt x="1334252" y="2540"/>
                  </a:cubicBezTo>
                  <a:cubicBezTo>
                    <a:pt x="1358522" y="0"/>
                    <a:pt x="1382792" y="2540"/>
                    <a:pt x="1407063" y="2540"/>
                  </a:cubicBezTo>
                  <a:cubicBezTo>
                    <a:pt x="1461314" y="2540"/>
                    <a:pt x="1515565" y="1270"/>
                    <a:pt x="1569816" y="3810"/>
                  </a:cubicBezTo>
                  <a:cubicBezTo>
                    <a:pt x="1638344" y="6350"/>
                    <a:pt x="1705444" y="13970"/>
                    <a:pt x="1773972" y="17780"/>
                  </a:cubicBezTo>
                  <a:cubicBezTo>
                    <a:pt x="1803953" y="20320"/>
                    <a:pt x="1829980" y="19050"/>
                    <a:pt x="1856650" y="21590"/>
                  </a:cubicBezTo>
                  <a:cubicBezTo>
                    <a:pt x="1865540" y="22860"/>
                    <a:pt x="1874430" y="25400"/>
                    <a:pt x="1883320" y="27940"/>
                  </a:cubicBezTo>
                  <a:cubicBezTo>
                    <a:pt x="1890940" y="30480"/>
                    <a:pt x="1894750" y="36830"/>
                    <a:pt x="1894750" y="46990"/>
                  </a:cubicBezTo>
                  <a:cubicBezTo>
                    <a:pt x="1896020" y="85102"/>
                    <a:pt x="1892210" y="123239"/>
                    <a:pt x="1888400" y="161377"/>
                  </a:cubicBezTo>
                  <a:cubicBezTo>
                    <a:pt x="1884590" y="193158"/>
                    <a:pt x="1883320" y="226210"/>
                    <a:pt x="1882050" y="257991"/>
                  </a:cubicBezTo>
                  <a:cubicBezTo>
                    <a:pt x="1879510" y="311384"/>
                    <a:pt x="1878240" y="364776"/>
                    <a:pt x="1876970" y="418169"/>
                  </a:cubicBezTo>
                  <a:cubicBezTo>
                    <a:pt x="1875700" y="467747"/>
                    <a:pt x="1874430" y="517326"/>
                    <a:pt x="1874430" y="566905"/>
                  </a:cubicBezTo>
                  <a:cubicBezTo>
                    <a:pt x="1874430" y="649536"/>
                    <a:pt x="1863000" y="1442795"/>
                    <a:pt x="1861730" y="1525426"/>
                  </a:cubicBezTo>
                  <a:cubicBezTo>
                    <a:pt x="1864270" y="1578819"/>
                    <a:pt x="1863000" y="1632211"/>
                    <a:pt x="1861730" y="1686835"/>
                  </a:cubicBezTo>
                  <a:close/>
                  <a:moveTo>
                    <a:pt x="17780" y="1656355"/>
                  </a:moveTo>
                  <a:cubicBezTo>
                    <a:pt x="22860" y="1657625"/>
                    <a:pt x="29210" y="1660165"/>
                    <a:pt x="36830" y="1660165"/>
                  </a:cubicBezTo>
                  <a:cubicBezTo>
                    <a:pt x="93613" y="1665245"/>
                    <a:pt x="152147" y="1670325"/>
                    <a:pt x="209254" y="1674135"/>
                  </a:cubicBezTo>
                  <a:cubicBezTo>
                    <a:pt x="236379" y="1676675"/>
                    <a:pt x="263505" y="1680485"/>
                    <a:pt x="292058" y="1681755"/>
                  </a:cubicBezTo>
                  <a:cubicBezTo>
                    <a:pt x="310618" y="1683025"/>
                    <a:pt x="835998" y="1679215"/>
                    <a:pt x="853130" y="1680485"/>
                  </a:cubicBezTo>
                  <a:cubicBezTo>
                    <a:pt x="883110" y="1681755"/>
                    <a:pt x="913091" y="1684295"/>
                    <a:pt x="943072" y="1685565"/>
                  </a:cubicBezTo>
                  <a:cubicBezTo>
                    <a:pt x="957349" y="1686835"/>
                    <a:pt x="970198" y="1686835"/>
                    <a:pt x="984475" y="1686835"/>
                  </a:cubicBezTo>
                  <a:cubicBezTo>
                    <a:pt x="1048719" y="1686835"/>
                    <a:pt x="1111536" y="1685565"/>
                    <a:pt x="1175781" y="1686835"/>
                  </a:cubicBezTo>
                  <a:cubicBezTo>
                    <a:pt x="1200052" y="1686835"/>
                    <a:pt x="1225749" y="1689375"/>
                    <a:pt x="1250020" y="1689375"/>
                  </a:cubicBezTo>
                  <a:cubicBezTo>
                    <a:pt x="1287139" y="1689375"/>
                    <a:pt x="1322830" y="1685565"/>
                    <a:pt x="1359950" y="1685565"/>
                  </a:cubicBezTo>
                  <a:cubicBezTo>
                    <a:pt x="1404207" y="1685565"/>
                    <a:pt x="1447037" y="1686835"/>
                    <a:pt x="1491295" y="1686835"/>
                  </a:cubicBezTo>
                  <a:cubicBezTo>
                    <a:pt x="1549829" y="1686835"/>
                    <a:pt x="1609791" y="1686835"/>
                    <a:pt x="1668325" y="1685565"/>
                  </a:cubicBezTo>
                  <a:cubicBezTo>
                    <a:pt x="1721148" y="1684295"/>
                    <a:pt x="1772544" y="1681755"/>
                    <a:pt x="1823630" y="1679215"/>
                  </a:cubicBezTo>
                  <a:cubicBezTo>
                    <a:pt x="1828710" y="1679215"/>
                    <a:pt x="1833790" y="1676675"/>
                    <a:pt x="1840140" y="1675405"/>
                  </a:cubicBezTo>
                  <a:cubicBezTo>
                    <a:pt x="1840140" y="1662705"/>
                    <a:pt x="1841410" y="1650005"/>
                    <a:pt x="1841410" y="1637296"/>
                  </a:cubicBezTo>
                  <a:lnTo>
                    <a:pt x="1841410" y="1597887"/>
                  </a:lnTo>
                  <a:cubicBezTo>
                    <a:pt x="1842680" y="1533054"/>
                    <a:pt x="1845220" y="1466949"/>
                    <a:pt x="1843950" y="1402115"/>
                  </a:cubicBezTo>
                  <a:cubicBezTo>
                    <a:pt x="1842680" y="1310585"/>
                    <a:pt x="1855380" y="509699"/>
                    <a:pt x="1859190" y="418169"/>
                  </a:cubicBezTo>
                  <a:cubicBezTo>
                    <a:pt x="1861730" y="364776"/>
                    <a:pt x="1864270" y="311384"/>
                    <a:pt x="1864270" y="257991"/>
                  </a:cubicBezTo>
                  <a:cubicBezTo>
                    <a:pt x="1864270" y="213498"/>
                    <a:pt x="1865540" y="170275"/>
                    <a:pt x="1873160" y="127053"/>
                  </a:cubicBezTo>
                  <a:cubicBezTo>
                    <a:pt x="1876970" y="101628"/>
                    <a:pt x="1879510" y="76203"/>
                    <a:pt x="1874430" y="49530"/>
                  </a:cubicBezTo>
                  <a:cubicBezTo>
                    <a:pt x="1866810" y="49530"/>
                    <a:pt x="1860460" y="48260"/>
                    <a:pt x="1852840" y="48260"/>
                  </a:cubicBezTo>
                  <a:cubicBezTo>
                    <a:pt x="1819820" y="45720"/>
                    <a:pt x="1783966" y="45720"/>
                    <a:pt x="1745419" y="40640"/>
                  </a:cubicBezTo>
                  <a:cubicBezTo>
                    <a:pt x="1674036" y="33020"/>
                    <a:pt x="1601225" y="27940"/>
                    <a:pt x="1529842" y="27940"/>
                  </a:cubicBezTo>
                  <a:cubicBezTo>
                    <a:pt x="1479873" y="27940"/>
                    <a:pt x="1428478" y="31750"/>
                    <a:pt x="1378509" y="24130"/>
                  </a:cubicBezTo>
                  <a:lnTo>
                    <a:pt x="1364233" y="24130"/>
                  </a:lnTo>
                  <a:cubicBezTo>
                    <a:pt x="1322830" y="27940"/>
                    <a:pt x="1278573" y="33020"/>
                    <a:pt x="1235743" y="34290"/>
                  </a:cubicBezTo>
                  <a:cubicBezTo>
                    <a:pt x="1188630" y="35560"/>
                    <a:pt x="1142945" y="31750"/>
                    <a:pt x="1095832" y="30480"/>
                  </a:cubicBezTo>
                  <a:cubicBezTo>
                    <a:pt x="1051575" y="29210"/>
                    <a:pt x="1007317" y="27940"/>
                    <a:pt x="964487" y="27940"/>
                  </a:cubicBezTo>
                  <a:cubicBezTo>
                    <a:pt x="948783" y="27940"/>
                    <a:pt x="934506" y="29210"/>
                    <a:pt x="918802" y="27940"/>
                  </a:cubicBezTo>
                  <a:cubicBezTo>
                    <a:pt x="864551" y="26670"/>
                    <a:pt x="303479" y="24130"/>
                    <a:pt x="247801" y="24130"/>
                  </a:cubicBezTo>
                  <a:cubicBezTo>
                    <a:pt x="199260" y="22860"/>
                    <a:pt x="150719" y="24130"/>
                    <a:pt x="102179" y="24130"/>
                  </a:cubicBezTo>
                  <a:cubicBezTo>
                    <a:pt x="76481" y="24130"/>
                    <a:pt x="45720" y="24130"/>
                    <a:pt x="21590" y="25400"/>
                  </a:cubicBezTo>
                  <a:cubicBezTo>
                    <a:pt x="20320" y="25400"/>
                    <a:pt x="21590" y="36830"/>
                    <a:pt x="22860" y="41910"/>
                  </a:cubicBezTo>
                  <a:cubicBezTo>
                    <a:pt x="26670" y="81288"/>
                    <a:pt x="31750" y="121968"/>
                    <a:pt x="34290" y="161376"/>
                  </a:cubicBezTo>
                  <a:cubicBezTo>
                    <a:pt x="36830" y="232566"/>
                    <a:pt x="38100" y="303756"/>
                    <a:pt x="38100" y="374946"/>
                  </a:cubicBezTo>
                  <a:cubicBezTo>
                    <a:pt x="38100" y="420711"/>
                    <a:pt x="36830" y="465205"/>
                    <a:pt x="35560" y="510970"/>
                  </a:cubicBezTo>
                  <a:cubicBezTo>
                    <a:pt x="34290" y="555464"/>
                    <a:pt x="22860" y="1309314"/>
                    <a:pt x="21590" y="1352536"/>
                  </a:cubicBezTo>
                  <a:lnTo>
                    <a:pt x="21590" y="1436439"/>
                  </a:lnTo>
                  <a:cubicBezTo>
                    <a:pt x="21590" y="1500001"/>
                    <a:pt x="20320" y="1564835"/>
                    <a:pt x="20320" y="1628397"/>
                  </a:cubicBezTo>
                  <a:cubicBezTo>
                    <a:pt x="20320" y="1637296"/>
                    <a:pt x="19050" y="1644923"/>
                    <a:pt x="17780" y="1656355"/>
                  </a:cubicBezTo>
                  <a:close/>
                </a:path>
              </a:pathLst>
            </a:custGeom>
            <a:solidFill>
              <a:srgbClr val="715B4D"/>
            </a:solidFill>
          </p:spPr>
        </p:sp>
      </p:grpSp>
      <p:sp>
        <p:nvSpPr>
          <p:cNvPr id="17" name="Rectangle 16"/>
          <p:cNvSpPr/>
          <p:nvPr/>
        </p:nvSpPr>
        <p:spPr>
          <a:xfrm>
            <a:off x="5447259" y="723900"/>
            <a:ext cx="9171033" cy="2123658"/>
          </a:xfrm>
          <a:prstGeom prst="rect">
            <a:avLst/>
          </a:prstGeom>
        </p:spPr>
        <p:txBody>
          <a:bodyPr wrap="square">
            <a:spAutoFit/>
          </a:bodyPr>
          <a:lstStyle/>
          <a:p>
            <a:pPr algn="just"/>
            <a:r>
              <a:rPr lang="vi-VN" sz="4400" b="1" dirty="0">
                <a:solidFill>
                  <a:srgbClr val="366173"/>
                </a:solidFill>
                <a:latin typeface="Cambria" panose="02040503050406030204" pitchFamily="18" charset="0"/>
                <a:ea typeface="Cambria" panose="02040503050406030204" pitchFamily="18" charset="0"/>
              </a:rPr>
              <a:t>Bác nhắc học sinh nhớ đến ai, nghĩ đến điều gì trong giờ phút hạnh phúc của ngày tựu trường?</a:t>
            </a:r>
          </a:p>
        </p:txBody>
      </p:sp>
      <p:sp>
        <p:nvSpPr>
          <p:cNvPr id="28" name="Rectangle 27"/>
          <p:cNvSpPr/>
          <p:nvPr/>
        </p:nvSpPr>
        <p:spPr>
          <a:xfrm>
            <a:off x="1432303" y="2992039"/>
            <a:ext cx="14191408" cy="2308324"/>
          </a:xfrm>
          <a:prstGeom prst="rect">
            <a:avLst/>
          </a:prstGeom>
        </p:spPr>
        <p:txBody>
          <a:bodyPr wrap="square">
            <a:spAutoFit/>
          </a:bodyPr>
          <a:lstStyle/>
          <a:p>
            <a:pPr indent="365125" algn="just"/>
            <a:r>
              <a:rPr lang="vi-VN" sz="3600" dirty="0">
                <a:latin typeface="Cambria" panose="02040503050406030204" pitchFamily="18" charset="0"/>
                <a:ea typeface="Cambria" panose="02040503050406030204" pitchFamily="18" charset="0"/>
              </a:rPr>
              <a:t> </a:t>
            </a:r>
            <a:r>
              <a:rPr lang="vi-VN" sz="3600" dirty="0" smtClean="0">
                <a:latin typeface="Cambria" panose="02040503050406030204" pitchFamily="18" charset="0"/>
                <a:ea typeface="Cambria" panose="02040503050406030204" pitchFamily="18" charset="0"/>
              </a:rPr>
              <a:t>Bác nhắc </a:t>
            </a:r>
            <a:r>
              <a:rPr lang="vi-VN" sz="3600" dirty="0">
                <a:latin typeface="Cambria" panose="02040503050406030204" pitchFamily="18" charset="0"/>
                <a:ea typeface="Cambria" panose="02040503050406030204" pitchFamily="18" charset="0"/>
              </a:rPr>
              <a:t>HS nhớ </a:t>
            </a:r>
            <a:r>
              <a:rPr lang="vi-VN" sz="3600" dirty="0" smtClean="0">
                <a:latin typeface="Cambria" panose="02040503050406030204" pitchFamily="18" charset="0"/>
                <a:ea typeface="Cambria" panose="02040503050406030204" pitchFamily="18" charset="0"/>
              </a:rPr>
              <a:t>đến công ơn biết bao đồng bào </a:t>
            </a:r>
            <a:r>
              <a:rPr lang="vi-VN" sz="3600" dirty="0">
                <a:latin typeface="Cambria" panose="02040503050406030204" pitchFamily="18" charset="0"/>
                <a:ea typeface="Cambria" panose="02040503050406030204" pitchFamily="18" charset="0"/>
              </a:rPr>
              <a:t>đã </a:t>
            </a:r>
            <a:r>
              <a:rPr lang="vi-VN" sz="3600" dirty="0" smtClean="0">
                <a:latin typeface="Cambria" panose="02040503050406030204" pitchFamily="18" charset="0"/>
                <a:ea typeface="Cambria" panose="02040503050406030204" pitchFamily="18" charset="0"/>
              </a:rPr>
              <a:t>chiến đấu</a:t>
            </a:r>
            <a:r>
              <a:rPr lang="vi-VN" sz="3600" dirty="0">
                <a:latin typeface="Cambria" panose="02040503050406030204" pitchFamily="18" charset="0"/>
                <a:ea typeface="Cambria" panose="02040503050406030204" pitchFamily="18" charset="0"/>
              </a:rPr>
              <a:t>, hi sinh để </a:t>
            </a:r>
            <a:r>
              <a:rPr lang="vi-VN" sz="3600" dirty="0" smtClean="0">
                <a:latin typeface="Cambria" panose="02040503050406030204" pitchFamily="18" charset="0"/>
                <a:ea typeface="Cambria" panose="02040503050406030204" pitchFamily="18" charset="0"/>
              </a:rPr>
              <a:t>giành lại độc lập</a:t>
            </a:r>
            <a:r>
              <a:rPr lang="vi-VN" sz="3600" dirty="0">
                <a:latin typeface="Cambria" panose="02040503050406030204" pitchFamily="18" charset="0"/>
                <a:ea typeface="Cambria" panose="02040503050406030204" pitchFamily="18" charset="0"/>
              </a:rPr>
              <a:t>, tự do cho </a:t>
            </a:r>
            <a:r>
              <a:rPr lang="vi-VN" sz="3600" dirty="0" smtClean="0">
                <a:latin typeface="Cambria" panose="02040503050406030204" pitchFamily="18" charset="0"/>
                <a:ea typeface="Cambria" panose="02040503050406030204" pitchFamily="18" charset="0"/>
              </a:rPr>
              <a:t>dân tộc</a:t>
            </a:r>
            <a:r>
              <a:rPr lang="vi-VN" sz="3600" dirty="0">
                <a:latin typeface="Cambria" panose="02040503050406030204" pitchFamily="18" charset="0"/>
                <a:ea typeface="Cambria" panose="02040503050406030204" pitchFamily="18" charset="0"/>
              </a:rPr>
              <a:t>, </a:t>
            </a:r>
            <a:r>
              <a:rPr lang="vi-VN" sz="3600" dirty="0" smtClean="0">
                <a:latin typeface="Cambria" panose="02040503050406030204" pitchFamily="18" charset="0"/>
                <a:ea typeface="Cambria" panose="02040503050406030204" pitchFamily="18" charset="0"/>
              </a:rPr>
              <a:t>đất nước</a:t>
            </a:r>
            <a:r>
              <a:rPr lang="vi-VN" sz="3600" dirty="0">
                <a:latin typeface="Cambria" panose="02040503050406030204" pitchFamily="18" charset="0"/>
                <a:ea typeface="Cambria" panose="02040503050406030204" pitchFamily="18" charset="0"/>
              </a:rPr>
              <a:t>: </a:t>
            </a:r>
            <a:r>
              <a:rPr lang="vi-VN" sz="3600" b="1" i="1" dirty="0" smtClean="0">
                <a:latin typeface="Cambria" panose="02040503050406030204" pitchFamily="18" charset="0"/>
                <a:ea typeface="Cambria" panose="02040503050406030204" pitchFamily="18" charset="0"/>
              </a:rPr>
              <a:t>Các </a:t>
            </a:r>
            <a:r>
              <a:rPr lang="vi-VN" sz="3600" b="1" i="1" dirty="0">
                <a:latin typeface="Cambria" panose="02040503050406030204" pitchFamily="18" charset="0"/>
                <a:ea typeface="Cambria" panose="02040503050406030204" pitchFamily="18" charset="0"/>
              </a:rPr>
              <a:t>em </a:t>
            </a:r>
            <a:r>
              <a:rPr lang="vi-VN" sz="3600" b="1" i="1" dirty="0" smtClean="0">
                <a:latin typeface="Cambria" panose="02040503050406030204" pitchFamily="18" charset="0"/>
                <a:ea typeface="Cambria" panose="02040503050406030204" pitchFamily="18" charset="0"/>
              </a:rPr>
              <a:t>được hưởng </a:t>
            </a:r>
            <a:r>
              <a:rPr lang="vi-VN" sz="3600" b="1" i="1" dirty="0">
                <a:latin typeface="Cambria" panose="02040503050406030204" pitchFamily="18" charset="0"/>
                <a:ea typeface="Cambria" panose="02040503050406030204" pitchFamily="18" charset="0"/>
              </a:rPr>
              <a:t>sự may </a:t>
            </a:r>
            <a:r>
              <a:rPr lang="vi-VN" sz="3600" b="1" i="1" dirty="0" smtClean="0">
                <a:latin typeface="Cambria" panose="02040503050406030204" pitchFamily="18" charset="0"/>
                <a:ea typeface="Cambria" panose="02040503050406030204" pitchFamily="18" charset="0"/>
              </a:rPr>
              <a:t>mắn </a:t>
            </a:r>
            <a:r>
              <a:rPr lang="vi-VN" sz="3600" b="1" i="1" dirty="0">
                <a:latin typeface="Cambria" panose="02040503050406030204" pitchFamily="18" charset="0"/>
                <a:ea typeface="Cambria" panose="02040503050406030204" pitchFamily="18" charset="0"/>
              </a:rPr>
              <a:t>đó là nhờ sự hi sinh </a:t>
            </a:r>
            <a:r>
              <a:rPr lang="vi-VN" sz="3600" b="1" i="1" dirty="0" smtClean="0">
                <a:latin typeface="Cambria" panose="02040503050406030204" pitchFamily="18" charset="0"/>
                <a:ea typeface="Cambria" panose="02040503050406030204" pitchFamily="18" charset="0"/>
              </a:rPr>
              <a:t>của biết </a:t>
            </a:r>
            <a:r>
              <a:rPr lang="vi-VN" sz="3600" b="1" i="1" dirty="0">
                <a:latin typeface="Cambria" panose="02040503050406030204" pitchFamily="18" charset="0"/>
                <a:ea typeface="Cambria" panose="02040503050406030204" pitchFamily="18" charset="0"/>
              </a:rPr>
              <a:t>bao </a:t>
            </a:r>
            <a:r>
              <a:rPr lang="vi-VN" sz="3600" b="1" i="1" dirty="0" smtClean="0">
                <a:latin typeface="Cambria" panose="02040503050406030204" pitchFamily="18" charset="0"/>
                <a:ea typeface="Cambria" panose="02040503050406030204" pitchFamily="18" charset="0"/>
              </a:rPr>
              <a:t>nhiêu đồng bào các </a:t>
            </a:r>
            <a:r>
              <a:rPr lang="vi-VN" sz="3600" b="1" i="1" dirty="0">
                <a:latin typeface="Cambria" panose="02040503050406030204" pitchFamily="18" charset="0"/>
                <a:ea typeface="Cambria" panose="02040503050406030204" pitchFamily="18" charset="0"/>
              </a:rPr>
              <a:t>em.</a:t>
            </a:r>
            <a:endParaRPr lang="en-GB" sz="3600" b="1" i="1" dirty="0">
              <a:latin typeface="Cambria" panose="02040503050406030204" pitchFamily="18" charset="0"/>
              <a:ea typeface="Cambria" panose="02040503050406030204" pitchFamily="18" charset="0"/>
            </a:endParaRPr>
          </a:p>
        </p:txBody>
      </p:sp>
      <p:sp>
        <p:nvSpPr>
          <p:cNvPr id="21" name="Rectangle 20"/>
          <p:cNvSpPr/>
          <p:nvPr/>
        </p:nvSpPr>
        <p:spPr>
          <a:xfrm>
            <a:off x="1335291" y="5051749"/>
            <a:ext cx="14238937" cy="1754326"/>
          </a:xfrm>
          <a:prstGeom prst="rect">
            <a:avLst/>
          </a:prstGeom>
        </p:spPr>
        <p:txBody>
          <a:bodyPr wrap="square">
            <a:spAutoFit/>
          </a:bodyPr>
          <a:lstStyle/>
          <a:p>
            <a:pPr indent="365125" algn="just"/>
            <a:r>
              <a:rPr lang="vi-VN" sz="3600" dirty="0">
                <a:latin typeface="Cambria" panose="02040503050406030204" pitchFamily="18" charset="0"/>
                <a:ea typeface="Cambria" panose="02040503050406030204" pitchFamily="18" charset="0"/>
              </a:rPr>
              <a:t> </a:t>
            </a:r>
            <a:r>
              <a:rPr lang="vi-VN" sz="3600" dirty="0" smtClean="0">
                <a:latin typeface="Cambria" panose="02040503050406030204" pitchFamily="18" charset="0"/>
                <a:ea typeface="Cambria" panose="02040503050406030204" pitchFamily="18" charset="0"/>
              </a:rPr>
              <a:t>Bác nhắc </a:t>
            </a:r>
            <a:r>
              <a:rPr lang="vi-VN" sz="3600" dirty="0">
                <a:latin typeface="Cambria" panose="02040503050406030204" pitchFamily="18" charset="0"/>
                <a:ea typeface="Cambria" panose="02040503050406030204" pitchFamily="18" charset="0"/>
              </a:rPr>
              <a:t>HS nghĩ </a:t>
            </a:r>
            <a:r>
              <a:rPr lang="vi-VN" sz="3600" dirty="0" smtClean="0">
                <a:latin typeface="Cambria" panose="02040503050406030204" pitchFamily="18" charset="0"/>
                <a:ea typeface="Cambria" panose="02040503050406030204" pitchFamily="18" charset="0"/>
              </a:rPr>
              <a:t>đến trách nhiệm của người </a:t>
            </a:r>
            <a:r>
              <a:rPr lang="vi-VN" sz="3600" dirty="0">
                <a:latin typeface="Cambria" panose="02040503050406030204" pitchFamily="18" charset="0"/>
                <a:ea typeface="Cambria" panose="02040503050406030204" pitchFamily="18" charset="0"/>
              </a:rPr>
              <a:t>HS: </a:t>
            </a:r>
            <a:r>
              <a:rPr lang="vi-VN" sz="3600" b="1" i="1" dirty="0">
                <a:latin typeface="Cambria" panose="02040503050406030204" pitchFamily="18" charset="0"/>
                <a:ea typeface="Cambria" panose="02040503050406030204" pitchFamily="18" charset="0"/>
              </a:rPr>
              <a:t>Trong </a:t>
            </a:r>
            <a:r>
              <a:rPr lang="vi-VN" sz="3600" b="1" i="1" dirty="0" smtClean="0">
                <a:latin typeface="Cambria" panose="02040503050406030204" pitchFamily="18" charset="0"/>
                <a:ea typeface="Cambria" panose="02040503050406030204" pitchFamily="18" charset="0"/>
              </a:rPr>
              <a:t>năm học tới đây</a:t>
            </a:r>
            <a:r>
              <a:rPr lang="vi-VN" sz="3600" b="1" i="1" dirty="0">
                <a:latin typeface="Cambria" panose="02040503050406030204" pitchFamily="18" charset="0"/>
                <a:ea typeface="Cambria" panose="02040503050406030204" pitchFamily="18" charset="0"/>
              </a:rPr>
              <a:t>, </a:t>
            </a:r>
            <a:r>
              <a:rPr lang="vi-VN" sz="3600" b="1" i="1" dirty="0" smtClean="0">
                <a:latin typeface="Cambria" panose="02040503050406030204" pitchFamily="18" charset="0"/>
                <a:ea typeface="Cambria" panose="02040503050406030204" pitchFamily="18" charset="0"/>
              </a:rPr>
              <a:t>các </a:t>
            </a:r>
            <a:r>
              <a:rPr lang="vi-VN" sz="3600" b="1" i="1" dirty="0">
                <a:latin typeface="Cambria" panose="02040503050406030204" pitchFamily="18" charset="0"/>
                <a:ea typeface="Cambria" panose="02040503050406030204" pitchFamily="18" charset="0"/>
              </a:rPr>
              <a:t>em </a:t>
            </a:r>
            <a:r>
              <a:rPr lang="vi-VN" sz="3600" b="1" i="1" dirty="0" smtClean="0">
                <a:latin typeface="Cambria" panose="02040503050406030204" pitchFamily="18" charset="0"/>
                <a:ea typeface="Cambria" panose="02040503050406030204" pitchFamily="18" charset="0"/>
              </a:rPr>
              <a:t>hãy </a:t>
            </a:r>
            <a:r>
              <a:rPr lang="vi-VN" sz="3600" b="1" i="1" dirty="0">
                <a:latin typeface="Cambria" panose="02040503050406030204" pitchFamily="18" charset="0"/>
                <a:ea typeface="Cambria" panose="02040503050406030204" pitchFamily="18" charset="0"/>
              </a:rPr>
              <a:t>cố </a:t>
            </a:r>
            <a:r>
              <a:rPr lang="vi-VN" sz="3600" b="1" i="1" dirty="0" smtClean="0">
                <a:latin typeface="Cambria" panose="02040503050406030204" pitchFamily="18" charset="0"/>
                <a:ea typeface="Cambria" panose="02040503050406030204" pitchFamily="18" charset="0"/>
              </a:rPr>
              <a:t>gắng</a:t>
            </a:r>
            <a:r>
              <a:rPr lang="vi-VN" sz="3600" b="1" i="1" dirty="0">
                <a:latin typeface="Cambria" panose="02040503050406030204" pitchFamily="18" charset="0"/>
                <a:ea typeface="Cambria" panose="02040503050406030204" pitchFamily="18" charset="0"/>
              </a:rPr>
              <a:t>, </a:t>
            </a:r>
            <a:r>
              <a:rPr lang="vi-VN" sz="3600" b="1" i="1" dirty="0" smtClean="0">
                <a:latin typeface="Cambria" panose="02040503050406030204" pitchFamily="18" charset="0"/>
                <a:ea typeface="Cambria" panose="02040503050406030204" pitchFamily="18" charset="0"/>
              </a:rPr>
              <a:t>siêng năng học tập,</a:t>
            </a:r>
            <a:r>
              <a:rPr lang="en-GB" sz="3600" b="1" i="1" dirty="0" smtClean="0">
                <a:latin typeface="Cambria" panose="02040503050406030204" pitchFamily="18" charset="0"/>
                <a:ea typeface="Cambria" panose="02040503050406030204" pitchFamily="18" charset="0"/>
              </a:rPr>
              <a:t> </a:t>
            </a:r>
            <a:r>
              <a:rPr lang="vi-VN" sz="3600" b="1" i="1" dirty="0" smtClean="0">
                <a:latin typeface="Cambria" panose="02040503050406030204" pitchFamily="18" charset="0"/>
                <a:ea typeface="Cambria" panose="02040503050406030204" pitchFamily="18" charset="0"/>
              </a:rPr>
              <a:t>ngoan ngoãn</a:t>
            </a:r>
            <a:r>
              <a:rPr lang="vi-VN" sz="3600" b="1" i="1" dirty="0">
                <a:latin typeface="Cambria" panose="02040503050406030204" pitchFamily="18" charset="0"/>
                <a:ea typeface="Cambria" panose="02040503050406030204" pitchFamily="18" charset="0"/>
              </a:rPr>
              <a:t>, nghe </a:t>
            </a:r>
            <a:r>
              <a:rPr lang="vi-VN" sz="3600" b="1" i="1" dirty="0" smtClean="0">
                <a:latin typeface="Cambria" panose="02040503050406030204" pitchFamily="18" charset="0"/>
                <a:ea typeface="Cambria" panose="02040503050406030204" pitchFamily="18" charset="0"/>
              </a:rPr>
              <a:t>thầy</a:t>
            </a:r>
            <a:r>
              <a:rPr lang="vi-VN" sz="3600" b="1" i="1" dirty="0">
                <a:latin typeface="Cambria" panose="02040503050406030204" pitchFamily="18" charset="0"/>
                <a:ea typeface="Cambria" panose="02040503050406030204" pitchFamily="18" charset="0"/>
              </a:rPr>
              <a:t>, </a:t>
            </a:r>
            <a:r>
              <a:rPr lang="vi-VN" sz="3600" b="1" i="1" dirty="0" smtClean="0">
                <a:latin typeface="Cambria" panose="02040503050406030204" pitchFamily="18" charset="0"/>
                <a:ea typeface="Cambria" panose="02040503050406030204" pitchFamily="18" charset="0"/>
              </a:rPr>
              <a:t>yêu bạn</a:t>
            </a:r>
            <a:r>
              <a:rPr lang="vi-VN" sz="3600" b="1" i="1" dirty="0">
                <a:latin typeface="Cambria" panose="02040503050406030204" pitchFamily="18" charset="0"/>
                <a:ea typeface="Cambria" panose="02040503050406030204" pitchFamily="18" charset="0"/>
              </a:rPr>
              <a:t>. </a:t>
            </a:r>
          </a:p>
        </p:txBody>
      </p:sp>
      <p:grpSp>
        <p:nvGrpSpPr>
          <p:cNvPr id="11" name="Group 10"/>
          <p:cNvGrpSpPr/>
          <p:nvPr/>
        </p:nvGrpSpPr>
        <p:grpSpPr>
          <a:xfrm>
            <a:off x="1330065" y="6704293"/>
            <a:ext cx="13866001" cy="2808139"/>
            <a:chOff x="1330065" y="6704293"/>
            <a:chExt cx="13866001" cy="2808139"/>
          </a:xfrm>
        </p:grpSpPr>
        <p:sp>
          <p:nvSpPr>
            <p:cNvPr id="7" name="Rectangle 6"/>
            <p:cNvSpPr/>
            <p:nvPr/>
          </p:nvSpPr>
          <p:spPr>
            <a:xfrm>
              <a:off x="1330065" y="6704293"/>
              <a:ext cx="13866001" cy="1200329"/>
            </a:xfrm>
            <a:prstGeom prst="rect">
              <a:avLst/>
            </a:prstGeom>
          </p:spPr>
          <p:txBody>
            <a:bodyPr wrap="square">
              <a:spAutoFit/>
            </a:bodyPr>
            <a:lstStyle/>
            <a:p>
              <a:pPr lvl="0" indent="365125" algn="just"/>
              <a:r>
                <a:rPr lang="vi-VN" sz="3600" dirty="0" smtClean="0">
                  <a:solidFill>
                    <a:prstClr val="black"/>
                  </a:solidFill>
                  <a:latin typeface="Cambria" panose="02040503050406030204" pitchFamily="18" charset="0"/>
                  <a:ea typeface="Cambria" panose="02040503050406030204" pitchFamily="18" charset="0"/>
                </a:rPr>
                <a:t>Bác nhắc </a:t>
              </a:r>
              <a:r>
                <a:rPr lang="vi-VN" sz="3600" dirty="0">
                  <a:solidFill>
                    <a:prstClr val="black"/>
                  </a:solidFill>
                  <a:latin typeface="Cambria" panose="02040503050406030204" pitchFamily="18" charset="0"/>
                  <a:ea typeface="Cambria" panose="02040503050406030204" pitchFamily="18" charset="0"/>
                </a:rPr>
                <a:t>HS nghĩ </a:t>
              </a:r>
              <a:r>
                <a:rPr lang="vi-VN" sz="3600" dirty="0" smtClean="0">
                  <a:solidFill>
                    <a:prstClr val="black"/>
                  </a:solidFill>
                  <a:latin typeface="Cambria" panose="02040503050406030204" pitchFamily="18" charset="0"/>
                  <a:ea typeface="Cambria" panose="02040503050406030204" pitchFamily="18" charset="0"/>
                </a:rPr>
                <a:t>đến nhiệm </a:t>
              </a:r>
              <a:r>
                <a:rPr lang="vi-VN" sz="3600" dirty="0">
                  <a:solidFill>
                    <a:prstClr val="black"/>
                  </a:solidFill>
                  <a:latin typeface="Cambria" panose="02040503050406030204" pitchFamily="18" charset="0"/>
                  <a:ea typeface="Cambria" panose="02040503050406030204" pitchFamily="18" charset="0"/>
                </a:rPr>
                <a:t>vụ </a:t>
              </a:r>
              <a:r>
                <a:rPr lang="vi-VN" sz="3600" dirty="0" smtClean="0">
                  <a:solidFill>
                    <a:prstClr val="black"/>
                  </a:solidFill>
                  <a:latin typeface="Cambria" panose="02040503050406030204" pitchFamily="18" charset="0"/>
                  <a:ea typeface="Cambria" panose="02040503050406030204" pitchFamily="18" charset="0"/>
                </a:rPr>
                <a:t>của toàn dân</a:t>
              </a:r>
              <a:r>
                <a:rPr lang="vi-VN" sz="3600" dirty="0">
                  <a:solidFill>
                    <a:prstClr val="black"/>
                  </a:solidFill>
                  <a:latin typeface="Cambria" panose="02040503050406030204" pitchFamily="18" charset="0"/>
                  <a:ea typeface="Cambria" panose="02040503050406030204" pitchFamily="18" charset="0"/>
                </a:rPr>
                <a:t>, đó là </a:t>
              </a:r>
              <a:r>
                <a:rPr lang="vi-VN" sz="3600" dirty="0" smtClean="0">
                  <a:solidFill>
                    <a:prstClr val="black"/>
                  </a:solidFill>
                  <a:latin typeface="Cambria" panose="02040503050406030204" pitchFamily="18" charset="0"/>
                  <a:ea typeface="Cambria" panose="02040503050406030204" pitchFamily="18" charset="0"/>
                </a:rPr>
                <a:t>công cuộc xây dựng lại cơ </a:t>
              </a:r>
              <a:r>
                <a:rPr lang="vi-VN" sz="3600" dirty="0">
                  <a:solidFill>
                    <a:prstClr val="black"/>
                  </a:solidFill>
                  <a:latin typeface="Cambria" panose="02040503050406030204" pitchFamily="18" charset="0"/>
                  <a:ea typeface="Cambria" panose="02040503050406030204" pitchFamily="18" charset="0"/>
                </a:rPr>
                <a:t>đồ mà tổ </a:t>
              </a:r>
              <a:r>
                <a:rPr lang="vi-VN" sz="3600" dirty="0" smtClean="0">
                  <a:solidFill>
                    <a:prstClr val="black"/>
                  </a:solidFill>
                  <a:latin typeface="Cambria" panose="02040503050406030204" pitchFamily="18" charset="0"/>
                  <a:ea typeface="Cambria" panose="02040503050406030204" pitchFamily="18" charset="0"/>
                </a:rPr>
                <a:t>tiên </a:t>
              </a:r>
              <a:r>
                <a:rPr lang="vi-VN" sz="3600" dirty="0">
                  <a:solidFill>
                    <a:prstClr val="black"/>
                  </a:solidFill>
                  <a:latin typeface="Cambria" panose="02040503050406030204" pitchFamily="18" charset="0"/>
                  <a:ea typeface="Cambria" panose="02040503050406030204" pitchFamily="18" charset="0"/>
                </a:rPr>
                <a:t>đã để </a:t>
              </a:r>
              <a:r>
                <a:rPr lang="vi-VN" sz="3600" dirty="0" smtClean="0">
                  <a:solidFill>
                    <a:prstClr val="black"/>
                  </a:solidFill>
                  <a:latin typeface="Cambria" panose="02040503050406030204" pitchFamily="18" charset="0"/>
                  <a:ea typeface="Cambria" panose="02040503050406030204" pitchFamily="18" charset="0"/>
                </a:rPr>
                <a:t>lại</a:t>
              </a:r>
              <a:r>
                <a:rPr lang="vi-VN" sz="3600" dirty="0">
                  <a:solidFill>
                    <a:prstClr val="black"/>
                  </a:solidFill>
                  <a:latin typeface="Cambria" panose="02040503050406030204" pitchFamily="18" charset="0"/>
                  <a:ea typeface="Cambria" panose="02040503050406030204" pitchFamily="18" charset="0"/>
                </a:rPr>
                <a:t>: </a:t>
              </a:r>
              <a:r>
                <a:rPr lang="vi-VN" sz="3600" b="1" dirty="0">
                  <a:solidFill>
                    <a:prstClr val="black"/>
                  </a:solidFill>
                  <a:latin typeface="Cambria" panose="02040503050406030204" pitchFamily="18" charset="0"/>
                  <a:ea typeface="Cambria" panose="02040503050406030204" pitchFamily="18" charset="0"/>
                </a:rPr>
                <a:t>Sau 80 </a:t>
              </a:r>
              <a:r>
                <a:rPr lang="vi-VN" sz="3600" b="1" dirty="0" smtClean="0">
                  <a:solidFill>
                    <a:prstClr val="black"/>
                  </a:solidFill>
                  <a:latin typeface="Cambria" panose="02040503050406030204" pitchFamily="18" charset="0"/>
                  <a:ea typeface="Cambria" panose="02040503050406030204" pitchFamily="18" charset="0"/>
                </a:rPr>
                <a:t>năm giời </a:t>
              </a:r>
              <a:r>
                <a:rPr lang="vi-VN" sz="3600" b="1" dirty="0">
                  <a:solidFill>
                    <a:prstClr val="black"/>
                  </a:solidFill>
                  <a:latin typeface="Cambria" panose="02040503050406030204" pitchFamily="18" charset="0"/>
                  <a:ea typeface="Cambria" panose="02040503050406030204" pitchFamily="18" charset="0"/>
                </a:rPr>
                <a:t>nô lệ </a:t>
              </a:r>
              <a:r>
                <a:rPr lang="vi-VN" sz="3600" b="1" dirty="0" smtClean="0">
                  <a:solidFill>
                    <a:prstClr val="black"/>
                  </a:solidFill>
                  <a:latin typeface="Cambria" panose="02040503050406030204" pitchFamily="18" charset="0"/>
                  <a:ea typeface="Cambria" panose="02040503050406030204" pitchFamily="18" charset="0"/>
                </a:rPr>
                <a:t>làm cho</a:t>
              </a:r>
              <a:endParaRPr lang="en-GB" sz="3600" b="1" i="1" dirty="0">
                <a:solidFill>
                  <a:prstClr val="black"/>
                </a:solidFill>
                <a:latin typeface="Cambria" panose="02040503050406030204" pitchFamily="18" charset="0"/>
                <a:ea typeface="Cambria" panose="02040503050406030204" pitchFamily="18" charset="0"/>
              </a:endParaRPr>
            </a:p>
          </p:txBody>
        </p:sp>
        <p:sp>
          <p:nvSpPr>
            <p:cNvPr id="8" name="Rectangle 7"/>
            <p:cNvSpPr/>
            <p:nvPr/>
          </p:nvSpPr>
          <p:spPr>
            <a:xfrm>
              <a:off x="1432303" y="7758106"/>
              <a:ext cx="12666890" cy="1754326"/>
            </a:xfrm>
            <a:prstGeom prst="rect">
              <a:avLst/>
            </a:prstGeom>
          </p:spPr>
          <p:txBody>
            <a:bodyPr wrap="square">
              <a:spAutoFit/>
            </a:bodyPr>
            <a:lstStyle/>
            <a:p>
              <a:pPr algn="just"/>
              <a:r>
                <a:rPr lang="en-GB" sz="3600" b="1" dirty="0">
                  <a:solidFill>
                    <a:prstClr val="black"/>
                  </a:solidFill>
                  <a:latin typeface="Cambria" panose="02040503050406030204" pitchFamily="18" charset="0"/>
                  <a:ea typeface="Cambria" panose="02040503050406030204" pitchFamily="18" charset="0"/>
                </a:rPr>
                <a:t>n</a:t>
              </a:r>
              <a:r>
                <a:rPr lang="vi-VN" sz="3600" b="1" dirty="0" smtClean="0">
                  <a:solidFill>
                    <a:prstClr val="black"/>
                  </a:solidFill>
                  <a:latin typeface="Cambria" panose="02040503050406030204" pitchFamily="18" charset="0"/>
                  <a:ea typeface="Cambria" panose="02040503050406030204" pitchFamily="18" charset="0"/>
                </a:rPr>
                <a:t>ước</a:t>
              </a:r>
              <a:r>
                <a:rPr lang="en-GB" sz="3600" b="1" i="1" dirty="0" smtClean="0">
                  <a:solidFill>
                    <a:prstClr val="black"/>
                  </a:solidFill>
                  <a:latin typeface="Cambria" panose="02040503050406030204" pitchFamily="18" charset="0"/>
                  <a:ea typeface="Cambria" panose="02040503050406030204" pitchFamily="18" charset="0"/>
                </a:rPr>
                <a:t> </a:t>
              </a:r>
              <a:r>
                <a:rPr lang="vi-VN" sz="3600" b="1" i="1" dirty="0" smtClean="0">
                  <a:solidFill>
                    <a:prstClr val="black"/>
                  </a:solidFill>
                  <a:latin typeface="Cambria" panose="02040503050406030204" pitchFamily="18" charset="0"/>
                  <a:ea typeface="Cambria" panose="02040503050406030204" pitchFamily="18" charset="0"/>
                </a:rPr>
                <a:t>nhà </a:t>
              </a:r>
              <a:r>
                <a:rPr lang="vi-VN" sz="3600" b="1" i="1" dirty="0">
                  <a:solidFill>
                    <a:prstClr val="black"/>
                  </a:solidFill>
                  <a:latin typeface="Cambria" panose="02040503050406030204" pitchFamily="18" charset="0"/>
                  <a:ea typeface="Cambria" panose="02040503050406030204" pitchFamily="18" charset="0"/>
                </a:rPr>
                <a:t>bị yếu hèn, ngày nay chúng ta cần phải xây dựng lại cơ đồ mà tổ tiên đã để lại cho chúng ta, làm sao cho chúng ta theo kịp các nước khác trên hoàn cầu.</a:t>
              </a:r>
              <a:endParaRPr lang="en-GB" sz="3600" b="1" i="1" dirty="0">
                <a:solidFill>
                  <a:prstClr val="black"/>
                </a:solidFill>
                <a:latin typeface="Cambria" panose="02040503050406030204" pitchFamily="18" charset="0"/>
                <a:ea typeface="Cambria" panose="02040503050406030204" pitchFamily="18" charset="0"/>
              </a:endParaRPr>
            </a:p>
          </p:txBody>
        </p:sp>
      </p:grpSp>
      <p:pic>
        <p:nvPicPr>
          <p:cNvPr id="12" name="Picture 11"/>
          <p:cNvPicPr>
            <a:picLocks noChangeAspect="1"/>
          </p:cNvPicPr>
          <p:nvPr/>
        </p:nvPicPr>
        <p:blipFill>
          <a:blip r:embed="rId9"/>
          <a:stretch>
            <a:fillRect/>
          </a:stretch>
        </p:blipFill>
        <p:spPr>
          <a:xfrm>
            <a:off x="321380" y="481536"/>
            <a:ext cx="5742930" cy="2944623"/>
          </a:xfrm>
          <a:prstGeom prst="rect">
            <a:avLst/>
          </a:prstGeom>
        </p:spPr>
      </p:pic>
    </p:spTree>
    <p:extLst>
      <p:ext uri="{BB962C8B-B14F-4D97-AF65-F5344CB8AC3E}">
        <p14:creationId xmlns:p14="http://schemas.microsoft.com/office/powerpoint/2010/main" val="11081518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ppt_x"/>
                                          </p:val>
                                        </p:tav>
                                        <p:tav tm="100000">
                                          <p:val>
                                            <p:strVal val="#ppt_x"/>
                                          </p:val>
                                        </p:tav>
                                      </p:tavLst>
                                    </p:anim>
                                    <p:anim calcmode="lin" valueType="num">
                                      <p:cBhvr additive="base">
                                        <p:cTn id="42" dur="500" fill="hold"/>
                                        <p:tgtEl>
                                          <p:spTgt spid="15"/>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additive="base">
                                        <p:cTn id="45" dur="500" fill="hold"/>
                                        <p:tgtEl>
                                          <p:spTgt spid="9"/>
                                        </p:tgtEl>
                                        <p:attrNameLst>
                                          <p:attrName>ppt_x</p:attrName>
                                        </p:attrNameLst>
                                      </p:cBhvr>
                                      <p:tavLst>
                                        <p:tav tm="0">
                                          <p:val>
                                            <p:strVal val="#ppt_x"/>
                                          </p:val>
                                        </p:tav>
                                        <p:tav tm="100000">
                                          <p:val>
                                            <p:strVal val="#ppt_x"/>
                                          </p:val>
                                        </p:tav>
                                      </p:tavLst>
                                    </p:anim>
                                    <p:anim calcmode="lin" valueType="num">
                                      <p:cBhvr additive="base">
                                        <p:cTn id="4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anim calcmode="lin" valueType="num">
                                      <p:cBhvr additive="base">
                                        <p:cTn id="51" dur="500" fill="hold"/>
                                        <p:tgtEl>
                                          <p:spTgt spid="28"/>
                                        </p:tgtEl>
                                        <p:attrNameLst>
                                          <p:attrName>ppt_x</p:attrName>
                                        </p:attrNameLst>
                                      </p:cBhvr>
                                      <p:tavLst>
                                        <p:tav tm="0">
                                          <p:val>
                                            <p:strVal val="#ppt_x"/>
                                          </p:val>
                                        </p:tav>
                                        <p:tav tm="100000">
                                          <p:val>
                                            <p:strVal val="#ppt_x"/>
                                          </p:val>
                                        </p:tav>
                                      </p:tavLst>
                                    </p:anim>
                                    <p:anim calcmode="lin" valueType="num">
                                      <p:cBhvr additive="base">
                                        <p:cTn id="5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additive="base">
                                        <p:cTn id="57" dur="500" fill="hold"/>
                                        <p:tgtEl>
                                          <p:spTgt spid="21"/>
                                        </p:tgtEl>
                                        <p:attrNameLst>
                                          <p:attrName>ppt_x</p:attrName>
                                        </p:attrNameLst>
                                      </p:cBhvr>
                                      <p:tavLst>
                                        <p:tav tm="0">
                                          <p:val>
                                            <p:strVal val="#ppt_x"/>
                                          </p:val>
                                        </p:tav>
                                        <p:tav tm="100000">
                                          <p:val>
                                            <p:strVal val="#ppt_x"/>
                                          </p:val>
                                        </p:tav>
                                      </p:tavLst>
                                    </p:anim>
                                    <p:anim calcmode="lin" valueType="num">
                                      <p:cBhvr additive="base">
                                        <p:cTn id="5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11"/>
                                        </p:tgtEl>
                                        <p:attrNameLst>
                                          <p:attrName>style.visibility</p:attrName>
                                        </p:attrNameLst>
                                      </p:cBhvr>
                                      <p:to>
                                        <p:strVal val="visible"/>
                                      </p:to>
                                    </p:set>
                                    <p:anim calcmode="lin" valueType="num">
                                      <p:cBhvr additive="base">
                                        <p:cTn id="63" dur="500" fill="hold"/>
                                        <p:tgtEl>
                                          <p:spTgt spid="11"/>
                                        </p:tgtEl>
                                        <p:attrNameLst>
                                          <p:attrName>ppt_x</p:attrName>
                                        </p:attrNameLst>
                                      </p:cBhvr>
                                      <p:tavLst>
                                        <p:tav tm="0">
                                          <p:val>
                                            <p:strVal val="#ppt_x"/>
                                          </p:val>
                                        </p:tav>
                                        <p:tav tm="100000">
                                          <p:val>
                                            <p:strVal val="#ppt_x"/>
                                          </p:val>
                                        </p:tav>
                                      </p:tavLst>
                                    </p:anim>
                                    <p:anim calcmode="lin" valueType="num">
                                      <p:cBhvr additive="base">
                                        <p:cTn id="6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8" grpId="0"/>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4B3256"/>
        </a:solidFill>
        <a:effectLst/>
      </p:bgPr>
    </p:bg>
    <p:spTree>
      <p:nvGrpSpPr>
        <p:cNvPr id="1" name=""/>
        <p:cNvGrpSpPr/>
        <p:nvPr/>
      </p:nvGrpSpPr>
      <p:grpSpPr>
        <a:xfrm>
          <a:off x="0" y="0"/>
          <a:ext cx="0" cy="0"/>
          <a:chOff x="0" y="0"/>
          <a:chExt cx="0" cy="0"/>
        </a:xfrm>
      </p:grpSpPr>
      <p:sp>
        <p:nvSpPr>
          <p:cNvPr id="2" name="Freeform 2"/>
          <p:cNvSpPr/>
          <p:nvPr/>
        </p:nvSpPr>
        <p:spPr>
          <a:xfrm rot="-274447">
            <a:off x="1395095" y="3618522"/>
            <a:ext cx="4710777" cy="5198743"/>
          </a:xfrm>
          <a:custGeom>
            <a:avLst/>
            <a:gdLst/>
            <a:ahLst/>
            <a:cxnLst/>
            <a:rect l="l" t="t" r="r" b="b"/>
            <a:pathLst>
              <a:path w="4710777" h="5198743">
                <a:moveTo>
                  <a:pt x="0" y="0"/>
                </a:moveTo>
                <a:lnTo>
                  <a:pt x="4710777" y="0"/>
                </a:lnTo>
                <a:lnTo>
                  <a:pt x="4710777" y="5198743"/>
                </a:lnTo>
                <a:lnTo>
                  <a:pt x="0" y="5198743"/>
                </a:lnTo>
                <a:lnTo>
                  <a:pt x="0" y="0"/>
                </a:lnTo>
                <a:close/>
              </a:path>
            </a:pathLst>
          </a:custGeom>
          <a:blipFill>
            <a:blip r:embed="rId2"/>
            <a:stretch>
              <a:fillRect l="-5179" r="-5179"/>
            </a:stretch>
          </a:blipFill>
        </p:spPr>
      </p:sp>
      <p:sp>
        <p:nvSpPr>
          <p:cNvPr id="3" name="Freeform 3"/>
          <p:cNvSpPr/>
          <p:nvPr/>
        </p:nvSpPr>
        <p:spPr>
          <a:xfrm rot="580782">
            <a:off x="12319187" y="2374297"/>
            <a:ext cx="5135383" cy="5422037"/>
          </a:xfrm>
          <a:custGeom>
            <a:avLst/>
            <a:gdLst/>
            <a:ahLst/>
            <a:cxnLst/>
            <a:rect l="l" t="t" r="r" b="b"/>
            <a:pathLst>
              <a:path w="5135383" h="5422037">
                <a:moveTo>
                  <a:pt x="0" y="0"/>
                </a:moveTo>
                <a:lnTo>
                  <a:pt x="5135383" y="0"/>
                </a:lnTo>
                <a:lnTo>
                  <a:pt x="5135383" y="5422037"/>
                </a:lnTo>
                <a:lnTo>
                  <a:pt x="0" y="5422037"/>
                </a:lnTo>
                <a:lnTo>
                  <a:pt x="0" y="0"/>
                </a:lnTo>
                <a:close/>
              </a:path>
            </a:pathLst>
          </a:custGeom>
          <a:blipFill>
            <a:blip r:embed="rId2"/>
            <a:stretch>
              <a:fillRect l="-2790" r="-2790"/>
            </a:stretch>
          </a:blipFill>
        </p:spPr>
      </p:sp>
      <p:grpSp>
        <p:nvGrpSpPr>
          <p:cNvPr id="4" name="Group 4"/>
          <p:cNvGrpSpPr/>
          <p:nvPr/>
        </p:nvGrpSpPr>
        <p:grpSpPr>
          <a:xfrm>
            <a:off x="1872923" y="1483471"/>
            <a:ext cx="12172527" cy="7985452"/>
            <a:chOff x="0" y="0"/>
            <a:chExt cx="3134325" cy="2056188"/>
          </a:xfrm>
        </p:grpSpPr>
        <p:sp>
          <p:nvSpPr>
            <p:cNvPr id="5" name="Freeform 5"/>
            <p:cNvSpPr/>
            <p:nvPr/>
          </p:nvSpPr>
          <p:spPr>
            <a:xfrm>
              <a:off x="16510" y="11430"/>
              <a:ext cx="3103845" cy="2032058"/>
            </a:xfrm>
            <a:custGeom>
              <a:avLst/>
              <a:gdLst/>
              <a:ahLst/>
              <a:cxnLst/>
              <a:rect l="l" t="t" r="r" b="b"/>
              <a:pathLst>
                <a:path w="3103845" h="2032058">
                  <a:moveTo>
                    <a:pt x="1270" y="0"/>
                  </a:moveTo>
                  <a:lnTo>
                    <a:pt x="3103845" y="15240"/>
                  </a:lnTo>
                  <a:lnTo>
                    <a:pt x="3072095" y="2032058"/>
                  </a:lnTo>
                  <a:lnTo>
                    <a:pt x="1121206" y="2032058"/>
                  </a:lnTo>
                  <a:lnTo>
                    <a:pt x="0" y="2005388"/>
                  </a:lnTo>
                  <a:lnTo>
                    <a:pt x="11430" y="656320"/>
                  </a:lnTo>
                  <a:close/>
                </a:path>
              </a:pathLst>
            </a:custGeom>
            <a:solidFill>
              <a:schemeClr val="bg1"/>
            </a:solidFill>
          </p:spPr>
        </p:sp>
        <p:sp>
          <p:nvSpPr>
            <p:cNvPr id="6" name="Freeform 6"/>
            <p:cNvSpPr/>
            <p:nvPr/>
          </p:nvSpPr>
          <p:spPr>
            <a:xfrm>
              <a:off x="0" y="-1270"/>
              <a:ext cx="3133055" cy="2057458"/>
            </a:xfrm>
            <a:custGeom>
              <a:avLst/>
              <a:gdLst/>
              <a:ahLst/>
              <a:cxnLst/>
              <a:rect l="l" t="t" r="r" b="b"/>
              <a:pathLst>
                <a:path w="3133055" h="2057458">
                  <a:moveTo>
                    <a:pt x="3098766" y="2032058"/>
                  </a:moveTo>
                  <a:cubicBezTo>
                    <a:pt x="3096226" y="2035868"/>
                    <a:pt x="3092416" y="2040948"/>
                    <a:pt x="3088605" y="2044758"/>
                  </a:cubicBezTo>
                  <a:cubicBezTo>
                    <a:pt x="3084795" y="2047298"/>
                    <a:pt x="3079716" y="2049838"/>
                    <a:pt x="3075905" y="2049838"/>
                  </a:cubicBezTo>
                  <a:cubicBezTo>
                    <a:pt x="2968904" y="2048568"/>
                    <a:pt x="2837584" y="2054918"/>
                    <a:pt x="2703832" y="2057458"/>
                  </a:cubicBezTo>
                  <a:cubicBezTo>
                    <a:pt x="2662490" y="2057458"/>
                    <a:pt x="2618717" y="2056188"/>
                    <a:pt x="2577375" y="2056188"/>
                  </a:cubicBezTo>
                  <a:cubicBezTo>
                    <a:pt x="2484965" y="2054918"/>
                    <a:pt x="2392554" y="2053648"/>
                    <a:pt x="2300144" y="2053648"/>
                  </a:cubicBezTo>
                  <a:lnTo>
                    <a:pt x="1998593" y="2053648"/>
                  </a:lnTo>
                  <a:cubicBezTo>
                    <a:pt x="1930501" y="2053648"/>
                    <a:pt x="1864841" y="2052378"/>
                    <a:pt x="1796749" y="2052378"/>
                  </a:cubicBezTo>
                  <a:cubicBezTo>
                    <a:pt x="1738384" y="2052378"/>
                    <a:pt x="1677588" y="2052378"/>
                    <a:pt x="1619223" y="2053648"/>
                  </a:cubicBezTo>
                  <a:lnTo>
                    <a:pt x="1582746" y="2053648"/>
                  </a:lnTo>
                  <a:cubicBezTo>
                    <a:pt x="1497631" y="2052378"/>
                    <a:pt x="549206" y="2051108"/>
                    <a:pt x="464091" y="2048568"/>
                  </a:cubicBezTo>
                  <a:cubicBezTo>
                    <a:pt x="413022" y="2047298"/>
                    <a:pt x="361953" y="2042218"/>
                    <a:pt x="310884" y="2039678"/>
                  </a:cubicBezTo>
                  <a:cubicBezTo>
                    <a:pt x="218474" y="2034598"/>
                    <a:pt x="126063" y="2030788"/>
                    <a:pt x="41910" y="2025708"/>
                  </a:cubicBezTo>
                  <a:cubicBezTo>
                    <a:pt x="33020" y="2024438"/>
                    <a:pt x="24130" y="2021898"/>
                    <a:pt x="16510" y="2018088"/>
                  </a:cubicBezTo>
                  <a:cubicBezTo>
                    <a:pt x="5080" y="2013008"/>
                    <a:pt x="0" y="2001578"/>
                    <a:pt x="1270" y="1985125"/>
                  </a:cubicBezTo>
                  <a:cubicBezTo>
                    <a:pt x="2540" y="1895214"/>
                    <a:pt x="3810" y="1803754"/>
                    <a:pt x="3810" y="1713843"/>
                  </a:cubicBezTo>
                  <a:cubicBezTo>
                    <a:pt x="5080" y="1622382"/>
                    <a:pt x="17780" y="662820"/>
                    <a:pt x="17780" y="571359"/>
                  </a:cubicBezTo>
                  <a:cubicBezTo>
                    <a:pt x="19050" y="482999"/>
                    <a:pt x="20320" y="394638"/>
                    <a:pt x="19050" y="304728"/>
                  </a:cubicBezTo>
                  <a:cubicBezTo>
                    <a:pt x="17780" y="216367"/>
                    <a:pt x="16510" y="129557"/>
                    <a:pt x="6350" y="48260"/>
                  </a:cubicBezTo>
                  <a:cubicBezTo>
                    <a:pt x="5080" y="35560"/>
                    <a:pt x="2540" y="22860"/>
                    <a:pt x="1270" y="10160"/>
                  </a:cubicBezTo>
                  <a:cubicBezTo>
                    <a:pt x="3810" y="8890"/>
                    <a:pt x="5080" y="7620"/>
                    <a:pt x="6350" y="7620"/>
                  </a:cubicBezTo>
                  <a:cubicBezTo>
                    <a:pt x="34290" y="6350"/>
                    <a:pt x="74994" y="5080"/>
                    <a:pt x="128495" y="3810"/>
                  </a:cubicBezTo>
                  <a:cubicBezTo>
                    <a:pt x="203883" y="1270"/>
                    <a:pt x="281702" y="1270"/>
                    <a:pt x="357090" y="1270"/>
                  </a:cubicBezTo>
                  <a:cubicBezTo>
                    <a:pt x="451932" y="2540"/>
                    <a:pt x="1410084" y="5080"/>
                    <a:pt x="1504926" y="6350"/>
                  </a:cubicBezTo>
                  <a:cubicBezTo>
                    <a:pt x="1597337" y="7620"/>
                    <a:pt x="1689747" y="7620"/>
                    <a:pt x="1782158" y="7620"/>
                  </a:cubicBezTo>
                  <a:cubicBezTo>
                    <a:pt x="1833227" y="7620"/>
                    <a:pt x="1884296" y="7620"/>
                    <a:pt x="1935365" y="8890"/>
                  </a:cubicBezTo>
                  <a:cubicBezTo>
                    <a:pt x="2035071" y="11430"/>
                    <a:pt x="2137209" y="10160"/>
                    <a:pt x="2236915" y="2540"/>
                  </a:cubicBezTo>
                  <a:cubicBezTo>
                    <a:pt x="2278256" y="0"/>
                    <a:pt x="2319598" y="2540"/>
                    <a:pt x="2360940" y="2540"/>
                  </a:cubicBezTo>
                  <a:cubicBezTo>
                    <a:pt x="2453350" y="2540"/>
                    <a:pt x="2545761" y="1270"/>
                    <a:pt x="2638172" y="3810"/>
                  </a:cubicBezTo>
                  <a:cubicBezTo>
                    <a:pt x="2754900" y="6350"/>
                    <a:pt x="2869198" y="13970"/>
                    <a:pt x="2985927" y="17780"/>
                  </a:cubicBezTo>
                  <a:cubicBezTo>
                    <a:pt x="3036996" y="20320"/>
                    <a:pt x="3067016" y="19050"/>
                    <a:pt x="3093685" y="21590"/>
                  </a:cubicBezTo>
                  <a:cubicBezTo>
                    <a:pt x="3102576" y="22860"/>
                    <a:pt x="3111466" y="25400"/>
                    <a:pt x="3120355" y="27940"/>
                  </a:cubicBezTo>
                  <a:cubicBezTo>
                    <a:pt x="3127976" y="30480"/>
                    <a:pt x="3131785" y="36830"/>
                    <a:pt x="3131785" y="46990"/>
                  </a:cubicBezTo>
                  <a:cubicBezTo>
                    <a:pt x="3133055" y="87702"/>
                    <a:pt x="3129245" y="134207"/>
                    <a:pt x="3125435" y="180713"/>
                  </a:cubicBezTo>
                  <a:cubicBezTo>
                    <a:pt x="3121626" y="219467"/>
                    <a:pt x="3120355" y="259772"/>
                    <a:pt x="3119085" y="298527"/>
                  </a:cubicBezTo>
                  <a:cubicBezTo>
                    <a:pt x="3116545" y="363634"/>
                    <a:pt x="3115276" y="428742"/>
                    <a:pt x="3114005" y="493850"/>
                  </a:cubicBezTo>
                  <a:cubicBezTo>
                    <a:pt x="3112735" y="554307"/>
                    <a:pt x="3111466" y="614764"/>
                    <a:pt x="3111466" y="675221"/>
                  </a:cubicBezTo>
                  <a:cubicBezTo>
                    <a:pt x="3111466" y="775983"/>
                    <a:pt x="3100035" y="1743296"/>
                    <a:pt x="3098766" y="1844058"/>
                  </a:cubicBezTo>
                  <a:cubicBezTo>
                    <a:pt x="3101305" y="1909166"/>
                    <a:pt x="3100035" y="1974274"/>
                    <a:pt x="3098766" y="2032058"/>
                  </a:cubicBezTo>
                  <a:close/>
                  <a:moveTo>
                    <a:pt x="17780" y="2001578"/>
                  </a:moveTo>
                  <a:cubicBezTo>
                    <a:pt x="22860" y="2002848"/>
                    <a:pt x="29210" y="2005388"/>
                    <a:pt x="36830" y="2005388"/>
                  </a:cubicBezTo>
                  <a:cubicBezTo>
                    <a:pt x="123631" y="2010468"/>
                    <a:pt x="223338" y="2015548"/>
                    <a:pt x="320612" y="2019358"/>
                  </a:cubicBezTo>
                  <a:cubicBezTo>
                    <a:pt x="366817" y="2021898"/>
                    <a:pt x="413022" y="2025708"/>
                    <a:pt x="461660" y="2026978"/>
                  </a:cubicBezTo>
                  <a:cubicBezTo>
                    <a:pt x="493274" y="2028248"/>
                    <a:pt x="1388197" y="2024438"/>
                    <a:pt x="1417379" y="2025708"/>
                  </a:cubicBezTo>
                  <a:cubicBezTo>
                    <a:pt x="1468448" y="2026978"/>
                    <a:pt x="1519517" y="2029518"/>
                    <a:pt x="1570586" y="2030788"/>
                  </a:cubicBezTo>
                  <a:cubicBezTo>
                    <a:pt x="1594905" y="2032058"/>
                    <a:pt x="1616792" y="2032058"/>
                    <a:pt x="1641110" y="2032058"/>
                  </a:cubicBezTo>
                  <a:cubicBezTo>
                    <a:pt x="1750544" y="2032058"/>
                    <a:pt x="1857545" y="2030788"/>
                    <a:pt x="1966979" y="2032058"/>
                  </a:cubicBezTo>
                  <a:cubicBezTo>
                    <a:pt x="2008320" y="2032058"/>
                    <a:pt x="2052094" y="2034598"/>
                    <a:pt x="2093435" y="2034598"/>
                  </a:cubicBezTo>
                  <a:cubicBezTo>
                    <a:pt x="2156664" y="2034598"/>
                    <a:pt x="2217460" y="2030788"/>
                    <a:pt x="2280688" y="2030788"/>
                  </a:cubicBezTo>
                  <a:cubicBezTo>
                    <a:pt x="2356076" y="2030788"/>
                    <a:pt x="2429032" y="2032058"/>
                    <a:pt x="2504419" y="2032058"/>
                  </a:cubicBezTo>
                  <a:cubicBezTo>
                    <a:pt x="2604125" y="2032058"/>
                    <a:pt x="2706263" y="2032058"/>
                    <a:pt x="2805969" y="2030788"/>
                  </a:cubicBezTo>
                  <a:cubicBezTo>
                    <a:pt x="2895948" y="2029518"/>
                    <a:pt x="2983495" y="2026978"/>
                    <a:pt x="3060666" y="2024438"/>
                  </a:cubicBezTo>
                  <a:cubicBezTo>
                    <a:pt x="3065745" y="2024438"/>
                    <a:pt x="3070826" y="2021898"/>
                    <a:pt x="3077176" y="2020628"/>
                  </a:cubicBezTo>
                  <a:cubicBezTo>
                    <a:pt x="3077176" y="2007928"/>
                    <a:pt x="3078445" y="1995228"/>
                    <a:pt x="3078445" y="1980474"/>
                  </a:cubicBezTo>
                  <a:lnTo>
                    <a:pt x="3078445" y="1932419"/>
                  </a:lnTo>
                  <a:cubicBezTo>
                    <a:pt x="3079716" y="1853359"/>
                    <a:pt x="3082255" y="1772750"/>
                    <a:pt x="3080985" y="1693691"/>
                  </a:cubicBezTo>
                  <a:cubicBezTo>
                    <a:pt x="3079716" y="1582077"/>
                    <a:pt x="3092416" y="605463"/>
                    <a:pt x="3096226" y="493850"/>
                  </a:cubicBezTo>
                  <a:cubicBezTo>
                    <a:pt x="3098766" y="428742"/>
                    <a:pt x="3101305" y="363634"/>
                    <a:pt x="3101305" y="298527"/>
                  </a:cubicBezTo>
                  <a:cubicBezTo>
                    <a:pt x="3101305" y="244270"/>
                    <a:pt x="3102576" y="191564"/>
                    <a:pt x="3110195" y="138858"/>
                  </a:cubicBezTo>
                  <a:cubicBezTo>
                    <a:pt x="3114005" y="107854"/>
                    <a:pt x="3116545" y="76851"/>
                    <a:pt x="3111466" y="49530"/>
                  </a:cubicBezTo>
                  <a:cubicBezTo>
                    <a:pt x="3103845" y="49530"/>
                    <a:pt x="3097495" y="48260"/>
                    <a:pt x="3089876" y="48260"/>
                  </a:cubicBezTo>
                  <a:cubicBezTo>
                    <a:pt x="3056855" y="45720"/>
                    <a:pt x="3002950" y="45720"/>
                    <a:pt x="2937290" y="40640"/>
                  </a:cubicBezTo>
                  <a:cubicBezTo>
                    <a:pt x="2815697" y="33020"/>
                    <a:pt x="2691672" y="27940"/>
                    <a:pt x="2570079" y="27940"/>
                  </a:cubicBezTo>
                  <a:cubicBezTo>
                    <a:pt x="2484964" y="27940"/>
                    <a:pt x="2397418" y="31750"/>
                    <a:pt x="2312303" y="24130"/>
                  </a:cubicBezTo>
                  <a:lnTo>
                    <a:pt x="2287984" y="24130"/>
                  </a:lnTo>
                  <a:cubicBezTo>
                    <a:pt x="2217460" y="27940"/>
                    <a:pt x="2142073" y="33020"/>
                    <a:pt x="2069117" y="34290"/>
                  </a:cubicBezTo>
                  <a:cubicBezTo>
                    <a:pt x="1988866" y="35560"/>
                    <a:pt x="1911046" y="31750"/>
                    <a:pt x="1830795" y="30480"/>
                  </a:cubicBezTo>
                  <a:cubicBezTo>
                    <a:pt x="1755407" y="29210"/>
                    <a:pt x="1680020" y="27940"/>
                    <a:pt x="1607064" y="27940"/>
                  </a:cubicBezTo>
                  <a:cubicBezTo>
                    <a:pt x="1580314" y="27940"/>
                    <a:pt x="1555995" y="29210"/>
                    <a:pt x="1529245" y="27940"/>
                  </a:cubicBezTo>
                  <a:cubicBezTo>
                    <a:pt x="1436834" y="26670"/>
                    <a:pt x="481114" y="24130"/>
                    <a:pt x="386272" y="24130"/>
                  </a:cubicBezTo>
                  <a:cubicBezTo>
                    <a:pt x="303589" y="22860"/>
                    <a:pt x="220906" y="24130"/>
                    <a:pt x="138223" y="24130"/>
                  </a:cubicBezTo>
                  <a:cubicBezTo>
                    <a:pt x="94449" y="24130"/>
                    <a:pt x="45720" y="24130"/>
                    <a:pt x="21590" y="25400"/>
                  </a:cubicBezTo>
                  <a:cubicBezTo>
                    <a:pt x="20320" y="25400"/>
                    <a:pt x="21590" y="36830"/>
                    <a:pt x="22860" y="41910"/>
                  </a:cubicBezTo>
                  <a:cubicBezTo>
                    <a:pt x="26670" y="83051"/>
                    <a:pt x="31750" y="132657"/>
                    <a:pt x="34290" y="180713"/>
                  </a:cubicBezTo>
                  <a:cubicBezTo>
                    <a:pt x="36830" y="267523"/>
                    <a:pt x="38100" y="354333"/>
                    <a:pt x="38100" y="441143"/>
                  </a:cubicBezTo>
                  <a:cubicBezTo>
                    <a:pt x="38100" y="496950"/>
                    <a:pt x="36830" y="551206"/>
                    <a:pt x="35560" y="607013"/>
                  </a:cubicBezTo>
                  <a:cubicBezTo>
                    <a:pt x="34290" y="661269"/>
                    <a:pt x="22860" y="1580527"/>
                    <a:pt x="21590" y="1633233"/>
                  </a:cubicBezTo>
                  <a:lnTo>
                    <a:pt x="21590" y="1735545"/>
                  </a:lnTo>
                  <a:cubicBezTo>
                    <a:pt x="21590" y="1813055"/>
                    <a:pt x="20320" y="1892114"/>
                    <a:pt x="20320" y="1969623"/>
                  </a:cubicBezTo>
                  <a:cubicBezTo>
                    <a:pt x="20320" y="1980474"/>
                    <a:pt x="19050" y="1989775"/>
                    <a:pt x="17780" y="2001578"/>
                  </a:cubicBezTo>
                  <a:close/>
                </a:path>
              </a:pathLst>
            </a:custGeom>
            <a:solidFill>
              <a:srgbClr val="715B4D"/>
            </a:solidFill>
          </p:spPr>
        </p:sp>
      </p:grpSp>
      <p:sp>
        <p:nvSpPr>
          <p:cNvPr id="9" name="Freeform 9"/>
          <p:cNvSpPr/>
          <p:nvPr/>
        </p:nvSpPr>
        <p:spPr>
          <a:xfrm rot="-239569">
            <a:off x="13845693" y="7571207"/>
            <a:ext cx="4982808" cy="2366834"/>
          </a:xfrm>
          <a:custGeom>
            <a:avLst/>
            <a:gdLst/>
            <a:ahLst/>
            <a:cxnLst/>
            <a:rect l="l" t="t" r="r" b="b"/>
            <a:pathLst>
              <a:path w="4982808" h="2366834">
                <a:moveTo>
                  <a:pt x="0" y="0"/>
                </a:moveTo>
                <a:lnTo>
                  <a:pt x="4982808" y="0"/>
                </a:lnTo>
                <a:lnTo>
                  <a:pt x="4982808" y="2366834"/>
                </a:lnTo>
                <a:lnTo>
                  <a:pt x="0" y="236683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0" name="Freeform 10"/>
          <p:cNvSpPr/>
          <p:nvPr/>
        </p:nvSpPr>
        <p:spPr>
          <a:xfrm rot="-497782" flipH="1">
            <a:off x="6680025" y="8468497"/>
            <a:ext cx="7292519" cy="1558776"/>
          </a:xfrm>
          <a:custGeom>
            <a:avLst/>
            <a:gdLst/>
            <a:ahLst/>
            <a:cxnLst/>
            <a:rect l="l" t="t" r="r" b="b"/>
            <a:pathLst>
              <a:path w="7292519" h="1558776">
                <a:moveTo>
                  <a:pt x="7292519" y="0"/>
                </a:moveTo>
                <a:lnTo>
                  <a:pt x="0" y="0"/>
                </a:lnTo>
                <a:lnTo>
                  <a:pt x="0" y="1558776"/>
                </a:lnTo>
                <a:lnTo>
                  <a:pt x="7292519" y="1558776"/>
                </a:lnTo>
                <a:lnTo>
                  <a:pt x="7292519" y="0"/>
                </a:lnTo>
                <a:close/>
              </a:path>
            </a:pathLst>
          </a:custGeom>
          <a:blipFill>
            <a:blip r:embed="rId5"/>
            <a:stretch>
              <a:fillRect/>
            </a:stretch>
          </a:blipFill>
        </p:spPr>
      </p:sp>
      <p:sp>
        <p:nvSpPr>
          <p:cNvPr id="15" name="Freeform 14"/>
          <p:cNvSpPr/>
          <p:nvPr/>
        </p:nvSpPr>
        <p:spPr>
          <a:xfrm>
            <a:off x="12077116" y="6262384"/>
            <a:ext cx="4740092" cy="4089962"/>
          </a:xfrm>
          <a:custGeom>
            <a:avLst/>
            <a:gdLst/>
            <a:ahLst/>
            <a:cxnLst/>
            <a:rect l="l" t="t" r="r" b="b"/>
            <a:pathLst>
              <a:path w="4947827" h="4367626">
                <a:moveTo>
                  <a:pt x="0" y="0"/>
                </a:moveTo>
                <a:lnTo>
                  <a:pt x="4947827" y="0"/>
                </a:lnTo>
                <a:lnTo>
                  <a:pt x="4947827" y="4367626"/>
                </a:lnTo>
                <a:lnTo>
                  <a:pt x="0" y="4367626"/>
                </a:lnTo>
                <a:lnTo>
                  <a:pt x="0" y="0"/>
                </a:lnTo>
                <a:close/>
              </a:path>
            </a:pathLst>
          </a:custGeom>
          <a:blipFill>
            <a:blip r:embed="rId6"/>
            <a:stretch>
              <a:fillRect l="-13680" t="-30258" r="-74592" b="-1107"/>
            </a:stretch>
          </a:blipFill>
        </p:spPr>
      </p:sp>
      <p:sp>
        <p:nvSpPr>
          <p:cNvPr id="16" name="Freeform 8"/>
          <p:cNvSpPr/>
          <p:nvPr/>
        </p:nvSpPr>
        <p:spPr>
          <a:xfrm>
            <a:off x="15654527" y="7789105"/>
            <a:ext cx="682570" cy="1238222"/>
          </a:xfrm>
          <a:custGeom>
            <a:avLst/>
            <a:gdLst/>
            <a:ahLst/>
            <a:cxnLst/>
            <a:rect l="l" t="t" r="r" b="b"/>
            <a:pathLst>
              <a:path w="682570" h="1238222">
                <a:moveTo>
                  <a:pt x="0" y="0"/>
                </a:moveTo>
                <a:lnTo>
                  <a:pt x="682570" y="0"/>
                </a:lnTo>
                <a:lnTo>
                  <a:pt x="682570" y="1238223"/>
                </a:lnTo>
                <a:lnTo>
                  <a:pt x="0" y="123822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grpSp>
        <p:nvGrpSpPr>
          <p:cNvPr id="20" name="Group 7"/>
          <p:cNvGrpSpPr/>
          <p:nvPr/>
        </p:nvGrpSpPr>
        <p:grpSpPr>
          <a:xfrm>
            <a:off x="685800" y="571500"/>
            <a:ext cx="14510267" cy="2444686"/>
            <a:chOff x="0" y="150962"/>
            <a:chExt cx="1896020" cy="1560003"/>
          </a:xfrm>
        </p:grpSpPr>
        <p:sp>
          <p:nvSpPr>
            <p:cNvPr id="22" name="Freeform 8"/>
            <p:cNvSpPr/>
            <p:nvPr/>
          </p:nvSpPr>
          <p:spPr>
            <a:xfrm>
              <a:off x="16510" y="150962"/>
              <a:ext cx="1866810" cy="1547302"/>
            </a:xfrm>
            <a:custGeom>
              <a:avLst/>
              <a:gdLst/>
              <a:ahLst/>
              <a:cxnLst/>
              <a:rect l="l" t="t" r="r" b="b"/>
              <a:pathLst>
                <a:path w="1866810" h="1686835">
                  <a:moveTo>
                    <a:pt x="1270" y="0"/>
                  </a:moveTo>
                  <a:lnTo>
                    <a:pt x="1866810" y="15240"/>
                  </a:lnTo>
                  <a:lnTo>
                    <a:pt x="1835060" y="1686835"/>
                  </a:lnTo>
                  <a:lnTo>
                    <a:pt x="672438" y="1686835"/>
                  </a:lnTo>
                  <a:lnTo>
                    <a:pt x="0" y="1660165"/>
                  </a:lnTo>
                  <a:lnTo>
                    <a:pt x="11430" y="549120"/>
                  </a:lnTo>
                  <a:close/>
                </a:path>
              </a:pathLst>
            </a:custGeom>
            <a:solidFill>
              <a:srgbClr val="FDE5BE"/>
            </a:solidFill>
          </p:spPr>
        </p:sp>
        <p:sp>
          <p:nvSpPr>
            <p:cNvPr id="23" name="Freeform 9"/>
            <p:cNvSpPr/>
            <p:nvPr/>
          </p:nvSpPr>
          <p:spPr>
            <a:xfrm>
              <a:off x="0" y="150962"/>
              <a:ext cx="1896020" cy="1560003"/>
            </a:xfrm>
            <a:custGeom>
              <a:avLst/>
              <a:gdLst/>
              <a:ahLst/>
              <a:cxnLst/>
              <a:rect l="l" t="t" r="r" b="b"/>
              <a:pathLst>
                <a:path w="1896020" h="1712235">
                  <a:moveTo>
                    <a:pt x="1861730" y="1686835"/>
                  </a:moveTo>
                  <a:cubicBezTo>
                    <a:pt x="1859190" y="1690645"/>
                    <a:pt x="1855380" y="1695725"/>
                    <a:pt x="1851570" y="1699535"/>
                  </a:cubicBezTo>
                  <a:cubicBezTo>
                    <a:pt x="1847760" y="1702075"/>
                    <a:pt x="1842680" y="1704615"/>
                    <a:pt x="1838870" y="1704615"/>
                  </a:cubicBezTo>
                  <a:cubicBezTo>
                    <a:pt x="1763978" y="1703345"/>
                    <a:pt x="1686885" y="1709695"/>
                    <a:pt x="1608363" y="1712235"/>
                  </a:cubicBezTo>
                  <a:cubicBezTo>
                    <a:pt x="1584093" y="1712235"/>
                    <a:pt x="1558395" y="1710965"/>
                    <a:pt x="1534125" y="1710965"/>
                  </a:cubicBezTo>
                  <a:cubicBezTo>
                    <a:pt x="1479874" y="1709695"/>
                    <a:pt x="1425622" y="1708425"/>
                    <a:pt x="1371371" y="1708425"/>
                  </a:cubicBezTo>
                  <a:lnTo>
                    <a:pt x="1194341" y="1708425"/>
                  </a:lnTo>
                  <a:cubicBezTo>
                    <a:pt x="1154366" y="1708425"/>
                    <a:pt x="1115819" y="1707155"/>
                    <a:pt x="1075845" y="1707155"/>
                  </a:cubicBezTo>
                  <a:cubicBezTo>
                    <a:pt x="1041581" y="1707155"/>
                    <a:pt x="1005889" y="1707155"/>
                    <a:pt x="971626" y="1708425"/>
                  </a:cubicBezTo>
                  <a:lnTo>
                    <a:pt x="950211" y="1708425"/>
                  </a:lnTo>
                  <a:cubicBezTo>
                    <a:pt x="900242" y="1707155"/>
                    <a:pt x="343454" y="1705885"/>
                    <a:pt x="293486" y="1703345"/>
                  </a:cubicBezTo>
                  <a:cubicBezTo>
                    <a:pt x="263505" y="1702075"/>
                    <a:pt x="233524" y="1696995"/>
                    <a:pt x="203543" y="1694455"/>
                  </a:cubicBezTo>
                  <a:cubicBezTo>
                    <a:pt x="149292" y="1689375"/>
                    <a:pt x="95041" y="1685565"/>
                    <a:pt x="41910" y="1680485"/>
                  </a:cubicBezTo>
                  <a:cubicBezTo>
                    <a:pt x="33020" y="1679215"/>
                    <a:pt x="24130" y="1676675"/>
                    <a:pt x="16510" y="1672865"/>
                  </a:cubicBezTo>
                  <a:cubicBezTo>
                    <a:pt x="5080" y="1667785"/>
                    <a:pt x="0" y="1656355"/>
                    <a:pt x="1270" y="1641110"/>
                  </a:cubicBezTo>
                  <a:cubicBezTo>
                    <a:pt x="2540" y="1567378"/>
                    <a:pt x="3810" y="1492374"/>
                    <a:pt x="3810" y="1418641"/>
                  </a:cubicBezTo>
                  <a:cubicBezTo>
                    <a:pt x="5080" y="1343638"/>
                    <a:pt x="17780" y="556735"/>
                    <a:pt x="17780" y="481731"/>
                  </a:cubicBezTo>
                  <a:cubicBezTo>
                    <a:pt x="19050" y="409270"/>
                    <a:pt x="20320" y="336809"/>
                    <a:pt x="19050" y="263077"/>
                  </a:cubicBezTo>
                  <a:cubicBezTo>
                    <a:pt x="17780" y="190615"/>
                    <a:pt x="16510" y="119425"/>
                    <a:pt x="6350" y="48260"/>
                  </a:cubicBezTo>
                  <a:cubicBezTo>
                    <a:pt x="5080" y="35560"/>
                    <a:pt x="2540" y="22860"/>
                    <a:pt x="1270" y="10160"/>
                  </a:cubicBezTo>
                  <a:cubicBezTo>
                    <a:pt x="3810" y="8890"/>
                    <a:pt x="5080" y="7620"/>
                    <a:pt x="6350" y="7620"/>
                  </a:cubicBezTo>
                  <a:cubicBezTo>
                    <a:pt x="34290" y="6350"/>
                    <a:pt x="65060" y="5080"/>
                    <a:pt x="96468" y="3810"/>
                  </a:cubicBezTo>
                  <a:cubicBezTo>
                    <a:pt x="140726" y="1270"/>
                    <a:pt x="186411" y="1270"/>
                    <a:pt x="230669" y="1270"/>
                  </a:cubicBezTo>
                  <a:cubicBezTo>
                    <a:pt x="286347" y="2540"/>
                    <a:pt x="848847" y="5080"/>
                    <a:pt x="904525" y="6350"/>
                  </a:cubicBezTo>
                  <a:cubicBezTo>
                    <a:pt x="958777" y="7620"/>
                    <a:pt x="1013028" y="7620"/>
                    <a:pt x="1067279" y="7620"/>
                  </a:cubicBezTo>
                  <a:cubicBezTo>
                    <a:pt x="1097260" y="7620"/>
                    <a:pt x="1127241" y="7620"/>
                    <a:pt x="1157222" y="8890"/>
                  </a:cubicBezTo>
                  <a:cubicBezTo>
                    <a:pt x="1215756" y="11430"/>
                    <a:pt x="1275718" y="10160"/>
                    <a:pt x="1334252" y="2540"/>
                  </a:cubicBezTo>
                  <a:cubicBezTo>
                    <a:pt x="1358522" y="0"/>
                    <a:pt x="1382792" y="2540"/>
                    <a:pt x="1407063" y="2540"/>
                  </a:cubicBezTo>
                  <a:cubicBezTo>
                    <a:pt x="1461314" y="2540"/>
                    <a:pt x="1515565" y="1270"/>
                    <a:pt x="1569816" y="3810"/>
                  </a:cubicBezTo>
                  <a:cubicBezTo>
                    <a:pt x="1638344" y="6350"/>
                    <a:pt x="1705444" y="13970"/>
                    <a:pt x="1773972" y="17780"/>
                  </a:cubicBezTo>
                  <a:cubicBezTo>
                    <a:pt x="1803953" y="20320"/>
                    <a:pt x="1829980" y="19050"/>
                    <a:pt x="1856650" y="21590"/>
                  </a:cubicBezTo>
                  <a:cubicBezTo>
                    <a:pt x="1865540" y="22860"/>
                    <a:pt x="1874430" y="25400"/>
                    <a:pt x="1883320" y="27940"/>
                  </a:cubicBezTo>
                  <a:cubicBezTo>
                    <a:pt x="1890940" y="30480"/>
                    <a:pt x="1894750" y="36830"/>
                    <a:pt x="1894750" y="46990"/>
                  </a:cubicBezTo>
                  <a:cubicBezTo>
                    <a:pt x="1896020" y="85102"/>
                    <a:pt x="1892210" y="123239"/>
                    <a:pt x="1888400" y="161377"/>
                  </a:cubicBezTo>
                  <a:cubicBezTo>
                    <a:pt x="1884590" y="193158"/>
                    <a:pt x="1883320" y="226210"/>
                    <a:pt x="1882050" y="257991"/>
                  </a:cubicBezTo>
                  <a:cubicBezTo>
                    <a:pt x="1879510" y="311384"/>
                    <a:pt x="1878240" y="364776"/>
                    <a:pt x="1876970" y="418169"/>
                  </a:cubicBezTo>
                  <a:cubicBezTo>
                    <a:pt x="1875700" y="467747"/>
                    <a:pt x="1874430" y="517326"/>
                    <a:pt x="1874430" y="566905"/>
                  </a:cubicBezTo>
                  <a:cubicBezTo>
                    <a:pt x="1874430" y="649536"/>
                    <a:pt x="1863000" y="1442795"/>
                    <a:pt x="1861730" y="1525426"/>
                  </a:cubicBezTo>
                  <a:cubicBezTo>
                    <a:pt x="1864270" y="1578819"/>
                    <a:pt x="1863000" y="1632211"/>
                    <a:pt x="1861730" y="1686835"/>
                  </a:cubicBezTo>
                  <a:close/>
                  <a:moveTo>
                    <a:pt x="17780" y="1656355"/>
                  </a:moveTo>
                  <a:cubicBezTo>
                    <a:pt x="22860" y="1657625"/>
                    <a:pt x="29210" y="1660165"/>
                    <a:pt x="36830" y="1660165"/>
                  </a:cubicBezTo>
                  <a:cubicBezTo>
                    <a:pt x="93613" y="1665245"/>
                    <a:pt x="152147" y="1670325"/>
                    <a:pt x="209254" y="1674135"/>
                  </a:cubicBezTo>
                  <a:cubicBezTo>
                    <a:pt x="236379" y="1676675"/>
                    <a:pt x="263505" y="1680485"/>
                    <a:pt x="292058" y="1681755"/>
                  </a:cubicBezTo>
                  <a:cubicBezTo>
                    <a:pt x="310618" y="1683025"/>
                    <a:pt x="835998" y="1679215"/>
                    <a:pt x="853130" y="1680485"/>
                  </a:cubicBezTo>
                  <a:cubicBezTo>
                    <a:pt x="883110" y="1681755"/>
                    <a:pt x="913091" y="1684295"/>
                    <a:pt x="943072" y="1685565"/>
                  </a:cubicBezTo>
                  <a:cubicBezTo>
                    <a:pt x="957349" y="1686835"/>
                    <a:pt x="970198" y="1686835"/>
                    <a:pt x="984475" y="1686835"/>
                  </a:cubicBezTo>
                  <a:cubicBezTo>
                    <a:pt x="1048719" y="1686835"/>
                    <a:pt x="1111536" y="1685565"/>
                    <a:pt x="1175781" y="1686835"/>
                  </a:cubicBezTo>
                  <a:cubicBezTo>
                    <a:pt x="1200052" y="1686835"/>
                    <a:pt x="1225749" y="1689375"/>
                    <a:pt x="1250020" y="1689375"/>
                  </a:cubicBezTo>
                  <a:cubicBezTo>
                    <a:pt x="1287139" y="1689375"/>
                    <a:pt x="1322830" y="1685565"/>
                    <a:pt x="1359950" y="1685565"/>
                  </a:cubicBezTo>
                  <a:cubicBezTo>
                    <a:pt x="1404207" y="1685565"/>
                    <a:pt x="1447037" y="1686835"/>
                    <a:pt x="1491295" y="1686835"/>
                  </a:cubicBezTo>
                  <a:cubicBezTo>
                    <a:pt x="1549829" y="1686835"/>
                    <a:pt x="1609791" y="1686835"/>
                    <a:pt x="1668325" y="1685565"/>
                  </a:cubicBezTo>
                  <a:cubicBezTo>
                    <a:pt x="1721148" y="1684295"/>
                    <a:pt x="1772544" y="1681755"/>
                    <a:pt x="1823630" y="1679215"/>
                  </a:cubicBezTo>
                  <a:cubicBezTo>
                    <a:pt x="1828710" y="1679215"/>
                    <a:pt x="1833790" y="1676675"/>
                    <a:pt x="1840140" y="1675405"/>
                  </a:cubicBezTo>
                  <a:cubicBezTo>
                    <a:pt x="1840140" y="1662705"/>
                    <a:pt x="1841410" y="1650005"/>
                    <a:pt x="1841410" y="1637296"/>
                  </a:cubicBezTo>
                  <a:lnTo>
                    <a:pt x="1841410" y="1597887"/>
                  </a:lnTo>
                  <a:cubicBezTo>
                    <a:pt x="1842680" y="1533054"/>
                    <a:pt x="1845220" y="1466949"/>
                    <a:pt x="1843950" y="1402115"/>
                  </a:cubicBezTo>
                  <a:cubicBezTo>
                    <a:pt x="1842680" y="1310585"/>
                    <a:pt x="1855380" y="509699"/>
                    <a:pt x="1859190" y="418169"/>
                  </a:cubicBezTo>
                  <a:cubicBezTo>
                    <a:pt x="1861730" y="364776"/>
                    <a:pt x="1864270" y="311384"/>
                    <a:pt x="1864270" y="257991"/>
                  </a:cubicBezTo>
                  <a:cubicBezTo>
                    <a:pt x="1864270" y="213498"/>
                    <a:pt x="1865540" y="170275"/>
                    <a:pt x="1873160" y="127053"/>
                  </a:cubicBezTo>
                  <a:cubicBezTo>
                    <a:pt x="1876970" y="101628"/>
                    <a:pt x="1879510" y="76203"/>
                    <a:pt x="1874430" y="49530"/>
                  </a:cubicBezTo>
                  <a:cubicBezTo>
                    <a:pt x="1866810" y="49530"/>
                    <a:pt x="1860460" y="48260"/>
                    <a:pt x="1852840" y="48260"/>
                  </a:cubicBezTo>
                  <a:cubicBezTo>
                    <a:pt x="1819820" y="45720"/>
                    <a:pt x="1783966" y="45720"/>
                    <a:pt x="1745419" y="40640"/>
                  </a:cubicBezTo>
                  <a:cubicBezTo>
                    <a:pt x="1674036" y="33020"/>
                    <a:pt x="1601225" y="27940"/>
                    <a:pt x="1529842" y="27940"/>
                  </a:cubicBezTo>
                  <a:cubicBezTo>
                    <a:pt x="1479873" y="27940"/>
                    <a:pt x="1428478" y="31750"/>
                    <a:pt x="1378509" y="24130"/>
                  </a:cubicBezTo>
                  <a:lnTo>
                    <a:pt x="1364233" y="24130"/>
                  </a:lnTo>
                  <a:cubicBezTo>
                    <a:pt x="1322830" y="27940"/>
                    <a:pt x="1278573" y="33020"/>
                    <a:pt x="1235743" y="34290"/>
                  </a:cubicBezTo>
                  <a:cubicBezTo>
                    <a:pt x="1188630" y="35560"/>
                    <a:pt x="1142945" y="31750"/>
                    <a:pt x="1095832" y="30480"/>
                  </a:cubicBezTo>
                  <a:cubicBezTo>
                    <a:pt x="1051575" y="29210"/>
                    <a:pt x="1007317" y="27940"/>
                    <a:pt x="964487" y="27940"/>
                  </a:cubicBezTo>
                  <a:cubicBezTo>
                    <a:pt x="948783" y="27940"/>
                    <a:pt x="934506" y="29210"/>
                    <a:pt x="918802" y="27940"/>
                  </a:cubicBezTo>
                  <a:cubicBezTo>
                    <a:pt x="864551" y="26670"/>
                    <a:pt x="303479" y="24130"/>
                    <a:pt x="247801" y="24130"/>
                  </a:cubicBezTo>
                  <a:cubicBezTo>
                    <a:pt x="199260" y="22860"/>
                    <a:pt x="150719" y="24130"/>
                    <a:pt x="102179" y="24130"/>
                  </a:cubicBezTo>
                  <a:cubicBezTo>
                    <a:pt x="76481" y="24130"/>
                    <a:pt x="45720" y="24130"/>
                    <a:pt x="21590" y="25400"/>
                  </a:cubicBezTo>
                  <a:cubicBezTo>
                    <a:pt x="20320" y="25400"/>
                    <a:pt x="21590" y="36830"/>
                    <a:pt x="22860" y="41910"/>
                  </a:cubicBezTo>
                  <a:cubicBezTo>
                    <a:pt x="26670" y="81288"/>
                    <a:pt x="31750" y="121968"/>
                    <a:pt x="34290" y="161376"/>
                  </a:cubicBezTo>
                  <a:cubicBezTo>
                    <a:pt x="36830" y="232566"/>
                    <a:pt x="38100" y="303756"/>
                    <a:pt x="38100" y="374946"/>
                  </a:cubicBezTo>
                  <a:cubicBezTo>
                    <a:pt x="38100" y="420711"/>
                    <a:pt x="36830" y="465205"/>
                    <a:pt x="35560" y="510970"/>
                  </a:cubicBezTo>
                  <a:cubicBezTo>
                    <a:pt x="34290" y="555464"/>
                    <a:pt x="22860" y="1309314"/>
                    <a:pt x="21590" y="1352536"/>
                  </a:cubicBezTo>
                  <a:lnTo>
                    <a:pt x="21590" y="1436439"/>
                  </a:lnTo>
                  <a:cubicBezTo>
                    <a:pt x="21590" y="1500001"/>
                    <a:pt x="20320" y="1564835"/>
                    <a:pt x="20320" y="1628397"/>
                  </a:cubicBezTo>
                  <a:cubicBezTo>
                    <a:pt x="20320" y="1637296"/>
                    <a:pt x="19050" y="1644923"/>
                    <a:pt x="17780" y="1656355"/>
                  </a:cubicBezTo>
                  <a:close/>
                </a:path>
              </a:pathLst>
            </a:custGeom>
            <a:solidFill>
              <a:srgbClr val="715B4D"/>
            </a:solidFill>
          </p:spPr>
        </p:sp>
      </p:grpSp>
      <p:sp>
        <p:nvSpPr>
          <p:cNvPr id="17" name="Rectangle 16"/>
          <p:cNvSpPr/>
          <p:nvPr/>
        </p:nvSpPr>
        <p:spPr>
          <a:xfrm>
            <a:off x="5447259" y="745724"/>
            <a:ext cx="9171033" cy="2123658"/>
          </a:xfrm>
          <a:prstGeom prst="rect">
            <a:avLst/>
          </a:prstGeom>
        </p:spPr>
        <p:txBody>
          <a:bodyPr wrap="square">
            <a:spAutoFit/>
          </a:bodyPr>
          <a:lstStyle/>
          <a:p>
            <a:pPr algn="just"/>
            <a:r>
              <a:rPr lang="vi-VN" sz="4400" b="1" dirty="0">
                <a:solidFill>
                  <a:srgbClr val="366173"/>
                </a:solidFill>
                <a:latin typeface="Cambria" panose="02040503050406030204" pitchFamily="18" charset="0"/>
                <a:ea typeface="Cambria" panose="02040503050406030204" pitchFamily="18" charset="0"/>
              </a:rPr>
              <a:t>Vì sao Bác khuyên các em học sinh phải cố gắng, siêng năng học tập,… trong những năm tới?</a:t>
            </a:r>
          </a:p>
        </p:txBody>
      </p:sp>
      <p:sp>
        <p:nvSpPr>
          <p:cNvPr id="28" name="Rectangle 27"/>
          <p:cNvSpPr/>
          <p:nvPr/>
        </p:nvSpPr>
        <p:spPr>
          <a:xfrm>
            <a:off x="2487983" y="3074255"/>
            <a:ext cx="10519450" cy="5509200"/>
          </a:xfrm>
          <a:prstGeom prst="rect">
            <a:avLst/>
          </a:prstGeom>
        </p:spPr>
        <p:txBody>
          <a:bodyPr wrap="square">
            <a:spAutoFit/>
          </a:bodyPr>
          <a:lstStyle/>
          <a:p>
            <a:pPr indent="711200" algn="just"/>
            <a:r>
              <a:rPr lang="vi-VN" sz="4400" dirty="0" smtClean="0">
                <a:latin typeface="Cambria" panose="02040503050406030204" pitchFamily="18" charset="0"/>
                <a:ea typeface="Cambria" panose="02040503050406030204" pitchFamily="18" charset="0"/>
              </a:rPr>
              <a:t>Bác khuyên các </a:t>
            </a:r>
            <a:r>
              <a:rPr lang="vi-VN" sz="4400" dirty="0">
                <a:latin typeface="Cambria" panose="02040503050406030204" pitchFamily="18" charset="0"/>
                <a:ea typeface="Cambria" panose="02040503050406030204" pitchFamily="18" charset="0"/>
              </a:rPr>
              <a:t>em </a:t>
            </a:r>
            <a:r>
              <a:rPr lang="vi-VN" sz="4400" dirty="0" smtClean="0">
                <a:latin typeface="Cambria" panose="02040503050406030204" pitchFamily="18" charset="0"/>
                <a:ea typeface="Cambria" panose="02040503050406030204" pitchFamily="18" charset="0"/>
              </a:rPr>
              <a:t>học </a:t>
            </a:r>
            <a:r>
              <a:rPr lang="vi-VN" sz="4400" dirty="0">
                <a:latin typeface="Cambria" panose="02040503050406030204" pitchFamily="18" charset="0"/>
                <a:ea typeface="Cambria" panose="02040503050406030204" pitchFamily="18" charset="0"/>
              </a:rPr>
              <a:t>sinh </a:t>
            </a:r>
            <a:r>
              <a:rPr lang="vi-VN" sz="4400" dirty="0" smtClean="0">
                <a:latin typeface="Cambria" panose="02040503050406030204" pitchFamily="18" charset="0"/>
                <a:ea typeface="Cambria" panose="02040503050406030204" pitchFamily="18" charset="0"/>
              </a:rPr>
              <a:t>phải </a:t>
            </a:r>
            <a:r>
              <a:rPr lang="vi-VN" sz="4400" dirty="0">
                <a:latin typeface="Cambria" panose="02040503050406030204" pitchFamily="18" charset="0"/>
                <a:ea typeface="Cambria" panose="02040503050406030204" pitchFamily="18" charset="0"/>
              </a:rPr>
              <a:t>cố </a:t>
            </a:r>
            <a:r>
              <a:rPr lang="vi-VN" sz="4400" dirty="0" smtClean="0">
                <a:latin typeface="Cambria" panose="02040503050406030204" pitchFamily="18" charset="0"/>
                <a:ea typeface="Cambria" panose="02040503050406030204" pitchFamily="18" charset="0"/>
              </a:rPr>
              <a:t>gắng</a:t>
            </a:r>
            <a:r>
              <a:rPr lang="vi-VN" sz="4400" dirty="0">
                <a:latin typeface="Cambria" panose="02040503050406030204" pitchFamily="18" charset="0"/>
                <a:ea typeface="Cambria" panose="02040503050406030204" pitchFamily="18" charset="0"/>
              </a:rPr>
              <a:t>, </a:t>
            </a:r>
            <a:r>
              <a:rPr lang="vi-VN" sz="4400" dirty="0" smtClean="0">
                <a:latin typeface="Cambria" panose="02040503050406030204" pitchFamily="18" charset="0"/>
                <a:ea typeface="Cambria" panose="02040503050406030204" pitchFamily="18" charset="0"/>
              </a:rPr>
              <a:t>siêng năng học tập,...</a:t>
            </a:r>
            <a:r>
              <a:rPr lang="en-GB" sz="4400" dirty="0" smtClean="0">
                <a:latin typeface="Cambria" panose="02040503050406030204" pitchFamily="18" charset="0"/>
                <a:ea typeface="Cambria" panose="02040503050406030204" pitchFamily="18" charset="0"/>
              </a:rPr>
              <a:t> </a:t>
            </a:r>
            <a:r>
              <a:rPr lang="vi-VN" sz="4400" dirty="0" smtClean="0">
                <a:latin typeface="Cambria" panose="02040503050406030204" pitchFamily="18" charset="0"/>
                <a:ea typeface="Cambria" panose="02040503050406030204" pitchFamily="18" charset="0"/>
              </a:rPr>
              <a:t>trong những năm học tới bởi </a:t>
            </a:r>
            <a:r>
              <a:rPr lang="vi-VN" sz="4400" dirty="0">
                <a:latin typeface="Cambria" panose="02040503050406030204" pitchFamily="18" charset="0"/>
                <a:ea typeface="Cambria" panose="02040503050406030204" pitchFamily="18" charset="0"/>
              </a:rPr>
              <a:t>vì </a:t>
            </a:r>
            <a:r>
              <a:rPr lang="vi-VN" sz="4400" dirty="0" smtClean="0">
                <a:latin typeface="Cambria" panose="02040503050406030204" pitchFamily="18" charset="0"/>
                <a:ea typeface="Cambria" panose="02040503050406030204" pitchFamily="18" charset="0"/>
              </a:rPr>
              <a:t>chỉ bằng </a:t>
            </a:r>
            <a:r>
              <a:rPr lang="vi-VN" sz="4400" dirty="0">
                <a:latin typeface="Cambria" panose="02040503050406030204" pitchFamily="18" charset="0"/>
                <a:ea typeface="Cambria" panose="02040503050406030204" pitchFamily="18" charset="0"/>
              </a:rPr>
              <a:t>con </a:t>
            </a:r>
            <a:r>
              <a:rPr lang="vi-VN" sz="4400" dirty="0" smtClean="0">
                <a:latin typeface="Cambria" panose="02040503050406030204" pitchFamily="18" charset="0"/>
                <a:ea typeface="Cambria" panose="02040503050406030204" pitchFamily="18" charset="0"/>
              </a:rPr>
              <a:t>đường học tập</a:t>
            </a:r>
            <a:r>
              <a:rPr lang="vi-VN" sz="4400" dirty="0">
                <a:latin typeface="Cambria" panose="02040503050406030204" pitchFamily="18" charset="0"/>
                <a:ea typeface="Cambria" panose="02040503050406030204" pitchFamily="18" charset="0"/>
              </a:rPr>
              <a:t>, </a:t>
            </a:r>
            <a:r>
              <a:rPr lang="vi-VN" sz="4400" dirty="0" smtClean="0">
                <a:latin typeface="Cambria" panose="02040503050406030204" pitchFamily="18" charset="0"/>
                <a:ea typeface="Cambria" panose="02040503050406030204" pitchFamily="18" charset="0"/>
              </a:rPr>
              <a:t>chúng </a:t>
            </a:r>
            <a:r>
              <a:rPr lang="vi-VN" sz="4400" dirty="0">
                <a:latin typeface="Cambria" panose="02040503050406030204" pitchFamily="18" charset="0"/>
                <a:ea typeface="Cambria" panose="02040503050406030204" pitchFamily="18" charset="0"/>
              </a:rPr>
              <a:t>ta </a:t>
            </a:r>
            <a:r>
              <a:rPr lang="vi-VN" sz="4400" dirty="0" smtClean="0">
                <a:latin typeface="Cambria" panose="02040503050406030204" pitchFamily="18" charset="0"/>
                <a:ea typeface="Cambria" panose="02040503050406030204" pitchFamily="18" charset="0"/>
              </a:rPr>
              <a:t>mới </a:t>
            </a:r>
            <a:r>
              <a:rPr lang="vi-VN" sz="4400" dirty="0">
                <a:latin typeface="Cambria" panose="02040503050406030204" pitchFamily="18" charset="0"/>
                <a:ea typeface="Cambria" panose="02040503050406030204" pitchFamily="18" charset="0"/>
              </a:rPr>
              <a:t>có thể </a:t>
            </a:r>
            <a:r>
              <a:rPr lang="vi-VN" sz="4400" dirty="0" smtClean="0">
                <a:latin typeface="Cambria" panose="02040503050406030204" pitchFamily="18" charset="0"/>
                <a:ea typeface="Cambria" panose="02040503050406030204" pitchFamily="18" charset="0"/>
              </a:rPr>
              <a:t>thoát khỏi yếu hèn </a:t>
            </a:r>
            <a:r>
              <a:rPr lang="vi-VN" sz="4400" dirty="0">
                <a:latin typeface="Cambria" panose="02040503050406030204" pitchFamily="18" charset="0"/>
                <a:ea typeface="Cambria" panose="02040503050406030204" pitchFamily="18" charset="0"/>
              </a:rPr>
              <a:t>sau 80 </a:t>
            </a:r>
            <a:r>
              <a:rPr lang="vi-VN" sz="4400" dirty="0" smtClean="0">
                <a:latin typeface="Cambria" panose="02040503050406030204" pitchFamily="18" charset="0"/>
                <a:ea typeface="Cambria" panose="02040503050406030204" pitchFamily="18" charset="0"/>
              </a:rPr>
              <a:t>năm trời </a:t>
            </a:r>
            <a:r>
              <a:rPr lang="vi-VN" sz="4400" dirty="0">
                <a:latin typeface="Cambria" panose="02040503050406030204" pitchFamily="18" charset="0"/>
                <a:ea typeface="Cambria" panose="02040503050406030204" pitchFamily="18" charset="0"/>
              </a:rPr>
              <a:t>bị </a:t>
            </a:r>
            <a:r>
              <a:rPr lang="vi-VN" sz="4400" dirty="0" smtClean="0">
                <a:latin typeface="Cambria" panose="02040503050406030204" pitchFamily="18" charset="0"/>
                <a:ea typeface="Cambria" panose="02040503050406030204" pitchFamily="18" charset="0"/>
              </a:rPr>
              <a:t>áp bức</a:t>
            </a:r>
            <a:r>
              <a:rPr lang="vi-VN" sz="4400" dirty="0">
                <a:latin typeface="Cambria" panose="02040503050406030204" pitchFamily="18" charset="0"/>
                <a:ea typeface="Cambria" panose="02040503050406030204" pitchFamily="18" charset="0"/>
              </a:rPr>
              <a:t>, </a:t>
            </a:r>
            <a:r>
              <a:rPr lang="vi-VN" sz="4400" dirty="0" smtClean="0">
                <a:latin typeface="Cambria" panose="02040503050406030204" pitchFamily="18" charset="0"/>
                <a:ea typeface="Cambria" panose="02040503050406030204" pitchFamily="18" charset="0"/>
              </a:rPr>
              <a:t>bóc lột</a:t>
            </a:r>
            <a:r>
              <a:rPr lang="vi-VN" sz="4400" dirty="0">
                <a:latin typeface="Cambria" panose="02040503050406030204" pitchFamily="18" charset="0"/>
                <a:ea typeface="Cambria" panose="02040503050406030204" pitchFamily="18" charset="0"/>
              </a:rPr>
              <a:t>, chỉ </a:t>
            </a:r>
            <a:r>
              <a:rPr lang="vi-VN" sz="4400" dirty="0" smtClean="0">
                <a:latin typeface="Cambria" panose="02040503050406030204" pitchFamily="18" charset="0"/>
                <a:ea typeface="Cambria" panose="02040503050406030204" pitchFamily="18" charset="0"/>
              </a:rPr>
              <a:t>bằng </a:t>
            </a:r>
            <a:r>
              <a:rPr lang="vi-VN" sz="4400" dirty="0">
                <a:latin typeface="Cambria" panose="02040503050406030204" pitchFamily="18" charset="0"/>
                <a:ea typeface="Cambria" panose="02040503050406030204" pitchFamily="18" charset="0"/>
              </a:rPr>
              <a:t>con </a:t>
            </a:r>
            <a:r>
              <a:rPr lang="vi-VN" sz="4400" dirty="0" smtClean="0">
                <a:latin typeface="Cambria" panose="02040503050406030204" pitchFamily="18" charset="0"/>
                <a:ea typeface="Cambria" panose="02040503050406030204" pitchFamily="18" charset="0"/>
              </a:rPr>
              <a:t>đư</a:t>
            </a:r>
            <a:r>
              <a:rPr lang="en-US" sz="4400" dirty="0" smtClean="0">
                <a:latin typeface="Cambria" panose="02040503050406030204" pitchFamily="18" charset="0"/>
                <a:ea typeface="Cambria" panose="02040503050406030204" pitchFamily="18" charset="0"/>
              </a:rPr>
              <a:t>ờ</a:t>
            </a:r>
            <a:r>
              <a:rPr lang="vi-VN" sz="4400" dirty="0" smtClean="0">
                <a:latin typeface="Cambria" panose="02040503050406030204" pitchFamily="18" charset="0"/>
                <a:ea typeface="Cambria" panose="02040503050406030204" pitchFamily="18" charset="0"/>
              </a:rPr>
              <a:t>ng </a:t>
            </a:r>
            <a:r>
              <a:rPr lang="vi-VN" sz="4400" dirty="0" smtClean="0">
                <a:latin typeface="Cambria" panose="02040503050406030204" pitchFamily="18" charset="0"/>
                <a:ea typeface="Cambria" panose="02040503050406030204" pitchFamily="18" charset="0"/>
              </a:rPr>
              <a:t>học tập mới </a:t>
            </a:r>
            <a:r>
              <a:rPr lang="vi-VN" sz="4400" dirty="0">
                <a:latin typeface="Cambria" panose="02040503050406030204" pitchFamily="18" charset="0"/>
                <a:ea typeface="Cambria" panose="02040503050406030204" pitchFamily="18" charset="0"/>
              </a:rPr>
              <a:t>có thể có </a:t>
            </a:r>
            <a:r>
              <a:rPr lang="vi-VN" sz="4400" dirty="0" smtClean="0">
                <a:latin typeface="Cambria" panose="02040503050406030204" pitchFamily="18" charset="0"/>
                <a:ea typeface="Cambria" panose="02040503050406030204" pitchFamily="18" charset="0"/>
              </a:rPr>
              <a:t>kiến thức</a:t>
            </a:r>
            <a:r>
              <a:rPr lang="vi-VN" sz="4400" dirty="0">
                <a:latin typeface="Cambria" panose="02040503050406030204" pitchFamily="18" charset="0"/>
                <a:ea typeface="Cambria" panose="02040503050406030204" pitchFamily="18" charset="0"/>
              </a:rPr>
              <a:t>, có </a:t>
            </a:r>
            <a:r>
              <a:rPr lang="vi-VN" sz="4400" dirty="0" smtClean="0">
                <a:latin typeface="Cambria" panose="02040503050406030204" pitchFamily="18" charset="0"/>
                <a:ea typeface="Cambria" panose="02040503050406030204" pitchFamily="18" charset="0"/>
              </a:rPr>
              <a:t>hiểu biết </a:t>
            </a:r>
            <a:r>
              <a:rPr lang="vi-VN" sz="4400" dirty="0">
                <a:latin typeface="Cambria" panose="02040503050406030204" pitchFamily="18" charset="0"/>
                <a:ea typeface="Cambria" panose="02040503050406030204" pitchFamily="18" charset="0"/>
              </a:rPr>
              <a:t>để </a:t>
            </a:r>
            <a:r>
              <a:rPr lang="vi-VN" sz="4400" dirty="0" smtClean="0">
                <a:latin typeface="Cambria" panose="02040503050406030204" pitchFamily="18" charset="0"/>
                <a:ea typeface="Cambria" panose="02040503050406030204" pitchFamily="18" charset="0"/>
              </a:rPr>
              <a:t>đưa đất nước tiến lên</a:t>
            </a:r>
            <a:r>
              <a:rPr lang="vi-VN" sz="4400" dirty="0">
                <a:latin typeface="Cambria" panose="02040503050406030204" pitchFamily="18" charset="0"/>
                <a:ea typeface="Cambria" panose="02040503050406030204" pitchFamily="18" charset="0"/>
              </a:rPr>
              <a:t>, </a:t>
            </a:r>
            <a:r>
              <a:rPr lang="vi-VN" sz="4400" dirty="0" smtClean="0">
                <a:latin typeface="Cambria" panose="02040503050406030204" pitchFamily="18" charset="0"/>
                <a:ea typeface="Cambria" panose="02040503050406030204" pitchFamily="18" charset="0"/>
              </a:rPr>
              <a:t>sánh </a:t>
            </a:r>
            <a:r>
              <a:rPr lang="vi-VN" sz="4400" dirty="0">
                <a:latin typeface="Cambria" panose="02040503050406030204" pitchFamily="18" charset="0"/>
                <a:ea typeface="Cambria" panose="02040503050406030204" pitchFamily="18" charset="0"/>
              </a:rPr>
              <a:t>vai </a:t>
            </a:r>
            <a:r>
              <a:rPr lang="vi-VN" sz="4400" dirty="0" smtClean="0">
                <a:latin typeface="Cambria" panose="02040503050406030204" pitchFamily="18" charset="0"/>
                <a:ea typeface="Cambria" panose="02040503050406030204" pitchFamily="18" charset="0"/>
              </a:rPr>
              <a:t>các cường quốc </a:t>
            </a:r>
            <a:r>
              <a:rPr lang="vi-VN" sz="4400" dirty="0">
                <a:latin typeface="Cambria" panose="02040503050406030204" pitchFamily="18" charset="0"/>
                <a:ea typeface="Cambria" panose="02040503050406030204" pitchFamily="18" charset="0"/>
              </a:rPr>
              <a:t>5 </a:t>
            </a:r>
            <a:r>
              <a:rPr lang="vi-VN" sz="4400" dirty="0" smtClean="0">
                <a:latin typeface="Cambria" panose="02040503050406030204" pitchFamily="18" charset="0"/>
                <a:ea typeface="Cambria" panose="02040503050406030204" pitchFamily="18" charset="0"/>
              </a:rPr>
              <a:t>châu,... </a:t>
            </a:r>
            <a:endParaRPr lang="en-GB" sz="4400" dirty="0">
              <a:latin typeface="Cambria" panose="02040503050406030204" pitchFamily="18" charset="0"/>
              <a:ea typeface="Cambria" panose="02040503050406030204" pitchFamily="18" charset="0"/>
            </a:endParaRPr>
          </a:p>
        </p:txBody>
      </p:sp>
      <p:pic>
        <p:nvPicPr>
          <p:cNvPr id="7" name="Picture 6"/>
          <p:cNvPicPr>
            <a:picLocks noChangeAspect="1"/>
          </p:cNvPicPr>
          <p:nvPr/>
        </p:nvPicPr>
        <p:blipFill>
          <a:blip r:embed="rId9"/>
          <a:stretch>
            <a:fillRect/>
          </a:stretch>
        </p:blipFill>
        <p:spPr>
          <a:xfrm>
            <a:off x="328113" y="467414"/>
            <a:ext cx="5822185" cy="2938527"/>
          </a:xfrm>
          <a:prstGeom prst="rect">
            <a:avLst/>
          </a:prstGeom>
        </p:spPr>
      </p:pic>
    </p:spTree>
    <p:extLst>
      <p:ext uri="{BB962C8B-B14F-4D97-AF65-F5344CB8AC3E}">
        <p14:creationId xmlns:p14="http://schemas.microsoft.com/office/powerpoint/2010/main" val="21283979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ppt_x"/>
                                          </p:val>
                                        </p:tav>
                                        <p:tav tm="100000">
                                          <p:val>
                                            <p:strVal val="#ppt_x"/>
                                          </p:val>
                                        </p:tav>
                                      </p:tavLst>
                                    </p:anim>
                                    <p:anim calcmode="lin" valueType="num">
                                      <p:cBhvr additive="base">
                                        <p:cTn id="30" dur="500" fill="hold"/>
                                        <p:tgtEl>
                                          <p:spTgt spid="28"/>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ppt_x"/>
                                          </p:val>
                                        </p:tav>
                                        <p:tav tm="100000">
                                          <p:val>
                                            <p:strVal val="#ppt_x"/>
                                          </p:val>
                                        </p:tav>
                                      </p:tavLst>
                                    </p:anim>
                                    <p:anim calcmode="lin" valueType="num">
                                      <p:cBhvr additive="base">
                                        <p:cTn id="38" dur="500" fill="hold"/>
                                        <p:tgtEl>
                                          <p:spTgt spid="3"/>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ppt_x"/>
                                          </p:val>
                                        </p:tav>
                                        <p:tav tm="100000">
                                          <p:val>
                                            <p:strVal val="#ppt_x"/>
                                          </p:val>
                                        </p:tav>
                                      </p:tavLst>
                                    </p:anim>
                                    <p:anim calcmode="lin" valueType="num">
                                      <p:cBhvr additive="base">
                                        <p:cTn id="46" dur="500" fill="hold"/>
                                        <p:tgtEl>
                                          <p:spTgt spid="15"/>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ppt_x"/>
                                          </p:val>
                                        </p:tav>
                                        <p:tav tm="100000">
                                          <p:val>
                                            <p:strVal val="#ppt_x"/>
                                          </p:val>
                                        </p:tav>
                                      </p:tavLst>
                                    </p:anim>
                                    <p:anim calcmode="lin" valueType="num">
                                      <p:cBhvr additive="base">
                                        <p:cTn id="5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662724"/>
        </a:solidFill>
        <a:effectLst/>
      </p:bgPr>
    </p:bg>
    <p:spTree>
      <p:nvGrpSpPr>
        <p:cNvPr id="1" name=""/>
        <p:cNvGrpSpPr/>
        <p:nvPr/>
      </p:nvGrpSpPr>
      <p:grpSpPr>
        <a:xfrm>
          <a:off x="0" y="0"/>
          <a:ext cx="0" cy="0"/>
          <a:chOff x="0" y="0"/>
          <a:chExt cx="0" cy="0"/>
        </a:xfrm>
      </p:grpSpPr>
      <p:grpSp>
        <p:nvGrpSpPr>
          <p:cNvPr id="14" name="Group 13"/>
          <p:cNvGrpSpPr/>
          <p:nvPr/>
        </p:nvGrpSpPr>
        <p:grpSpPr>
          <a:xfrm>
            <a:off x="3276600" y="876300"/>
            <a:ext cx="12203147" cy="7981706"/>
            <a:chOff x="6613206" y="819395"/>
            <a:chExt cx="10771541" cy="6499442"/>
          </a:xfrm>
        </p:grpSpPr>
        <p:sp>
          <p:nvSpPr>
            <p:cNvPr id="2" name="Freeform 2"/>
            <p:cNvSpPr/>
            <p:nvPr/>
          </p:nvSpPr>
          <p:spPr>
            <a:xfrm rot="355552">
              <a:off x="14524049" y="1083684"/>
              <a:ext cx="2860698" cy="3760104"/>
            </a:xfrm>
            <a:custGeom>
              <a:avLst/>
              <a:gdLst/>
              <a:ahLst/>
              <a:cxnLst/>
              <a:rect l="l" t="t" r="r" b="b"/>
              <a:pathLst>
                <a:path w="4710777" h="5198743">
                  <a:moveTo>
                    <a:pt x="0" y="0"/>
                  </a:moveTo>
                  <a:lnTo>
                    <a:pt x="4710777" y="0"/>
                  </a:lnTo>
                  <a:lnTo>
                    <a:pt x="4710777" y="5198743"/>
                  </a:lnTo>
                  <a:lnTo>
                    <a:pt x="0" y="5198743"/>
                  </a:lnTo>
                  <a:lnTo>
                    <a:pt x="0" y="0"/>
                  </a:lnTo>
                  <a:close/>
                </a:path>
              </a:pathLst>
            </a:custGeom>
            <a:blipFill>
              <a:blip r:embed="rId2"/>
              <a:stretch>
                <a:fillRect l="-5179" r="-5179"/>
              </a:stretch>
            </a:blipFill>
          </p:spPr>
        </p:sp>
        <p:sp>
          <p:nvSpPr>
            <p:cNvPr id="3" name="Freeform 3"/>
            <p:cNvSpPr/>
            <p:nvPr/>
          </p:nvSpPr>
          <p:spPr>
            <a:xfrm rot="-130388">
              <a:off x="6613206" y="3558733"/>
              <a:ext cx="2860698" cy="3760104"/>
            </a:xfrm>
            <a:custGeom>
              <a:avLst/>
              <a:gdLst/>
              <a:ahLst/>
              <a:cxnLst/>
              <a:rect l="l" t="t" r="r" b="b"/>
              <a:pathLst>
                <a:path w="4710777" h="5198743">
                  <a:moveTo>
                    <a:pt x="0" y="0"/>
                  </a:moveTo>
                  <a:lnTo>
                    <a:pt x="4710777" y="0"/>
                  </a:lnTo>
                  <a:lnTo>
                    <a:pt x="4710777" y="5198743"/>
                  </a:lnTo>
                  <a:lnTo>
                    <a:pt x="0" y="5198743"/>
                  </a:lnTo>
                  <a:lnTo>
                    <a:pt x="0" y="0"/>
                  </a:lnTo>
                  <a:close/>
                </a:path>
              </a:pathLst>
            </a:custGeom>
            <a:blipFill>
              <a:blip r:embed="rId2"/>
              <a:stretch>
                <a:fillRect l="-5179" r="-5179"/>
              </a:stretch>
            </a:blipFill>
          </p:spPr>
        </p:sp>
        <p:grpSp>
          <p:nvGrpSpPr>
            <p:cNvPr id="4" name="Group 4"/>
            <p:cNvGrpSpPr/>
            <p:nvPr/>
          </p:nvGrpSpPr>
          <p:grpSpPr>
            <a:xfrm>
              <a:off x="7467599" y="1272848"/>
              <a:ext cx="9490569" cy="5775652"/>
              <a:chOff x="0" y="0"/>
              <a:chExt cx="4024168" cy="2056188"/>
            </a:xfrm>
          </p:grpSpPr>
          <p:sp>
            <p:nvSpPr>
              <p:cNvPr id="5" name="Freeform 5"/>
              <p:cNvSpPr/>
              <p:nvPr/>
            </p:nvSpPr>
            <p:spPr>
              <a:xfrm>
                <a:off x="16510" y="11430"/>
                <a:ext cx="3993688" cy="2032058"/>
              </a:xfrm>
              <a:custGeom>
                <a:avLst/>
                <a:gdLst/>
                <a:ahLst/>
                <a:cxnLst/>
                <a:rect l="l" t="t" r="r" b="b"/>
                <a:pathLst>
                  <a:path w="3993688" h="2032058">
                    <a:moveTo>
                      <a:pt x="1270" y="0"/>
                    </a:moveTo>
                    <a:lnTo>
                      <a:pt x="3993688" y="15240"/>
                    </a:lnTo>
                    <a:lnTo>
                      <a:pt x="3961938" y="2032058"/>
                    </a:lnTo>
                    <a:lnTo>
                      <a:pt x="1444020" y="2032058"/>
                    </a:lnTo>
                    <a:lnTo>
                      <a:pt x="0" y="2005388"/>
                    </a:lnTo>
                    <a:lnTo>
                      <a:pt x="11430" y="656320"/>
                    </a:lnTo>
                    <a:close/>
                  </a:path>
                </a:pathLst>
              </a:custGeom>
              <a:solidFill>
                <a:schemeClr val="bg1"/>
              </a:solidFill>
            </p:spPr>
          </p:sp>
          <p:sp>
            <p:nvSpPr>
              <p:cNvPr id="6" name="Freeform 6"/>
              <p:cNvSpPr/>
              <p:nvPr/>
            </p:nvSpPr>
            <p:spPr>
              <a:xfrm>
                <a:off x="0" y="-1270"/>
                <a:ext cx="4022898" cy="2057458"/>
              </a:xfrm>
              <a:custGeom>
                <a:avLst/>
                <a:gdLst/>
                <a:ahLst/>
                <a:cxnLst/>
                <a:rect l="l" t="t" r="r" b="b"/>
                <a:pathLst>
                  <a:path w="4022898" h="2057458">
                    <a:moveTo>
                      <a:pt x="3988608" y="2032058"/>
                    </a:moveTo>
                    <a:cubicBezTo>
                      <a:pt x="3986068" y="2035868"/>
                      <a:pt x="3982258" y="2040948"/>
                      <a:pt x="3978448" y="2044758"/>
                    </a:cubicBezTo>
                    <a:cubicBezTo>
                      <a:pt x="3974638" y="2047298"/>
                      <a:pt x="3969558" y="2049838"/>
                      <a:pt x="3965748" y="2049838"/>
                    </a:cubicBezTo>
                    <a:cubicBezTo>
                      <a:pt x="3835649" y="2048568"/>
                      <a:pt x="3665322" y="2054918"/>
                      <a:pt x="3491840" y="2057458"/>
                    </a:cubicBezTo>
                    <a:cubicBezTo>
                      <a:pt x="3438219" y="2057458"/>
                      <a:pt x="3381443" y="2056188"/>
                      <a:pt x="3327822" y="2056188"/>
                    </a:cubicBezTo>
                    <a:cubicBezTo>
                      <a:pt x="3207962" y="2054918"/>
                      <a:pt x="3088102" y="2053648"/>
                      <a:pt x="2968242" y="2053648"/>
                    </a:cubicBezTo>
                    <a:lnTo>
                      <a:pt x="2577120" y="2053648"/>
                    </a:lnTo>
                    <a:cubicBezTo>
                      <a:pt x="2488802" y="2053648"/>
                      <a:pt x="2403638" y="2052378"/>
                      <a:pt x="2315320" y="2052378"/>
                    </a:cubicBezTo>
                    <a:cubicBezTo>
                      <a:pt x="2239619" y="2052378"/>
                      <a:pt x="2160764" y="2052378"/>
                      <a:pt x="2085063" y="2053648"/>
                    </a:cubicBezTo>
                    <a:lnTo>
                      <a:pt x="2037750" y="2053648"/>
                    </a:lnTo>
                    <a:cubicBezTo>
                      <a:pt x="1927353" y="2052378"/>
                      <a:pt x="697211" y="2051108"/>
                      <a:pt x="586814" y="2048568"/>
                    </a:cubicBezTo>
                    <a:cubicBezTo>
                      <a:pt x="520576" y="2047298"/>
                      <a:pt x="454337" y="2042218"/>
                      <a:pt x="388099" y="2039678"/>
                    </a:cubicBezTo>
                    <a:cubicBezTo>
                      <a:pt x="268239" y="2034598"/>
                      <a:pt x="148379" y="2030788"/>
                      <a:pt x="41910" y="2025708"/>
                    </a:cubicBezTo>
                    <a:cubicBezTo>
                      <a:pt x="33020" y="2024438"/>
                      <a:pt x="24130" y="2021898"/>
                      <a:pt x="16510" y="2018088"/>
                    </a:cubicBezTo>
                    <a:cubicBezTo>
                      <a:pt x="5080" y="2013008"/>
                      <a:pt x="0" y="2001578"/>
                      <a:pt x="1270" y="1985125"/>
                    </a:cubicBezTo>
                    <a:cubicBezTo>
                      <a:pt x="2540" y="1895214"/>
                      <a:pt x="3810" y="1803754"/>
                      <a:pt x="3810" y="1713843"/>
                    </a:cubicBezTo>
                    <a:cubicBezTo>
                      <a:pt x="5080" y="1622382"/>
                      <a:pt x="17780" y="662820"/>
                      <a:pt x="17780" y="571359"/>
                    </a:cubicBezTo>
                    <a:cubicBezTo>
                      <a:pt x="19050" y="482999"/>
                      <a:pt x="20320" y="394638"/>
                      <a:pt x="19050" y="304728"/>
                    </a:cubicBezTo>
                    <a:cubicBezTo>
                      <a:pt x="17780" y="216367"/>
                      <a:pt x="16510" y="129557"/>
                      <a:pt x="6350" y="48260"/>
                    </a:cubicBezTo>
                    <a:cubicBezTo>
                      <a:pt x="5080" y="35560"/>
                      <a:pt x="2540" y="22860"/>
                      <a:pt x="1270" y="10160"/>
                    </a:cubicBezTo>
                    <a:cubicBezTo>
                      <a:pt x="3810" y="8890"/>
                      <a:pt x="5080" y="7620"/>
                      <a:pt x="6350" y="7620"/>
                    </a:cubicBezTo>
                    <a:cubicBezTo>
                      <a:pt x="34290" y="6350"/>
                      <a:pt x="82141" y="5080"/>
                      <a:pt x="151533" y="3810"/>
                    </a:cubicBezTo>
                    <a:cubicBezTo>
                      <a:pt x="249314" y="1270"/>
                      <a:pt x="350248" y="1270"/>
                      <a:pt x="448029" y="1270"/>
                    </a:cubicBezTo>
                    <a:cubicBezTo>
                      <a:pt x="571043" y="2540"/>
                      <a:pt x="1813801" y="5080"/>
                      <a:pt x="1936815" y="6350"/>
                    </a:cubicBezTo>
                    <a:cubicBezTo>
                      <a:pt x="2056675" y="7620"/>
                      <a:pt x="2176535" y="7620"/>
                      <a:pt x="2296395" y="7620"/>
                    </a:cubicBezTo>
                    <a:cubicBezTo>
                      <a:pt x="2362634" y="7620"/>
                      <a:pt x="2428872" y="7620"/>
                      <a:pt x="2495110" y="8890"/>
                    </a:cubicBezTo>
                    <a:cubicBezTo>
                      <a:pt x="2624433" y="11430"/>
                      <a:pt x="2756910" y="10160"/>
                      <a:pt x="2886232" y="2540"/>
                    </a:cubicBezTo>
                    <a:cubicBezTo>
                      <a:pt x="2939854" y="0"/>
                      <a:pt x="2993475" y="2540"/>
                      <a:pt x="3047097" y="2540"/>
                    </a:cubicBezTo>
                    <a:cubicBezTo>
                      <a:pt x="3166957" y="2540"/>
                      <a:pt x="3286817" y="1270"/>
                      <a:pt x="3406677" y="3810"/>
                    </a:cubicBezTo>
                    <a:cubicBezTo>
                      <a:pt x="3558079" y="6350"/>
                      <a:pt x="3706326" y="13970"/>
                      <a:pt x="3857728" y="17780"/>
                    </a:cubicBezTo>
                    <a:cubicBezTo>
                      <a:pt x="3923967" y="20320"/>
                      <a:pt x="3956858" y="19050"/>
                      <a:pt x="3983528" y="21590"/>
                    </a:cubicBezTo>
                    <a:cubicBezTo>
                      <a:pt x="3992418" y="22860"/>
                      <a:pt x="4001308" y="25400"/>
                      <a:pt x="4010198" y="27940"/>
                    </a:cubicBezTo>
                    <a:cubicBezTo>
                      <a:pt x="4017818" y="30480"/>
                      <a:pt x="4021628" y="36830"/>
                      <a:pt x="4021628" y="46990"/>
                    </a:cubicBezTo>
                    <a:cubicBezTo>
                      <a:pt x="4022898" y="87702"/>
                      <a:pt x="4019088" y="134207"/>
                      <a:pt x="4015278" y="180713"/>
                    </a:cubicBezTo>
                    <a:cubicBezTo>
                      <a:pt x="4011468" y="219467"/>
                      <a:pt x="4010198" y="259772"/>
                      <a:pt x="4008928" y="298527"/>
                    </a:cubicBezTo>
                    <a:cubicBezTo>
                      <a:pt x="4006388" y="363634"/>
                      <a:pt x="4005118" y="428742"/>
                      <a:pt x="4003848" y="493850"/>
                    </a:cubicBezTo>
                    <a:cubicBezTo>
                      <a:pt x="4002578" y="554307"/>
                      <a:pt x="4001308" y="614764"/>
                      <a:pt x="4001308" y="675221"/>
                    </a:cubicBezTo>
                    <a:cubicBezTo>
                      <a:pt x="4001308" y="775983"/>
                      <a:pt x="3989878" y="1743296"/>
                      <a:pt x="3988608" y="1844058"/>
                    </a:cubicBezTo>
                    <a:cubicBezTo>
                      <a:pt x="3991148" y="1909166"/>
                      <a:pt x="3989878" y="1974274"/>
                      <a:pt x="3988608" y="2032058"/>
                    </a:cubicBezTo>
                    <a:close/>
                    <a:moveTo>
                      <a:pt x="17780" y="2001578"/>
                    </a:moveTo>
                    <a:cubicBezTo>
                      <a:pt x="22860" y="2002848"/>
                      <a:pt x="29210" y="2005388"/>
                      <a:pt x="36830" y="2005388"/>
                    </a:cubicBezTo>
                    <a:cubicBezTo>
                      <a:pt x="145225" y="2010468"/>
                      <a:pt x="274547" y="2015548"/>
                      <a:pt x="400716" y="2019358"/>
                    </a:cubicBezTo>
                    <a:cubicBezTo>
                      <a:pt x="460646" y="2021898"/>
                      <a:pt x="520576" y="2025708"/>
                      <a:pt x="583660" y="2026978"/>
                    </a:cubicBezTo>
                    <a:cubicBezTo>
                      <a:pt x="624664" y="2028248"/>
                      <a:pt x="1785413" y="2024438"/>
                      <a:pt x="1823264" y="2025708"/>
                    </a:cubicBezTo>
                    <a:cubicBezTo>
                      <a:pt x="1889502" y="2026978"/>
                      <a:pt x="1955741" y="2029518"/>
                      <a:pt x="2021979" y="2030788"/>
                    </a:cubicBezTo>
                    <a:cubicBezTo>
                      <a:pt x="2053521" y="2032058"/>
                      <a:pt x="2081909" y="2032058"/>
                      <a:pt x="2113451" y="2032058"/>
                    </a:cubicBezTo>
                    <a:cubicBezTo>
                      <a:pt x="2255390" y="2032058"/>
                      <a:pt x="2394176" y="2030788"/>
                      <a:pt x="2536115" y="2032058"/>
                    </a:cubicBezTo>
                    <a:cubicBezTo>
                      <a:pt x="2589736" y="2032058"/>
                      <a:pt x="2646512" y="2034598"/>
                      <a:pt x="2700134" y="2034598"/>
                    </a:cubicBezTo>
                    <a:cubicBezTo>
                      <a:pt x="2782143" y="2034598"/>
                      <a:pt x="2860998" y="2030788"/>
                      <a:pt x="2943008" y="2030788"/>
                    </a:cubicBezTo>
                    <a:cubicBezTo>
                      <a:pt x="3040788" y="2030788"/>
                      <a:pt x="3135415" y="2032058"/>
                      <a:pt x="3233195" y="2032058"/>
                    </a:cubicBezTo>
                    <a:cubicBezTo>
                      <a:pt x="3362518" y="2032058"/>
                      <a:pt x="3494994" y="2032058"/>
                      <a:pt x="3624317" y="2030788"/>
                    </a:cubicBezTo>
                    <a:cubicBezTo>
                      <a:pt x="3741023" y="2029518"/>
                      <a:pt x="3854574" y="2026978"/>
                      <a:pt x="3950508" y="2024438"/>
                    </a:cubicBezTo>
                    <a:cubicBezTo>
                      <a:pt x="3955588" y="2024438"/>
                      <a:pt x="3960668" y="2021898"/>
                      <a:pt x="3967018" y="2020628"/>
                    </a:cubicBezTo>
                    <a:cubicBezTo>
                      <a:pt x="3967018" y="2007928"/>
                      <a:pt x="3968288" y="1995228"/>
                      <a:pt x="3968288" y="1980474"/>
                    </a:cubicBezTo>
                    <a:lnTo>
                      <a:pt x="3968288" y="1932419"/>
                    </a:lnTo>
                    <a:cubicBezTo>
                      <a:pt x="3969558" y="1853359"/>
                      <a:pt x="3972098" y="1772750"/>
                      <a:pt x="3970828" y="1693691"/>
                    </a:cubicBezTo>
                    <a:cubicBezTo>
                      <a:pt x="3969558" y="1582077"/>
                      <a:pt x="3982258" y="605463"/>
                      <a:pt x="3986068" y="493850"/>
                    </a:cubicBezTo>
                    <a:cubicBezTo>
                      <a:pt x="3988608" y="428742"/>
                      <a:pt x="3991148" y="363634"/>
                      <a:pt x="3991148" y="298527"/>
                    </a:cubicBezTo>
                    <a:cubicBezTo>
                      <a:pt x="3991148" y="244270"/>
                      <a:pt x="3992418" y="191564"/>
                      <a:pt x="4000038" y="138858"/>
                    </a:cubicBezTo>
                    <a:cubicBezTo>
                      <a:pt x="4003848" y="107854"/>
                      <a:pt x="4006388" y="76851"/>
                      <a:pt x="4001308" y="49530"/>
                    </a:cubicBezTo>
                    <a:cubicBezTo>
                      <a:pt x="3993688" y="49530"/>
                      <a:pt x="3987338" y="48260"/>
                      <a:pt x="3979718" y="48260"/>
                    </a:cubicBezTo>
                    <a:cubicBezTo>
                      <a:pt x="3946698" y="45720"/>
                      <a:pt x="3879808" y="45720"/>
                      <a:pt x="3794644" y="40640"/>
                    </a:cubicBezTo>
                    <a:cubicBezTo>
                      <a:pt x="3636934" y="33020"/>
                      <a:pt x="3476069" y="27940"/>
                      <a:pt x="3318359" y="27940"/>
                    </a:cubicBezTo>
                    <a:cubicBezTo>
                      <a:pt x="3207961" y="27940"/>
                      <a:pt x="3094410" y="31750"/>
                      <a:pt x="2984013" y="24130"/>
                    </a:cubicBezTo>
                    <a:lnTo>
                      <a:pt x="2952471" y="24130"/>
                    </a:lnTo>
                    <a:cubicBezTo>
                      <a:pt x="2860998" y="27940"/>
                      <a:pt x="2763218" y="33020"/>
                      <a:pt x="2668592" y="34290"/>
                    </a:cubicBezTo>
                    <a:cubicBezTo>
                      <a:pt x="2564503" y="35560"/>
                      <a:pt x="2463568" y="31750"/>
                      <a:pt x="2359479" y="30480"/>
                    </a:cubicBezTo>
                    <a:cubicBezTo>
                      <a:pt x="2261699" y="29210"/>
                      <a:pt x="2163918" y="27940"/>
                      <a:pt x="2069292" y="27940"/>
                    </a:cubicBezTo>
                    <a:cubicBezTo>
                      <a:pt x="2034596" y="27940"/>
                      <a:pt x="2003054" y="29210"/>
                      <a:pt x="1968357" y="27940"/>
                    </a:cubicBezTo>
                    <a:cubicBezTo>
                      <a:pt x="1848497" y="26670"/>
                      <a:pt x="608893" y="24130"/>
                      <a:pt x="485879" y="24130"/>
                    </a:cubicBezTo>
                    <a:cubicBezTo>
                      <a:pt x="378636" y="22860"/>
                      <a:pt x="271393" y="24130"/>
                      <a:pt x="164150" y="24130"/>
                    </a:cubicBezTo>
                    <a:cubicBezTo>
                      <a:pt x="107374" y="24130"/>
                      <a:pt x="45720" y="24130"/>
                      <a:pt x="21590" y="25400"/>
                    </a:cubicBezTo>
                    <a:cubicBezTo>
                      <a:pt x="20320" y="25400"/>
                      <a:pt x="21590" y="36830"/>
                      <a:pt x="22860" y="41910"/>
                    </a:cubicBezTo>
                    <a:cubicBezTo>
                      <a:pt x="26670" y="83051"/>
                      <a:pt x="31750" y="132657"/>
                      <a:pt x="34290" y="180713"/>
                    </a:cubicBezTo>
                    <a:cubicBezTo>
                      <a:pt x="36830" y="267523"/>
                      <a:pt x="38100" y="354333"/>
                      <a:pt x="38100" y="441143"/>
                    </a:cubicBezTo>
                    <a:cubicBezTo>
                      <a:pt x="38100" y="496950"/>
                      <a:pt x="36830" y="551206"/>
                      <a:pt x="35560" y="607013"/>
                    </a:cubicBezTo>
                    <a:cubicBezTo>
                      <a:pt x="34290" y="661269"/>
                      <a:pt x="22860" y="1580527"/>
                      <a:pt x="21590" y="1633233"/>
                    </a:cubicBezTo>
                    <a:lnTo>
                      <a:pt x="21590" y="1735545"/>
                    </a:lnTo>
                    <a:cubicBezTo>
                      <a:pt x="21590" y="1813055"/>
                      <a:pt x="20320" y="1892114"/>
                      <a:pt x="20320" y="1969623"/>
                    </a:cubicBezTo>
                    <a:cubicBezTo>
                      <a:pt x="20320" y="1980474"/>
                      <a:pt x="19050" y="1989775"/>
                      <a:pt x="17780" y="2001578"/>
                    </a:cubicBezTo>
                    <a:close/>
                  </a:path>
                </a:pathLst>
              </a:custGeom>
              <a:solidFill>
                <a:srgbClr val="715B4D"/>
              </a:solidFill>
            </p:spPr>
          </p:sp>
        </p:grpSp>
        <p:sp>
          <p:nvSpPr>
            <p:cNvPr id="9" name="Freeform 9"/>
            <p:cNvSpPr/>
            <p:nvPr/>
          </p:nvSpPr>
          <p:spPr>
            <a:xfrm rot="-309124" flipH="1">
              <a:off x="12288621" y="819395"/>
              <a:ext cx="4428504" cy="1127419"/>
            </a:xfrm>
            <a:custGeom>
              <a:avLst/>
              <a:gdLst/>
              <a:ahLst/>
              <a:cxnLst/>
              <a:rect l="l" t="t" r="r" b="b"/>
              <a:pathLst>
                <a:path w="7292519" h="1558776">
                  <a:moveTo>
                    <a:pt x="7292520" y="0"/>
                  </a:moveTo>
                  <a:lnTo>
                    <a:pt x="0" y="0"/>
                  </a:lnTo>
                  <a:lnTo>
                    <a:pt x="0" y="1558776"/>
                  </a:lnTo>
                  <a:lnTo>
                    <a:pt x="7292520" y="1558776"/>
                  </a:lnTo>
                  <a:lnTo>
                    <a:pt x="7292520" y="0"/>
                  </a:lnTo>
                  <a:close/>
                </a:path>
              </a:pathLst>
            </a:custGeom>
            <a:blipFill>
              <a:blip r:embed="rId3"/>
              <a:stretch>
                <a:fillRect/>
              </a:stretch>
            </a:blipFill>
          </p:spPr>
        </p:sp>
      </p:grpSp>
      <p:sp>
        <p:nvSpPr>
          <p:cNvPr id="13" name="Rectangle 12"/>
          <p:cNvSpPr/>
          <p:nvPr/>
        </p:nvSpPr>
        <p:spPr>
          <a:xfrm>
            <a:off x="5734149" y="2996670"/>
            <a:ext cx="7359256" cy="4154984"/>
          </a:xfrm>
          <a:prstGeom prst="rect">
            <a:avLst/>
          </a:prstGeom>
        </p:spPr>
        <p:txBody>
          <a:bodyPr wrap="square">
            <a:spAutoFit/>
          </a:bodyPr>
          <a:lstStyle/>
          <a:p>
            <a:pPr algn="ctr"/>
            <a:r>
              <a:rPr lang="vi-VN" sz="6600" b="1" dirty="0">
                <a:latin typeface="Cambria" panose="02040503050406030204" pitchFamily="18" charset="0"/>
                <a:ea typeface="Cambria" panose="02040503050406030204" pitchFamily="18" charset="0"/>
              </a:rPr>
              <a:t> </a:t>
            </a:r>
            <a:r>
              <a:rPr lang="vi-VN" sz="6600" b="1" dirty="0" smtClean="0">
                <a:latin typeface="Cambria" panose="02040503050406030204" pitchFamily="18" charset="0"/>
                <a:ea typeface="Cambria" panose="02040503050406030204" pitchFamily="18" charset="0"/>
              </a:rPr>
              <a:t>Nêu cảm </a:t>
            </a:r>
            <a:r>
              <a:rPr lang="vi-VN" sz="6600" b="1" dirty="0">
                <a:latin typeface="Cambria" panose="02040503050406030204" pitchFamily="18" charset="0"/>
                <a:ea typeface="Cambria" panose="02040503050406030204" pitchFamily="18" charset="0"/>
              </a:rPr>
              <a:t>nghĩ </a:t>
            </a:r>
            <a:r>
              <a:rPr lang="vi-VN" sz="6600" b="1" dirty="0" smtClean="0">
                <a:latin typeface="Cambria" panose="02040503050406030204" pitchFamily="18" charset="0"/>
                <a:ea typeface="Cambria" panose="02040503050406030204" pitchFamily="18" charset="0"/>
              </a:rPr>
              <a:t>của </a:t>
            </a:r>
            <a:r>
              <a:rPr lang="vi-VN" sz="6600" b="1" dirty="0">
                <a:latin typeface="Cambria" panose="02040503050406030204" pitchFamily="18" charset="0"/>
                <a:ea typeface="Cambria" panose="02040503050406030204" pitchFamily="18" charset="0"/>
              </a:rPr>
              <a:t>em khi </a:t>
            </a:r>
            <a:r>
              <a:rPr lang="vi-VN" sz="6600" b="1" dirty="0" smtClean="0">
                <a:latin typeface="Cambria" panose="02040503050406030204" pitchFamily="18" charset="0"/>
                <a:ea typeface="Cambria" panose="02040503050406030204" pitchFamily="18" charset="0"/>
              </a:rPr>
              <a:t>đọc </a:t>
            </a:r>
            <a:r>
              <a:rPr lang="vi-VN" sz="6600" b="1" dirty="0">
                <a:latin typeface="Cambria" panose="02040503050406030204" pitchFamily="18" charset="0"/>
                <a:ea typeface="Cambria" panose="02040503050406030204" pitchFamily="18" charset="0"/>
              </a:rPr>
              <a:t>thư </a:t>
            </a:r>
          </a:p>
          <a:p>
            <a:pPr algn="ctr"/>
            <a:r>
              <a:rPr lang="vi-VN" sz="6600" b="1" dirty="0" smtClean="0">
                <a:latin typeface="Cambria" panose="02040503050406030204" pitchFamily="18" charset="0"/>
                <a:ea typeface="Cambria" panose="02040503050406030204" pitchFamily="18" charset="0"/>
              </a:rPr>
              <a:t>của Bác </a:t>
            </a:r>
            <a:r>
              <a:rPr lang="vi-VN" sz="6600" b="1" dirty="0">
                <a:latin typeface="Cambria" panose="02040503050406030204" pitchFamily="18" charset="0"/>
                <a:ea typeface="Cambria" panose="02040503050406030204" pitchFamily="18" charset="0"/>
              </a:rPr>
              <a:t>Hồ </a:t>
            </a:r>
            <a:r>
              <a:rPr lang="vi-VN" sz="6600" b="1" dirty="0" smtClean="0">
                <a:latin typeface="Cambria" panose="02040503050406030204" pitchFamily="18" charset="0"/>
                <a:ea typeface="Cambria" panose="02040503050406030204" pitchFamily="18" charset="0"/>
              </a:rPr>
              <a:t>gửi các học </a:t>
            </a:r>
            <a:r>
              <a:rPr lang="vi-VN" sz="6600" b="1" dirty="0">
                <a:latin typeface="Cambria" panose="02040503050406030204" pitchFamily="18" charset="0"/>
                <a:ea typeface="Cambria" panose="02040503050406030204" pitchFamily="18" charset="0"/>
              </a:rPr>
              <a:t>sinh. </a:t>
            </a:r>
            <a:endParaRPr lang="en-GB" sz="6600" b="1" dirty="0">
              <a:latin typeface="Cambria" panose="02040503050406030204" pitchFamily="18" charset="0"/>
              <a:ea typeface="Cambria" panose="02040503050406030204" pitchFamily="18" charset="0"/>
            </a:endParaRPr>
          </a:p>
        </p:txBody>
      </p:sp>
      <p:sp>
        <p:nvSpPr>
          <p:cNvPr id="17" name="Freeform 9"/>
          <p:cNvSpPr/>
          <p:nvPr/>
        </p:nvSpPr>
        <p:spPr>
          <a:xfrm>
            <a:off x="1541986" y="5321729"/>
            <a:ext cx="4052105" cy="4082725"/>
          </a:xfrm>
          <a:custGeom>
            <a:avLst/>
            <a:gdLst/>
            <a:ahLst/>
            <a:cxnLst/>
            <a:rect l="l" t="t" r="r" b="b"/>
            <a:pathLst>
              <a:path w="4052105" h="4082725">
                <a:moveTo>
                  <a:pt x="0" y="0"/>
                </a:moveTo>
                <a:lnTo>
                  <a:pt x="4052105" y="0"/>
                </a:lnTo>
                <a:lnTo>
                  <a:pt x="4052105" y="4082725"/>
                </a:lnTo>
                <a:lnTo>
                  <a:pt x="0" y="4082725"/>
                </a:lnTo>
                <a:lnTo>
                  <a:pt x="0" y="0"/>
                </a:lnTo>
                <a:close/>
              </a:path>
            </a:pathLst>
          </a:custGeom>
          <a:blipFill>
            <a:blip r:embed="rId4"/>
            <a:stretch>
              <a:fillRect/>
            </a:stretch>
          </a:blipFill>
        </p:spPr>
      </p:sp>
    </p:spTree>
    <p:extLst>
      <p:ext uri="{BB962C8B-B14F-4D97-AF65-F5344CB8AC3E}">
        <p14:creationId xmlns:p14="http://schemas.microsoft.com/office/powerpoint/2010/main" val="39414731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4B3256"/>
        </a:solidFill>
        <a:effectLst/>
      </p:bgPr>
    </p:bg>
    <p:spTree>
      <p:nvGrpSpPr>
        <p:cNvPr id="1" name=""/>
        <p:cNvGrpSpPr/>
        <p:nvPr/>
      </p:nvGrpSpPr>
      <p:grpSpPr>
        <a:xfrm>
          <a:off x="0" y="0"/>
          <a:ext cx="0" cy="0"/>
          <a:chOff x="0" y="0"/>
          <a:chExt cx="0" cy="0"/>
        </a:xfrm>
      </p:grpSpPr>
      <p:sp>
        <p:nvSpPr>
          <p:cNvPr id="2" name="Freeform 2"/>
          <p:cNvSpPr/>
          <p:nvPr/>
        </p:nvSpPr>
        <p:spPr>
          <a:xfrm rot="-226190">
            <a:off x="2201072" y="3112307"/>
            <a:ext cx="4710777" cy="5198743"/>
          </a:xfrm>
          <a:custGeom>
            <a:avLst/>
            <a:gdLst/>
            <a:ahLst/>
            <a:cxnLst/>
            <a:rect l="l" t="t" r="r" b="b"/>
            <a:pathLst>
              <a:path w="4710777" h="5198743">
                <a:moveTo>
                  <a:pt x="0" y="0"/>
                </a:moveTo>
                <a:lnTo>
                  <a:pt x="4710777" y="0"/>
                </a:lnTo>
                <a:lnTo>
                  <a:pt x="4710777" y="5198742"/>
                </a:lnTo>
                <a:lnTo>
                  <a:pt x="0" y="5198742"/>
                </a:lnTo>
                <a:lnTo>
                  <a:pt x="0" y="0"/>
                </a:lnTo>
                <a:close/>
              </a:path>
            </a:pathLst>
          </a:custGeom>
          <a:blipFill>
            <a:blip r:embed="rId2"/>
            <a:stretch>
              <a:fillRect l="-5179" r="-5179"/>
            </a:stretch>
          </a:blipFill>
        </p:spPr>
      </p:sp>
      <p:sp>
        <p:nvSpPr>
          <p:cNvPr id="3" name="Freeform 3"/>
          <p:cNvSpPr/>
          <p:nvPr/>
        </p:nvSpPr>
        <p:spPr>
          <a:xfrm rot="580999">
            <a:off x="12324872" y="2238519"/>
            <a:ext cx="4710777" cy="4710777"/>
          </a:xfrm>
          <a:custGeom>
            <a:avLst/>
            <a:gdLst/>
            <a:ahLst/>
            <a:cxnLst/>
            <a:rect l="l" t="t" r="r" b="b"/>
            <a:pathLst>
              <a:path w="4710777" h="4710777">
                <a:moveTo>
                  <a:pt x="0" y="0"/>
                </a:moveTo>
                <a:lnTo>
                  <a:pt x="4710777" y="0"/>
                </a:lnTo>
                <a:lnTo>
                  <a:pt x="4710777" y="4710777"/>
                </a:lnTo>
                <a:lnTo>
                  <a:pt x="0" y="4710777"/>
                </a:lnTo>
                <a:lnTo>
                  <a:pt x="0" y="0"/>
                </a:lnTo>
                <a:close/>
              </a:path>
            </a:pathLst>
          </a:custGeom>
          <a:blipFill>
            <a:blip r:embed="rId2"/>
            <a:stretch>
              <a:fillRect/>
            </a:stretch>
          </a:blipFill>
        </p:spPr>
      </p:sp>
      <p:grpSp>
        <p:nvGrpSpPr>
          <p:cNvPr id="4" name="Group 4"/>
          <p:cNvGrpSpPr/>
          <p:nvPr/>
        </p:nvGrpSpPr>
        <p:grpSpPr>
          <a:xfrm>
            <a:off x="4438650" y="1272848"/>
            <a:ext cx="12218388" cy="7985452"/>
            <a:chOff x="0" y="0"/>
            <a:chExt cx="3146134" cy="2056188"/>
          </a:xfrm>
        </p:grpSpPr>
        <p:sp>
          <p:nvSpPr>
            <p:cNvPr id="5" name="Freeform 5"/>
            <p:cNvSpPr/>
            <p:nvPr/>
          </p:nvSpPr>
          <p:spPr>
            <a:xfrm>
              <a:off x="16510" y="11430"/>
              <a:ext cx="3115654" cy="2032058"/>
            </a:xfrm>
            <a:custGeom>
              <a:avLst/>
              <a:gdLst/>
              <a:ahLst/>
              <a:cxnLst/>
              <a:rect l="l" t="t" r="r" b="b"/>
              <a:pathLst>
                <a:path w="3115654" h="2032058">
                  <a:moveTo>
                    <a:pt x="1270" y="0"/>
                  </a:moveTo>
                  <a:lnTo>
                    <a:pt x="3115654" y="15240"/>
                  </a:lnTo>
                  <a:lnTo>
                    <a:pt x="3083904" y="2032058"/>
                  </a:lnTo>
                  <a:lnTo>
                    <a:pt x="1125490" y="2032058"/>
                  </a:lnTo>
                  <a:lnTo>
                    <a:pt x="0" y="2005388"/>
                  </a:lnTo>
                  <a:lnTo>
                    <a:pt x="11430" y="656320"/>
                  </a:lnTo>
                  <a:close/>
                </a:path>
              </a:pathLst>
            </a:custGeom>
            <a:solidFill>
              <a:srgbClr val="FDE5BE"/>
            </a:solidFill>
          </p:spPr>
        </p:sp>
        <p:sp>
          <p:nvSpPr>
            <p:cNvPr id="6" name="Freeform 6"/>
            <p:cNvSpPr/>
            <p:nvPr/>
          </p:nvSpPr>
          <p:spPr>
            <a:xfrm>
              <a:off x="0" y="-1270"/>
              <a:ext cx="3144864" cy="2057458"/>
            </a:xfrm>
            <a:custGeom>
              <a:avLst/>
              <a:gdLst/>
              <a:ahLst/>
              <a:cxnLst/>
              <a:rect l="l" t="t" r="r" b="b"/>
              <a:pathLst>
                <a:path w="3144864" h="2057458">
                  <a:moveTo>
                    <a:pt x="3110574" y="2032058"/>
                  </a:moveTo>
                  <a:cubicBezTo>
                    <a:pt x="3108035" y="2035868"/>
                    <a:pt x="3104224" y="2040948"/>
                    <a:pt x="3100414" y="2044758"/>
                  </a:cubicBezTo>
                  <a:cubicBezTo>
                    <a:pt x="3096604" y="2047298"/>
                    <a:pt x="3091524" y="2049838"/>
                    <a:pt x="3087714" y="2049838"/>
                  </a:cubicBezTo>
                  <a:cubicBezTo>
                    <a:pt x="2980407" y="2048568"/>
                    <a:pt x="2848569" y="2054918"/>
                    <a:pt x="2714289" y="2057458"/>
                  </a:cubicBezTo>
                  <a:cubicBezTo>
                    <a:pt x="2672785" y="2057458"/>
                    <a:pt x="2628839" y="2056188"/>
                    <a:pt x="2587334" y="2056188"/>
                  </a:cubicBezTo>
                  <a:cubicBezTo>
                    <a:pt x="2494559" y="2054918"/>
                    <a:pt x="2401784" y="2053648"/>
                    <a:pt x="2309010" y="2053648"/>
                  </a:cubicBezTo>
                  <a:lnTo>
                    <a:pt x="2006271" y="2053648"/>
                  </a:lnTo>
                  <a:cubicBezTo>
                    <a:pt x="1937910" y="2053648"/>
                    <a:pt x="1871991" y="2052378"/>
                    <a:pt x="1803631" y="2052378"/>
                  </a:cubicBezTo>
                  <a:cubicBezTo>
                    <a:pt x="1745036" y="2052378"/>
                    <a:pt x="1684000" y="2052378"/>
                    <a:pt x="1625406" y="2053648"/>
                  </a:cubicBezTo>
                  <a:lnTo>
                    <a:pt x="1588784" y="2053648"/>
                  </a:lnTo>
                  <a:cubicBezTo>
                    <a:pt x="1503333" y="2052378"/>
                    <a:pt x="551171" y="2051108"/>
                    <a:pt x="465720" y="2048568"/>
                  </a:cubicBezTo>
                  <a:cubicBezTo>
                    <a:pt x="414450" y="2047298"/>
                    <a:pt x="363179" y="2042218"/>
                    <a:pt x="311909" y="2039678"/>
                  </a:cubicBezTo>
                  <a:cubicBezTo>
                    <a:pt x="219134" y="2034598"/>
                    <a:pt x="126359" y="2030788"/>
                    <a:pt x="41910" y="2025708"/>
                  </a:cubicBezTo>
                  <a:cubicBezTo>
                    <a:pt x="33020" y="2024438"/>
                    <a:pt x="24130" y="2021898"/>
                    <a:pt x="16510" y="2018088"/>
                  </a:cubicBezTo>
                  <a:cubicBezTo>
                    <a:pt x="5080" y="2013008"/>
                    <a:pt x="0" y="2001578"/>
                    <a:pt x="1270" y="1985125"/>
                  </a:cubicBezTo>
                  <a:cubicBezTo>
                    <a:pt x="2540" y="1895214"/>
                    <a:pt x="3810" y="1803754"/>
                    <a:pt x="3810" y="1713843"/>
                  </a:cubicBezTo>
                  <a:cubicBezTo>
                    <a:pt x="5080" y="1622382"/>
                    <a:pt x="17780" y="662820"/>
                    <a:pt x="17780" y="571359"/>
                  </a:cubicBezTo>
                  <a:cubicBezTo>
                    <a:pt x="19050" y="482999"/>
                    <a:pt x="20320" y="394638"/>
                    <a:pt x="19050" y="304728"/>
                  </a:cubicBezTo>
                  <a:cubicBezTo>
                    <a:pt x="17780" y="216367"/>
                    <a:pt x="16510" y="129557"/>
                    <a:pt x="6350" y="48260"/>
                  </a:cubicBezTo>
                  <a:cubicBezTo>
                    <a:pt x="5080" y="35560"/>
                    <a:pt x="2540" y="22860"/>
                    <a:pt x="1270" y="10160"/>
                  </a:cubicBezTo>
                  <a:cubicBezTo>
                    <a:pt x="3810" y="8890"/>
                    <a:pt x="5080" y="7620"/>
                    <a:pt x="6350" y="7620"/>
                  </a:cubicBezTo>
                  <a:cubicBezTo>
                    <a:pt x="34290" y="6350"/>
                    <a:pt x="75089" y="5080"/>
                    <a:pt x="128801" y="3810"/>
                  </a:cubicBezTo>
                  <a:cubicBezTo>
                    <a:pt x="204486" y="1270"/>
                    <a:pt x="282612" y="1270"/>
                    <a:pt x="358297" y="1270"/>
                  </a:cubicBezTo>
                  <a:cubicBezTo>
                    <a:pt x="453513" y="2540"/>
                    <a:pt x="1415441" y="5080"/>
                    <a:pt x="1510658" y="6350"/>
                  </a:cubicBezTo>
                  <a:cubicBezTo>
                    <a:pt x="1603432" y="7620"/>
                    <a:pt x="1696207" y="7620"/>
                    <a:pt x="1788982" y="7620"/>
                  </a:cubicBezTo>
                  <a:cubicBezTo>
                    <a:pt x="1840253" y="7620"/>
                    <a:pt x="1891523" y="7620"/>
                    <a:pt x="1942793" y="8890"/>
                  </a:cubicBezTo>
                  <a:cubicBezTo>
                    <a:pt x="2042892" y="11430"/>
                    <a:pt x="2145433" y="10160"/>
                    <a:pt x="2245532" y="2540"/>
                  </a:cubicBezTo>
                  <a:cubicBezTo>
                    <a:pt x="2287037" y="0"/>
                    <a:pt x="2328541" y="2540"/>
                    <a:pt x="2370046" y="2540"/>
                  </a:cubicBezTo>
                  <a:cubicBezTo>
                    <a:pt x="2462821" y="2540"/>
                    <a:pt x="2555595" y="1270"/>
                    <a:pt x="2648370" y="3810"/>
                  </a:cubicBezTo>
                  <a:cubicBezTo>
                    <a:pt x="2765559" y="6350"/>
                    <a:pt x="2880307" y="13970"/>
                    <a:pt x="2997496" y="17780"/>
                  </a:cubicBezTo>
                  <a:cubicBezTo>
                    <a:pt x="3048767" y="20320"/>
                    <a:pt x="3078824" y="19050"/>
                    <a:pt x="3105494" y="21590"/>
                  </a:cubicBezTo>
                  <a:cubicBezTo>
                    <a:pt x="3114385" y="22860"/>
                    <a:pt x="3123274" y="25400"/>
                    <a:pt x="3132164" y="27940"/>
                  </a:cubicBezTo>
                  <a:cubicBezTo>
                    <a:pt x="3139785" y="30480"/>
                    <a:pt x="3143594" y="36830"/>
                    <a:pt x="3143594" y="46990"/>
                  </a:cubicBezTo>
                  <a:cubicBezTo>
                    <a:pt x="3144864" y="87702"/>
                    <a:pt x="3141054" y="134207"/>
                    <a:pt x="3137244" y="180713"/>
                  </a:cubicBezTo>
                  <a:cubicBezTo>
                    <a:pt x="3133435" y="219467"/>
                    <a:pt x="3132164" y="259772"/>
                    <a:pt x="3130894" y="298527"/>
                  </a:cubicBezTo>
                  <a:cubicBezTo>
                    <a:pt x="3128354" y="363634"/>
                    <a:pt x="3127085" y="428742"/>
                    <a:pt x="3125814" y="493850"/>
                  </a:cubicBezTo>
                  <a:cubicBezTo>
                    <a:pt x="3124544" y="554307"/>
                    <a:pt x="3123274" y="614764"/>
                    <a:pt x="3123274" y="675221"/>
                  </a:cubicBezTo>
                  <a:cubicBezTo>
                    <a:pt x="3123274" y="775983"/>
                    <a:pt x="3111844" y="1743296"/>
                    <a:pt x="3110574" y="1844058"/>
                  </a:cubicBezTo>
                  <a:cubicBezTo>
                    <a:pt x="3113114" y="1909166"/>
                    <a:pt x="3111844" y="1974274"/>
                    <a:pt x="3110574" y="2032058"/>
                  </a:cubicBezTo>
                  <a:close/>
                  <a:moveTo>
                    <a:pt x="17780" y="2001578"/>
                  </a:moveTo>
                  <a:cubicBezTo>
                    <a:pt x="22860" y="2002848"/>
                    <a:pt x="29210" y="2005388"/>
                    <a:pt x="36830" y="2005388"/>
                  </a:cubicBezTo>
                  <a:cubicBezTo>
                    <a:pt x="123918" y="2010468"/>
                    <a:pt x="224017" y="2015548"/>
                    <a:pt x="321675" y="2019358"/>
                  </a:cubicBezTo>
                  <a:cubicBezTo>
                    <a:pt x="368062" y="2021898"/>
                    <a:pt x="414450" y="2025708"/>
                    <a:pt x="463279" y="2026978"/>
                  </a:cubicBezTo>
                  <a:cubicBezTo>
                    <a:pt x="495017" y="2028248"/>
                    <a:pt x="1393468" y="2024438"/>
                    <a:pt x="1422766" y="2025708"/>
                  </a:cubicBezTo>
                  <a:cubicBezTo>
                    <a:pt x="1474036" y="2026978"/>
                    <a:pt x="1525306" y="2029518"/>
                    <a:pt x="1576577" y="2030788"/>
                  </a:cubicBezTo>
                  <a:cubicBezTo>
                    <a:pt x="1600991" y="2032058"/>
                    <a:pt x="1622964" y="2032058"/>
                    <a:pt x="1647379" y="2032058"/>
                  </a:cubicBezTo>
                  <a:cubicBezTo>
                    <a:pt x="1757244" y="2032058"/>
                    <a:pt x="1864667" y="2030788"/>
                    <a:pt x="1974532" y="2032058"/>
                  </a:cubicBezTo>
                  <a:cubicBezTo>
                    <a:pt x="2016036" y="2032058"/>
                    <a:pt x="2059982" y="2034598"/>
                    <a:pt x="2101487" y="2034598"/>
                  </a:cubicBezTo>
                  <a:cubicBezTo>
                    <a:pt x="2164964" y="2034598"/>
                    <a:pt x="2226000" y="2030788"/>
                    <a:pt x="2289478" y="2030788"/>
                  </a:cubicBezTo>
                  <a:cubicBezTo>
                    <a:pt x="2365163" y="2030788"/>
                    <a:pt x="2438406" y="2032058"/>
                    <a:pt x="2514091" y="2032058"/>
                  </a:cubicBezTo>
                  <a:cubicBezTo>
                    <a:pt x="2614190" y="2032058"/>
                    <a:pt x="2716730" y="2032058"/>
                    <a:pt x="2816830" y="2030788"/>
                  </a:cubicBezTo>
                  <a:cubicBezTo>
                    <a:pt x="2907163" y="2029518"/>
                    <a:pt x="2995055" y="2026978"/>
                    <a:pt x="3072474" y="2024438"/>
                  </a:cubicBezTo>
                  <a:cubicBezTo>
                    <a:pt x="3077554" y="2024438"/>
                    <a:pt x="3082635" y="2021898"/>
                    <a:pt x="3088985" y="2020628"/>
                  </a:cubicBezTo>
                  <a:cubicBezTo>
                    <a:pt x="3088985" y="2007928"/>
                    <a:pt x="3090254" y="1995228"/>
                    <a:pt x="3090254" y="1980474"/>
                  </a:cubicBezTo>
                  <a:lnTo>
                    <a:pt x="3090254" y="1932419"/>
                  </a:lnTo>
                  <a:cubicBezTo>
                    <a:pt x="3091524" y="1853359"/>
                    <a:pt x="3094064" y="1772750"/>
                    <a:pt x="3092794" y="1693691"/>
                  </a:cubicBezTo>
                  <a:cubicBezTo>
                    <a:pt x="3091524" y="1582077"/>
                    <a:pt x="3104224" y="605463"/>
                    <a:pt x="3108035" y="493850"/>
                  </a:cubicBezTo>
                  <a:cubicBezTo>
                    <a:pt x="3110574" y="428742"/>
                    <a:pt x="3113114" y="363634"/>
                    <a:pt x="3113114" y="298527"/>
                  </a:cubicBezTo>
                  <a:cubicBezTo>
                    <a:pt x="3113114" y="244270"/>
                    <a:pt x="3114385" y="191564"/>
                    <a:pt x="3122004" y="138858"/>
                  </a:cubicBezTo>
                  <a:cubicBezTo>
                    <a:pt x="3125814" y="107854"/>
                    <a:pt x="3128354" y="76851"/>
                    <a:pt x="3123274" y="49530"/>
                  </a:cubicBezTo>
                  <a:cubicBezTo>
                    <a:pt x="3115654" y="49530"/>
                    <a:pt x="3109304" y="48260"/>
                    <a:pt x="3101685" y="48260"/>
                  </a:cubicBezTo>
                  <a:cubicBezTo>
                    <a:pt x="3068664" y="45720"/>
                    <a:pt x="3014587" y="45720"/>
                    <a:pt x="2948667" y="40640"/>
                  </a:cubicBezTo>
                  <a:cubicBezTo>
                    <a:pt x="2826595" y="33020"/>
                    <a:pt x="2702082" y="27940"/>
                    <a:pt x="2580010" y="27940"/>
                  </a:cubicBezTo>
                  <a:cubicBezTo>
                    <a:pt x="2494559" y="27940"/>
                    <a:pt x="2406667" y="31750"/>
                    <a:pt x="2321217" y="24130"/>
                  </a:cubicBezTo>
                  <a:lnTo>
                    <a:pt x="2296802" y="24130"/>
                  </a:lnTo>
                  <a:cubicBezTo>
                    <a:pt x="2226000" y="27940"/>
                    <a:pt x="2150316" y="33020"/>
                    <a:pt x="2077072" y="34290"/>
                  </a:cubicBezTo>
                  <a:cubicBezTo>
                    <a:pt x="1996505" y="35560"/>
                    <a:pt x="1918379" y="31750"/>
                    <a:pt x="1837811" y="30480"/>
                  </a:cubicBezTo>
                  <a:cubicBezTo>
                    <a:pt x="1762126" y="29210"/>
                    <a:pt x="1686442" y="27940"/>
                    <a:pt x="1613198" y="27940"/>
                  </a:cubicBezTo>
                  <a:cubicBezTo>
                    <a:pt x="1586342" y="27940"/>
                    <a:pt x="1561928" y="29210"/>
                    <a:pt x="1535072" y="27940"/>
                  </a:cubicBezTo>
                  <a:cubicBezTo>
                    <a:pt x="1442297" y="26670"/>
                    <a:pt x="482810" y="24130"/>
                    <a:pt x="387594" y="24130"/>
                  </a:cubicBezTo>
                  <a:cubicBezTo>
                    <a:pt x="304585" y="22860"/>
                    <a:pt x="221576" y="24130"/>
                    <a:pt x="138567" y="24130"/>
                  </a:cubicBezTo>
                  <a:cubicBezTo>
                    <a:pt x="94621" y="24130"/>
                    <a:pt x="45720" y="24130"/>
                    <a:pt x="21590" y="25400"/>
                  </a:cubicBezTo>
                  <a:cubicBezTo>
                    <a:pt x="20320" y="25400"/>
                    <a:pt x="21590" y="36830"/>
                    <a:pt x="22860" y="41910"/>
                  </a:cubicBezTo>
                  <a:cubicBezTo>
                    <a:pt x="26670" y="83051"/>
                    <a:pt x="31750" y="132657"/>
                    <a:pt x="34290" y="180713"/>
                  </a:cubicBezTo>
                  <a:cubicBezTo>
                    <a:pt x="36830" y="267523"/>
                    <a:pt x="38100" y="354333"/>
                    <a:pt x="38100" y="441143"/>
                  </a:cubicBezTo>
                  <a:cubicBezTo>
                    <a:pt x="38100" y="496950"/>
                    <a:pt x="36830" y="551206"/>
                    <a:pt x="35560" y="607013"/>
                  </a:cubicBezTo>
                  <a:cubicBezTo>
                    <a:pt x="34290" y="661269"/>
                    <a:pt x="22860" y="1580527"/>
                    <a:pt x="21590" y="1633233"/>
                  </a:cubicBezTo>
                  <a:lnTo>
                    <a:pt x="21590" y="1735545"/>
                  </a:lnTo>
                  <a:cubicBezTo>
                    <a:pt x="21590" y="1813055"/>
                    <a:pt x="20320" y="1892114"/>
                    <a:pt x="20320" y="1969623"/>
                  </a:cubicBezTo>
                  <a:cubicBezTo>
                    <a:pt x="20320" y="1980474"/>
                    <a:pt x="19050" y="1989775"/>
                    <a:pt x="17780" y="2001578"/>
                  </a:cubicBezTo>
                  <a:close/>
                </a:path>
              </a:pathLst>
            </a:custGeom>
            <a:solidFill>
              <a:srgbClr val="715B4D"/>
            </a:solidFill>
          </p:spPr>
        </p:sp>
      </p:grpSp>
      <p:sp>
        <p:nvSpPr>
          <p:cNvPr id="7" name="Freeform 7"/>
          <p:cNvSpPr/>
          <p:nvPr/>
        </p:nvSpPr>
        <p:spPr>
          <a:xfrm rot="550646">
            <a:off x="4516281" y="8355237"/>
            <a:ext cx="7292519" cy="1558776"/>
          </a:xfrm>
          <a:custGeom>
            <a:avLst/>
            <a:gdLst/>
            <a:ahLst/>
            <a:cxnLst/>
            <a:rect l="l" t="t" r="r" b="b"/>
            <a:pathLst>
              <a:path w="7292519" h="1558776">
                <a:moveTo>
                  <a:pt x="0" y="0"/>
                </a:moveTo>
                <a:lnTo>
                  <a:pt x="7292519" y="0"/>
                </a:lnTo>
                <a:lnTo>
                  <a:pt x="7292519" y="1558776"/>
                </a:lnTo>
                <a:lnTo>
                  <a:pt x="0" y="1558776"/>
                </a:lnTo>
                <a:lnTo>
                  <a:pt x="0" y="0"/>
                </a:lnTo>
                <a:close/>
              </a:path>
            </a:pathLst>
          </a:custGeom>
          <a:blipFill>
            <a:blip r:embed="rId3"/>
            <a:stretch>
              <a:fillRect/>
            </a:stretch>
          </a:blipFill>
        </p:spPr>
      </p:sp>
      <p:sp>
        <p:nvSpPr>
          <p:cNvPr id="13" name="Freeform 15"/>
          <p:cNvSpPr/>
          <p:nvPr/>
        </p:nvSpPr>
        <p:spPr>
          <a:xfrm>
            <a:off x="955853" y="5471857"/>
            <a:ext cx="5517930" cy="4159683"/>
          </a:xfrm>
          <a:custGeom>
            <a:avLst/>
            <a:gdLst/>
            <a:ahLst/>
            <a:cxnLst/>
            <a:rect l="l" t="t" r="r" b="b"/>
            <a:pathLst>
              <a:path w="5257158" h="4303012">
                <a:moveTo>
                  <a:pt x="0" y="0"/>
                </a:moveTo>
                <a:lnTo>
                  <a:pt x="5257158" y="0"/>
                </a:lnTo>
                <a:lnTo>
                  <a:pt x="5257158" y="4303012"/>
                </a:lnTo>
                <a:lnTo>
                  <a:pt x="0" y="4303012"/>
                </a:lnTo>
                <a:lnTo>
                  <a:pt x="0" y="0"/>
                </a:lnTo>
                <a:close/>
              </a:path>
            </a:pathLst>
          </a:custGeom>
          <a:blipFill>
            <a:blip r:embed="rId4"/>
            <a:stretch>
              <a:fillRect l="-100355" t="-20000" r="-5338" b="-34782"/>
            </a:stretch>
          </a:blipFill>
        </p:spPr>
      </p:sp>
      <p:pic>
        <p:nvPicPr>
          <p:cNvPr id="9" name="Picture 8"/>
          <p:cNvPicPr>
            <a:picLocks noChangeAspect="1"/>
          </p:cNvPicPr>
          <p:nvPr/>
        </p:nvPicPr>
        <p:blipFill>
          <a:blip r:embed="rId5"/>
          <a:stretch>
            <a:fillRect/>
          </a:stretch>
        </p:blipFill>
        <p:spPr>
          <a:xfrm>
            <a:off x="5080345" y="1339459"/>
            <a:ext cx="11522439" cy="7968163"/>
          </a:xfrm>
          <a:prstGeom prst="rect">
            <a:avLst/>
          </a:prstGeom>
        </p:spPr>
      </p:pic>
    </p:spTree>
    <p:extLst>
      <p:ext uri="{BB962C8B-B14F-4D97-AF65-F5344CB8AC3E}">
        <p14:creationId xmlns:p14="http://schemas.microsoft.com/office/powerpoint/2010/main" val="5044498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4B3256"/>
        </a:solidFill>
        <a:effectLst/>
      </p:bgPr>
    </p:bg>
    <p:spTree>
      <p:nvGrpSpPr>
        <p:cNvPr id="1" name=""/>
        <p:cNvGrpSpPr/>
        <p:nvPr/>
      </p:nvGrpSpPr>
      <p:grpSpPr>
        <a:xfrm>
          <a:off x="0" y="0"/>
          <a:ext cx="0" cy="0"/>
          <a:chOff x="0" y="0"/>
          <a:chExt cx="0" cy="0"/>
        </a:xfrm>
      </p:grpSpPr>
      <p:sp>
        <p:nvSpPr>
          <p:cNvPr id="2" name="Freeform 2"/>
          <p:cNvSpPr/>
          <p:nvPr/>
        </p:nvSpPr>
        <p:spPr>
          <a:xfrm rot="-226190">
            <a:off x="2201072" y="3112307"/>
            <a:ext cx="4710777" cy="5198743"/>
          </a:xfrm>
          <a:custGeom>
            <a:avLst/>
            <a:gdLst/>
            <a:ahLst/>
            <a:cxnLst/>
            <a:rect l="l" t="t" r="r" b="b"/>
            <a:pathLst>
              <a:path w="4710777" h="5198743">
                <a:moveTo>
                  <a:pt x="0" y="0"/>
                </a:moveTo>
                <a:lnTo>
                  <a:pt x="4710777" y="0"/>
                </a:lnTo>
                <a:lnTo>
                  <a:pt x="4710777" y="5198742"/>
                </a:lnTo>
                <a:lnTo>
                  <a:pt x="0" y="5198742"/>
                </a:lnTo>
                <a:lnTo>
                  <a:pt x="0" y="0"/>
                </a:lnTo>
                <a:close/>
              </a:path>
            </a:pathLst>
          </a:custGeom>
          <a:blipFill>
            <a:blip r:embed="rId2"/>
            <a:stretch>
              <a:fillRect l="-5179" r="-5179"/>
            </a:stretch>
          </a:blipFill>
        </p:spPr>
      </p:sp>
      <p:sp>
        <p:nvSpPr>
          <p:cNvPr id="3" name="Freeform 3"/>
          <p:cNvSpPr/>
          <p:nvPr/>
        </p:nvSpPr>
        <p:spPr>
          <a:xfrm rot="580999">
            <a:off x="12324872" y="2238519"/>
            <a:ext cx="4710777" cy="4710777"/>
          </a:xfrm>
          <a:custGeom>
            <a:avLst/>
            <a:gdLst/>
            <a:ahLst/>
            <a:cxnLst/>
            <a:rect l="l" t="t" r="r" b="b"/>
            <a:pathLst>
              <a:path w="4710777" h="4710777">
                <a:moveTo>
                  <a:pt x="0" y="0"/>
                </a:moveTo>
                <a:lnTo>
                  <a:pt x="4710777" y="0"/>
                </a:lnTo>
                <a:lnTo>
                  <a:pt x="4710777" y="4710777"/>
                </a:lnTo>
                <a:lnTo>
                  <a:pt x="0" y="4710777"/>
                </a:lnTo>
                <a:lnTo>
                  <a:pt x="0" y="0"/>
                </a:lnTo>
                <a:close/>
              </a:path>
            </a:pathLst>
          </a:custGeom>
          <a:blipFill>
            <a:blip r:embed="rId2"/>
            <a:stretch>
              <a:fillRect/>
            </a:stretch>
          </a:blipFill>
        </p:spPr>
      </p:sp>
      <p:grpSp>
        <p:nvGrpSpPr>
          <p:cNvPr id="4" name="Group 4"/>
          <p:cNvGrpSpPr/>
          <p:nvPr/>
        </p:nvGrpSpPr>
        <p:grpSpPr>
          <a:xfrm>
            <a:off x="4438650" y="1272848"/>
            <a:ext cx="12218388" cy="7985452"/>
            <a:chOff x="0" y="0"/>
            <a:chExt cx="3146134" cy="2056188"/>
          </a:xfrm>
        </p:grpSpPr>
        <p:sp>
          <p:nvSpPr>
            <p:cNvPr id="5" name="Freeform 5"/>
            <p:cNvSpPr/>
            <p:nvPr/>
          </p:nvSpPr>
          <p:spPr>
            <a:xfrm>
              <a:off x="16510" y="11430"/>
              <a:ext cx="3115654" cy="2032058"/>
            </a:xfrm>
            <a:custGeom>
              <a:avLst/>
              <a:gdLst/>
              <a:ahLst/>
              <a:cxnLst/>
              <a:rect l="l" t="t" r="r" b="b"/>
              <a:pathLst>
                <a:path w="3115654" h="2032058">
                  <a:moveTo>
                    <a:pt x="1270" y="0"/>
                  </a:moveTo>
                  <a:lnTo>
                    <a:pt x="3115654" y="15240"/>
                  </a:lnTo>
                  <a:lnTo>
                    <a:pt x="3083904" y="2032058"/>
                  </a:lnTo>
                  <a:lnTo>
                    <a:pt x="1125490" y="2032058"/>
                  </a:lnTo>
                  <a:lnTo>
                    <a:pt x="0" y="2005388"/>
                  </a:lnTo>
                  <a:lnTo>
                    <a:pt x="11430" y="656320"/>
                  </a:lnTo>
                  <a:close/>
                </a:path>
              </a:pathLst>
            </a:custGeom>
            <a:solidFill>
              <a:srgbClr val="FDE5BE"/>
            </a:solidFill>
          </p:spPr>
        </p:sp>
        <p:sp>
          <p:nvSpPr>
            <p:cNvPr id="6" name="Freeform 6"/>
            <p:cNvSpPr/>
            <p:nvPr/>
          </p:nvSpPr>
          <p:spPr>
            <a:xfrm>
              <a:off x="0" y="-1270"/>
              <a:ext cx="3144864" cy="2057458"/>
            </a:xfrm>
            <a:custGeom>
              <a:avLst/>
              <a:gdLst/>
              <a:ahLst/>
              <a:cxnLst/>
              <a:rect l="l" t="t" r="r" b="b"/>
              <a:pathLst>
                <a:path w="3144864" h="2057458">
                  <a:moveTo>
                    <a:pt x="3110574" y="2032058"/>
                  </a:moveTo>
                  <a:cubicBezTo>
                    <a:pt x="3108035" y="2035868"/>
                    <a:pt x="3104224" y="2040948"/>
                    <a:pt x="3100414" y="2044758"/>
                  </a:cubicBezTo>
                  <a:cubicBezTo>
                    <a:pt x="3096604" y="2047298"/>
                    <a:pt x="3091524" y="2049838"/>
                    <a:pt x="3087714" y="2049838"/>
                  </a:cubicBezTo>
                  <a:cubicBezTo>
                    <a:pt x="2980407" y="2048568"/>
                    <a:pt x="2848569" y="2054918"/>
                    <a:pt x="2714289" y="2057458"/>
                  </a:cubicBezTo>
                  <a:cubicBezTo>
                    <a:pt x="2672785" y="2057458"/>
                    <a:pt x="2628839" y="2056188"/>
                    <a:pt x="2587334" y="2056188"/>
                  </a:cubicBezTo>
                  <a:cubicBezTo>
                    <a:pt x="2494559" y="2054918"/>
                    <a:pt x="2401784" y="2053648"/>
                    <a:pt x="2309010" y="2053648"/>
                  </a:cubicBezTo>
                  <a:lnTo>
                    <a:pt x="2006271" y="2053648"/>
                  </a:lnTo>
                  <a:cubicBezTo>
                    <a:pt x="1937910" y="2053648"/>
                    <a:pt x="1871991" y="2052378"/>
                    <a:pt x="1803631" y="2052378"/>
                  </a:cubicBezTo>
                  <a:cubicBezTo>
                    <a:pt x="1745036" y="2052378"/>
                    <a:pt x="1684000" y="2052378"/>
                    <a:pt x="1625406" y="2053648"/>
                  </a:cubicBezTo>
                  <a:lnTo>
                    <a:pt x="1588784" y="2053648"/>
                  </a:lnTo>
                  <a:cubicBezTo>
                    <a:pt x="1503333" y="2052378"/>
                    <a:pt x="551171" y="2051108"/>
                    <a:pt x="465720" y="2048568"/>
                  </a:cubicBezTo>
                  <a:cubicBezTo>
                    <a:pt x="414450" y="2047298"/>
                    <a:pt x="363179" y="2042218"/>
                    <a:pt x="311909" y="2039678"/>
                  </a:cubicBezTo>
                  <a:cubicBezTo>
                    <a:pt x="219134" y="2034598"/>
                    <a:pt x="126359" y="2030788"/>
                    <a:pt x="41910" y="2025708"/>
                  </a:cubicBezTo>
                  <a:cubicBezTo>
                    <a:pt x="33020" y="2024438"/>
                    <a:pt x="24130" y="2021898"/>
                    <a:pt x="16510" y="2018088"/>
                  </a:cubicBezTo>
                  <a:cubicBezTo>
                    <a:pt x="5080" y="2013008"/>
                    <a:pt x="0" y="2001578"/>
                    <a:pt x="1270" y="1985125"/>
                  </a:cubicBezTo>
                  <a:cubicBezTo>
                    <a:pt x="2540" y="1895214"/>
                    <a:pt x="3810" y="1803754"/>
                    <a:pt x="3810" y="1713843"/>
                  </a:cubicBezTo>
                  <a:cubicBezTo>
                    <a:pt x="5080" y="1622382"/>
                    <a:pt x="17780" y="662820"/>
                    <a:pt x="17780" y="571359"/>
                  </a:cubicBezTo>
                  <a:cubicBezTo>
                    <a:pt x="19050" y="482999"/>
                    <a:pt x="20320" y="394638"/>
                    <a:pt x="19050" y="304728"/>
                  </a:cubicBezTo>
                  <a:cubicBezTo>
                    <a:pt x="17780" y="216367"/>
                    <a:pt x="16510" y="129557"/>
                    <a:pt x="6350" y="48260"/>
                  </a:cubicBezTo>
                  <a:cubicBezTo>
                    <a:pt x="5080" y="35560"/>
                    <a:pt x="2540" y="22860"/>
                    <a:pt x="1270" y="10160"/>
                  </a:cubicBezTo>
                  <a:cubicBezTo>
                    <a:pt x="3810" y="8890"/>
                    <a:pt x="5080" y="7620"/>
                    <a:pt x="6350" y="7620"/>
                  </a:cubicBezTo>
                  <a:cubicBezTo>
                    <a:pt x="34290" y="6350"/>
                    <a:pt x="75089" y="5080"/>
                    <a:pt x="128801" y="3810"/>
                  </a:cubicBezTo>
                  <a:cubicBezTo>
                    <a:pt x="204486" y="1270"/>
                    <a:pt x="282612" y="1270"/>
                    <a:pt x="358297" y="1270"/>
                  </a:cubicBezTo>
                  <a:cubicBezTo>
                    <a:pt x="453513" y="2540"/>
                    <a:pt x="1415441" y="5080"/>
                    <a:pt x="1510658" y="6350"/>
                  </a:cubicBezTo>
                  <a:cubicBezTo>
                    <a:pt x="1603432" y="7620"/>
                    <a:pt x="1696207" y="7620"/>
                    <a:pt x="1788982" y="7620"/>
                  </a:cubicBezTo>
                  <a:cubicBezTo>
                    <a:pt x="1840253" y="7620"/>
                    <a:pt x="1891523" y="7620"/>
                    <a:pt x="1942793" y="8890"/>
                  </a:cubicBezTo>
                  <a:cubicBezTo>
                    <a:pt x="2042892" y="11430"/>
                    <a:pt x="2145433" y="10160"/>
                    <a:pt x="2245532" y="2540"/>
                  </a:cubicBezTo>
                  <a:cubicBezTo>
                    <a:pt x="2287037" y="0"/>
                    <a:pt x="2328541" y="2540"/>
                    <a:pt x="2370046" y="2540"/>
                  </a:cubicBezTo>
                  <a:cubicBezTo>
                    <a:pt x="2462821" y="2540"/>
                    <a:pt x="2555595" y="1270"/>
                    <a:pt x="2648370" y="3810"/>
                  </a:cubicBezTo>
                  <a:cubicBezTo>
                    <a:pt x="2765559" y="6350"/>
                    <a:pt x="2880307" y="13970"/>
                    <a:pt x="2997496" y="17780"/>
                  </a:cubicBezTo>
                  <a:cubicBezTo>
                    <a:pt x="3048767" y="20320"/>
                    <a:pt x="3078824" y="19050"/>
                    <a:pt x="3105494" y="21590"/>
                  </a:cubicBezTo>
                  <a:cubicBezTo>
                    <a:pt x="3114385" y="22860"/>
                    <a:pt x="3123274" y="25400"/>
                    <a:pt x="3132164" y="27940"/>
                  </a:cubicBezTo>
                  <a:cubicBezTo>
                    <a:pt x="3139785" y="30480"/>
                    <a:pt x="3143594" y="36830"/>
                    <a:pt x="3143594" y="46990"/>
                  </a:cubicBezTo>
                  <a:cubicBezTo>
                    <a:pt x="3144864" y="87702"/>
                    <a:pt x="3141054" y="134207"/>
                    <a:pt x="3137244" y="180713"/>
                  </a:cubicBezTo>
                  <a:cubicBezTo>
                    <a:pt x="3133435" y="219467"/>
                    <a:pt x="3132164" y="259772"/>
                    <a:pt x="3130894" y="298527"/>
                  </a:cubicBezTo>
                  <a:cubicBezTo>
                    <a:pt x="3128354" y="363634"/>
                    <a:pt x="3127085" y="428742"/>
                    <a:pt x="3125814" y="493850"/>
                  </a:cubicBezTo>
                  <a:cubicBezTo>
                    <a:pt x="3124544" y="554307"/>
                    <a:pt x="3123274" y="614764"/>
                    <a:pt x="3123274" y="675221"/>
                  </a:cubicBezTo>
                  <a:cubicBezTo>
                    <a:pt x="3123274" y="775983"/>
                    <a:pt x="3111844" y="1743296"/>
                    <a:pt x="3110574" y="1844058"/>
                  </a:cubicBezTo>
                  <a:cubicBezTo>
                    <a:pt x="3113114" y="1909166"/>
                    <a:pt x="3111844" y="1974274"/>
                    <a:pt x="3110574" y="2032058"/>
                  </a:cubicBezTo>
                  <a:close/>
                  <a:moveTo>
                    <a:pt x="17780" y="2001578"/>
                  </a:moveTo>
                  <a:cubicBezTo>
                    <a:pt x="22860" y="2002848"/>
                    <a:pt x="29210" y="2005388"/>
                    <a:pt x="36830" y="2005388"/>
                  </a:cubicBezTo>
                  <a:cubicBezTo>
                    <a:pt x="123918" y="2010468"/>
                    <a:pt x="224017" y="2015548"/>
                    <a:pt x="321675" y="2019358"/>
                  </a:cubicBezTo>
                  <a:cubicBezTo>
                    <a:pt x="368062" y="2021898"/>
                    <a:pt x="414450" y="2025708"/>
                    <a:pt x="463279" y="2026978"/>
                  </a:cubicBezTo>
                  <a:cubicBezTo>
                    <a:pt x="495017" y="2028248"/>
                    <a:pt x="1393468" y="2024438"/>
                    <a:pt x="1422766" y="2025708"/>
                  </a:cubicBezTo>
                  <a:cubicBezTo>
                    <a:pt x="1474036" y="2026978"/>
                    <a:pt x="1525306" y="2029518"/>
                    <a:pt x="1576577" y="2030788"/>
                  </a:cubicBezTo>
                  <a:cubicBezTo>
                    <a:pt x="1600991" y="2032058"/>
                    <a:pt x="1622964" y="2032058"/>
                    <a:pt x="1647379" y="2032058"/>
                  </a:cubicBezTo>
                  <a:cubicBezTo>
                    <a:pt x="1757244" y="2032058"/>
                    <a:pt x="1864667" y="2030788"/>
                    <a:pt x="1974532" y="2032058"/>
                  </a:cubicBezTo>
                  <a:cubicBezTo>
                    <a:pt x="2016036" y="2032058"/>
                    <a:pt x="2059982" y="2034598"/>
                    <a:pt x="2101487" y="2034598"/>
                  </a:cubicBezTo>
                  <a:cubicBezTo>
                    <a:pt x="2164964" y="2034598"/>
                    <a:pt x="2226000" y="2030788"/>
                    <a:pt x="2289478" y="2030788"/>
                  </a:cubicBezTo>
                  <a:cubicBezTo>
                    <a:pt x="2365163" y="2030788"/>
                    <a:pt x="2438406" y="2032058"/>
                    <a:pt x="2514091" y="2032058"/>
                  </a:cubicBezTo>
                  <a:cubicBezTo>
                    <a:pt x="2614190" y="2032058"/>
                    <a:pt x="2716730" y="2032058"/>
                    <a:pt x="2816830" y="2030788"/>
                  </a:cubicBezTo>
                  <a:cubicBezTo>
                    <a:pt x="2907163" y="2029518"/>
                    <a:pt x="2995055" y="2026978"/>
                    <a:pt x="3072474" y="2024438"/>
                  </a:cubicBezTo>
                  <a:cubicBezTo>
                    <a:pt x="3077554" y="2024438"/>
                    <a:pt x="3082635" y="2021898"/>
                    <a:pt x="3088985" y="2020628"/>
                  </a:cubicBezTo>
                  <a:cubicBezTo>
                    <a:pt x="3088985" y="2007928"/>
                    <a:pt x="3090254" y="1995228"/>
                    <a:pt x="3090254" y="1980474"/>
                  </a:cubicBezTo>
                  <a:lnTo>
                    <a:pt x="3090254" y="1932419"/>
                  </a:lnTo>
                  <a:cubicBezTo>
                    <a:pt x="3091524" y="1853359"/>
                    <a:pt x="3094064" y="1772750"/>
                    <a:pt x="3092794" y="1693691"/>
                  </a:cubicBezTo>
                  <a:cubicBezTo>
                    <a:pt x="3091524" y="1582077"/>
                    <a:pt x="3104224" y="605463"/>
                    <a:pt x="3108035" y="493850"/>
                  </a:cubicBezTo>
                  <a:cubicBezTo>
                    <a:pt x="3110574" y="428742"/>
                    <a:pt x="3113114" y="363634"/>
                    <a:pt x="3113114" y="298527"/>
                  </a:cubicBezTo>
                  <a:cubicBezTo>
                    <a:pt x="3113114" y="244270"/>
                    <a:pt x="3114385" y="191564"/>
                    <a:pt x="3122004" y="138858"/>
                  </a:cubicBezTo>
                  <a:cubicBezTo>
                    <a:pt x="3125814" y="107854"/>
                    <a:pt x="3128354" y="76851"/>
                    <a:pt x="3123274" y="49530"/>
                  </a:cubicBezTo>
                  <a:cubicBezTo>
                    <a:pt x="3115654" y="49530"/>
                    <a:pt x="3109304" y="48260"/>
                    <a:pt x="3101685" y="48260"/>
                  </a:cubicBezTo>
                  <a:cubicBezTo>
                    <a:pt x="3068664" y="45720"/>
                    <a:pt x="3014587" y="45720"/>
                    <a:pt x="2948667" y="40640"/>
                  </a:cubicBezTo>
                  <a:cubicBezTo>
                    <a:pt x="2826595" y="33020"/>
                    <a:pt x="2702082" y="27940"/>
                    <a:pt x="2580010" y="27940"/>
                  </a:cubicBezTo>
                  <a:cubicBezTo>
                    <a:pt x="2494559" y="27940"/>
                    <a:pt x="2406667" y="31750"/>
                    <a:pt x="2321217" y="24130"/>
                  </a:cubicBezTo>
                  <a:lnTo>
                    <a:pt x="2296802" y="24130"/>
                  </a:lnTo>
                  <a:cubicBezTo>
                    <a:pt x="2226000" y="27940"/>
                    <a:pt x="2150316" y="33020"/>
                    <a:pt x="2077072" y="34290"/>
                  </a:cubicBezTo>
                  <a:cubicBezTo>
                    <a:pt x="1996505" y="35560"/>
                    <a:pt x="1918379" y="31750"/>
                    <a:pt x="1837811" y="30480"/>
                  </a:cubicBezTo>
                  <a:cubicBezTo>
                    <a:pt x="1762126" y="29210"/>
                    <a:pt x="1686442" y="27940"/>
                    <a:pt x="1613198" y="27940"/>
                  </a:cubicBezTo>
                  <a:cubicBezTo>
                    <a:pt x="1586342" y="27940"/>
                    <a:pt x="1561928" y="29210"/>
                    <a:pt x="1535072" y="27940"/>
                  </a:cubicBezTo>
                  <a:cubicBezTo>
                    <a:pt x="1442297" y="26670"/>
                    <a:pt x="482810" y="24130"/>
                    <a:pt x="387594" y="24130"/>
                  </a:cubicBezTo>
                  <a:cubicBezTo>
                    <a:pt x="304585" y="22860"/>
                    <a:pt x="221576" y="24130"/>
                    <a:pt x="138567" y="24130"/>
                  </a:cubicBezTo>
                  <a:cubicBezTo>
                    <a:pt x="94621" y="24130"/>
                    <a:pt x="45720" y="24130"/>
                    <a:pt x="21590" y="25400"/>
                  </a:cubicBezTo>
                  <a:cubicBezTo>
                    <a:pt x="20320" y="25400"/>
                    <a:pt x="21590" y="36830"/>
                    <a:pt x="22860" y="41910"/>
                  </a:cubicBezTo>
                  <a:cubicBezTo>
                    <a:pt x="26670" y="83051"/>
                    <a:pt x="31750" y="132657"/>
                    <a:pt x="34290" y="180713"/>
                  </a:cubicBezTo>
                  <a:cubicBezTo>
                    <a:pt x="36830" y="267523"/>
                    <a:pt x="38100" y="354333"/>
                    <a:pt x="38100" y="441143"/>
                  </a:cubicBezTo>
                  <a:cubicBezTo>
                    <a:pt x="38100" y="496950"/>
                    <a:pt x="36830" y="551206"/>
                    <a:pt x="35560" y="607013"/>
                  </a:cubicBezTo>
                  <a:cubicBezTo>
                    <a:pt x="34290" y="661269"/>
                    <a:pt x="22860" y="1580527"/>
                    <a:pt x="21590" y="1633233"/>
                  </a:cubicBezTo>
                  <a:lnTo>
                    <a:pt x="21590" y="1735545"/>
                  </a:lnTo>
                  <a:cubicBezTo>
                    <a:pt x="21590" y="1813055"/>
                    <a:pt x="20320" y="1892114"/>
                    <a:pt x="20320" y="1969623"/>
                  </a:cubicBezTo>
                  <a:cubicBezTo>
                    <a:pt x="20320" y="1980474"/>
                    <a:pt x="19050" y="1989775"/>
                    <a:pt x="17780" y="2001578"/>
                  </a:cubicBezTo>
                  <a:close/>
                </a:path>
              </a:pathLst>
            </a:custGeom>
            <a:solidFill>
              <a:srgbClr val="715B4D"/>
            </a:solidFill>
          </p:spPr>
        </p:sp>
      </p:grpSp>
      <p:sp>
        <p:nvSpPr>
          <p:cNvPr id="7" name="Freeform 7"/>
          <p:cNvSpPr/>
          <p:nvPr/>
        </p:nvSpPr>
        <p:spPr>
          <a:xfrm rot="550646">
            <a:off x="4516281" y="8355237"/>
            <a:ext cx="7292519" cy="1558776"/>
          </a:xfrm>
          <a:custGeom>
            <a:avLst/>
            <a:gdLst/>
            <a:ahLst/>
            <a:cxnLst/>
            <a:rect l="l" t="t" r="r" b="b"/>
            <a:pathLst>
              <a:path w="7292519" h="1558776">
                <a:moveTo>
                  <a:pt x="0" y="0"/>
                </a:moveTo>
                <a:lnTo>
                  <a:pt x="7292519" y="0"/>
                </a:lnTo>
                <a:lnTo>
                  <a:pt x="7292519" y="1558776"/>
                </a:lnTo>
                <a:lnTo>
                  <a:pt x="0" y="1558776"/>
                </a:lnTo>
                <a:lnTo>
                  <a:pt x="0" y="0"/>
                </a:lnTo>
                <a:close/>
              </a:path>
            </a:pathLst>
          </a:custGeom>
          <a:blipFill>
            <a:blip r:embed="rId3"/>
            <a:stretch>
              <a:fillRect/>
            </a:stretch>
          </a:blipFill>
        </p:spPr>
      </p:sp>
      <p:sp>
        <p:nvSpPr>
          <p:cNvPr id="13" name="Freeform 15"/>
          <p:cNvSpPr/>
          <p:nvPr/>
        </p:nvSpPr>
        <p:spPr>
          <a:xfrm>
            <a:off x="955853" y="5471857"/>
            <a:ext cx="5517930" cy="4159683"/>
          </a:xfrm>
          <a:custGeom>
            <a:avLst/>
            <a:gdLst/>
            <a:ahLst/>
            <a:cxnLst/>
            <a:rect l="l" t="t" r="r" b="b"/>
            <a:pathLst>
              <a:path w="5257158" h="4303012">
                <a:moveTo>
                  <a:pt x="0" y="0"/>
                </a:moveTo>
                <a:lnTo>
                  <a:pt x="5257158" y="0"/>
                </a:lnTo>
                <a:lnTo>
                  <a:pt x="5257158" y="4303012"/>
                </a:lnTo>
                <a:lnTo>
                  <a:pt x="0" y="4303012"/>
                </a:lnTo>
                <a:lnTo>
                  <a:pt x="0" y="0"/>
                </a:lnTo>
                <a:close/>
              </a:path>
            </a:pathLst>
          </a:custGeom>
          <a:blipFill>
            <a:blip r:embed="rId4"/>
            <a:stretch>
              <a:fillRect l="-100355" t="-20000" r="-5338" b="-34782"/>
            </a:stretch>
          </a:blipFill>
        </p:spPr>
      </p:sp>
      <p:pic>
        <p:nvPicPr>
          <p:cNvPr id="8" name="Picture 7"/>
          <p:cNvPicPr>
            <a:picLocks noChangeAspect="1"/>
          </p:cNvPicPr>
          <p:nvPr/>
        </p:nvPicPr>
        <p:blipFill>
          <a:blip r:embed="rId5"/>
          <a:stretch>
            <a:fillRect/>
          </a:stretch>
        </p:blipFill>
        <p:spPr>
          <a:xfrm>
            <a:off x="6172200" y="954329"/>
            <a:ext cx="9376461" cy="9035055"/>
          </a:xfrm>
          <a:prstGeom prst="rect">
            <a:avLst/>
          </a:prstGeom>
        </p:spPr>
      </p:pic>
    </p:spTree>
    <p:extLst>
      <p:ext uri="{BB962C8B-B14F-4D97-AF65-F5344CB8AC3E}">
        <p14:creationId xmlns:p14="http://schemas.microsoft.com/office/powerpoint/2010/main" val="21250405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662724"/>
        </a:solidFill>
        <a:effectLst/>
      </p:bgPr>
    </p:bg>
    <p:spTree>
      <p:nvGrpSpPr>
        <p:cNvPr id="1" name=""/>
        <p:cNvGrpSpPr/>
        <p:nvPr/>
      </p:nvGrpSpPr>
      <p:grpSpPr>
        <a:xfrm>
          <a:off x="0" y="0"/>
          <a:ext cx="0" cy="0"/>
          <a:chOff x="0" y="0"/>
          <a:chExt cx="0" cy="0"/>
        </a:xfrm>
      </p:grpSpPr>
      <p:grpSp>
        <p:nvGrpSpPr>
          <p:cNvPr id="14" name="Group 13"/>
          <p:cNvGrpSpPr/>
          <p:nvPr/>
        </p:nvGrpSpPr>
        <p:grpSpPr>
          <a:xfrm>
            <a:off x="3276600" y="876300"/>
            <a:ext cx="12203147" cy="7981706"/>
            <a:chOff x="6613206" y="819395"/>
            <a:chExt cx="10771541" cy="6499442"/>
          </a:xfrm>
        </p:grpSpPr>
        <p:sp>
          <p:nvSpPr>
            <p:cNvPr id="2" name="Freeform 2"/>
            <p:cNvSpPr/>
            <p:nvPr/>
          </p:nvSpPr>
          <p:spPr>
            <a:xfrm rot="355552">
              <a:off x="14524049" y="1083684"/>
              <a:ext cx="2860698" cy="3760104"/>
            </a:xfrm>
            <a:custGeom>
              <a:avLst/>
              <a:gdLst/>
              <a:ahLst/>
              <a:cxnLst/>
              <a:rect l="l" t="t" r="r" b="b"/>
              <a:pathLst>
                <a:path w="4710777" h="5198743">
                  <a:moveTo>
                    <a:pt x="0" y="0"/>
                  </a:moveTo>
                  <a:lnTo>
                    <a:pt x="4710777" y="0"/>
                  </a:lnTo>
                  <a:lnTo>
                    <a:pt x="4710777" y="5198743"/>
                  </a:lnTo>
                  <a:lnTo>
                    <a:pt x="0" y="5198743"/>
                  </a:lnTo>
                  <a:lnTo>
                    <a:pt x="0" y="0"/>
                  </a:lnTo>
                  <a:close/>
                </a:path>
              </a:pathLst>
            </a:custGeom>
            <a:blipFill>
              <a:blip r:embed="rId2"/>
              <a:stretch>
                <a:fillRect l="-5179" r="-5179"/>
              </a:stretch>
            </a:blipFill>
          </p:spPr>
        </p:sp>
        <p:sp>
          <p:nvSpPr>
            <p:cNvPr id="3" name="Freeform 3"/>
            <p:cNvSpPr/>
            <p:nvPr/>
          </p:nvSpPr>
          <p:spPr>
            <a:xfrm rot="-130388">
              <a:off x="6613206" y="3558733"/>
              <a:ext cx="2860698" cy="3760104"/>
            </a:xfrm>
            <a:custGeom>
              <a:avLst/>
              <a:gdLst/>
              <a:ahLst/>
              <a:cxnLst/>
              <a:rect l="l" t="t" r="r" b="b"/>
              <a:pathLst>
                <a:path w="4710777" h="5198743">
                  <a:moveTo>
                    <a:pt x="0" y="0"/>
                  </a:moveTo>
                  <a:lnTo>
                    <a:pt x="4710777" y="0"/>
                  </a:lnTo>
                  <a:lnTo>
                    <a:pt x="4710777" y="5198743"/>
                  </a:lnTo>
                  <a:lnTo>
                    <a:pt x="0" y="5198743"/>
                  </a:lnTo>
                  <a:lnTo>
                    <a:pt x="0" y="0"/>
                  </a:lnTo>
                  <a:close/>
                </a:path>
              </a:pathLst>
            </a:custGeom>
            <a:blipFill>
              <a:blip r:embed="rId2"/>
              <a:stretch>
                <a:fillRect l="-5179" r="-5179"/>
              </a:stretch>
            </a:blipFill>
          </p:spPr>
        </p:sp>
        <p:grpSp>
          <p:nvGrpSpPr>
            <p:cNvPr id="4" name="Group 4"/>
            <p:cNvGrpSpPr/>
            <p:nvPr/>
          </p:nvGrpSpPr>
          <p:grpSpPr>
            <a:xfrm>
              <a:off x="7467599" y="1272848"/>
              <a:ext cx="9490569" cy="5775652"/>
              <a:chOff x="0" y="0"/>
              <a:chExt cx="4024168" cy="2056188"/>
            </a:xfrm>
          </p:grpSpPr>
          <p:sp>
            <p:nvSpPr>
              <p:cNvPr id="5" name="Freeform 5"/>
              <p:cNvSpPr/>
              <p:nvPr/>
            </p:nvSpPr>
            <p:spPr>
              <a:xfrm>
                <a:off x="16510" y="11430"/>
                <a:ext cx="3993688" cy="2032058"/>
              </a:xfrm>
              <a:custGeom>
                <a:avLst/>
                <a:gdLst/>
                <a:ahLst/>
                <a:cxnLst/>
                <a:rect l="l" t="t" r="r" b="b"/>
                <a:pathLst>
                  <a:path w="3993688" h="2032058">
                    <a:moveTo>
                      <a:pt x="1270" y="0"/>
                    </a:moveTo>
                    <a:lnTo>
                      <a:pt x="3993688" y="15240"/>
                    </a:lnTo>
                    <a:lnTo>
                      <a:pt x="3961938" y="2032058"/>
                    </a:lnTo>
                    <a:lnTo>
                      <a:pt x="1444020" y="2032058"/>
                    </a:lnTo>
                    <a:lnTo>
                      <a:pt x="0" y="2005388"/>
                    </a:lnTo>
                    <a:lnTo>
                      <a:pt x="11430" y="656320"/>
                    </a:lnTo>
                    <a:close/>
                  </a:path>
                </a:pathLst>
              </a:custGeom>
              <a:solidFill>
                <a:schemeClr val="bg1"/>
              </a:solidFill>
            </p:spPr>
          </p:sp>
          <p:sp>
            <p:nvSpPr>
              <p:cNvPr id="6" name="Freeform 6"/>
              <p:cNvSpPr/>
              <p:nvPr/>
            </p:nvSpPr>
            <p:spPr>
              <a:xfrm>
                <a:off x="0" y="-1270"/>
                <a:ext cx="4022898" cy="2057458"/>
              </a:xfrm>
              <a:custGeom>
                <a:avLst/>
                <a:gdLst/>
                <a:ahLst/>
                <a:cxnLst/>
                <a:rect l="l" t="t" r="r" b="b"/>
                <a:pathLst>
                  <a:path w="4022898" h="2057458">
                    <a:moveTo>
                      <a:pt x="3988608" y="2032058"/>
                    </a:moveTo>
                    <a:cubicBezTo>
                      <a:pt x="3986068" y="2035868"/>
                      <a:pt x="3982258" y="2040948"/>
                      <a:pt x="3978448" y="2044758"/>
                    </a:cubicBezTo>
                    <a:cubicBezTo>
                      <a:pt x="3974638" y="2047298"/>
                      <a:pt x="3969558" y="2049838"/>
                      <a:pt x="3965748" y="2049838"/>
                    </a:cubicBezTo>
                    <a:cubicBezTo>
                      <a:pt x="3835649" y="2048568"/>
                      <a:pt x="3665322" y="2054918"/>
                      <a:pt x="3491840" y="2057458"/>
                    </a:cubicBezTo>
                    <a:cubicBezTo>
                      <a:pt x="3438219" y="2057458"/>
                      <a:pt x="3381443" y="2056188"/>
                      <a:pt x="3327822" y="2056188"/>
                    </a:cubicBezTo>
                    <a:cubicBezTo>
                      <a:pt x="3207962" y="2054918"/>
                      <a:pt x="3088102" y="2053648"/>
                      <a:pt x="2968242" y="2053648"/>
                    </a:cubicBezTo>
                    <a:lnTo>
                      <a:pt x="2577120" y="2053648"/>
                    </a:lnTo>
                    <a:cubicBezTo>
                      <a:pt x="2488802" y="2053648"/>
                      <a:pt x="2403638" y="2052378"/>
                      <a:pt x="2315320" y="2052378"/>
                    </a:cubicBezTo>
                    <a:cubicBezTo>
                      <a:pt x="2239619" y="2052378"/>
                      <a:pt x="2160764" y="2052378"/>
                      <a:pt x="2085063" y="2053648"/>
                    </a:cubicBezTo>
                    <a:lnTo>
                      <a:pt x="2037750" y="2053648"/>
                    </a:lnTo>
                    <a:cubicBezTo>
                      <a:pt x="1927353" y="2052378"/>
                      <a:pt x="697211" y="2051108"/>
                      <a:pt x="586814" y="2048568"/>
                    </a:cubicBezTo>
                    <a:cubicBezTo>
                      <a:pt x="520576" y="2047298"/>
                      <a:pt x="454337" y="2042218"/>
                      <a:pt x="388099" y="2039678"/>
                    </a:cubicBezTo>
                    <a:cubicBezTo>
                      <a:pt x="268239" y="2034598"/>
                      <a:pt x="148379" y="2030788"/>
                      <a:pt x="41910" y="2025708"/>
                    </a:cubicBezTo>
                    <a:cubicBezTo>
                      <a:pt x="33020" y="2024438"/>
                      <a:pt x="24130" y="2021898"/>
                      <a:pt x="16510" y="2018088"/>
                    </a:cubicBezTo>
                    <a:cubicBezTo>
                      <a:pt x="5080" y="2013008"/>
                      <a:pt x="0" y="2001578"/>
                      <a:pt x="1270" y="1985125"/>
                    </a:cubicBezTo>
                    <a:cubicBezTo>
                      <a:pt x="2540" y="1895214"/>
                      <a:pt x="3810" y="1803754"/>
                      <a:pt x="3810" y="1713843"/>
                    </a:cubicBezTo>
                    <a:cubicBezTo>
                      <a:pt x="5080" y="1622382"/>
                      <a:pt x="17780" y="662820"/>
                      <a:pt x="17780" y="571359"/>
                    </a:cubicBezTo>
                    <a:cubicBezTo>
                      <a:pt x="19050" y="482999"/>
                      <a:pt x="20320" y="394638"/>
                      <a:pt x="19050" y="304728"/>
                    </a:cubicBezTo>
                    <a:cubicBezTo>
                      <a:pt x="17780" y="216367"/>
                      <a:pt x="16510" y="129557"/>
                      <a:pt x="6350" y="48260"/>
                    </a:cubicBezTo>
                    <a:cubicBezTo>
                      <a:pt x="5080" y="35560"/>
                      <a:pt x="2540" y="22860"/>
                      <a:pt x="1270" y="10160"/>
                    </a:cubicBezTo>
                    <a:cubicBezTo>
                      <a:pt x="3810" y="8890"/>
                      <a:pt x="5080" y="7620"/>
                      <a:pt x="6350" y="7620"/>
                    </a:cubicBezTo>
                    <a:cubicBezTo>
                      <a:pt x="34290" y="6350"/>
                      <a:pt x="82141" y="5080"/>
                      <a:pt x="151533" y="3810"/>
                    </a:cubicBezTo>
                    <a:cubicBezTo>
                      <a:pt x="249314" y="1270"/>
                      <a:pt x="350248" y="1270"/>
                      <a:pt x="448029" y="1270"/>
                    </a:cubicBezTo>
                    <a:cubicBezTo>
                      <a:pt x="571043" y="2540"/>
                      <a:pt x="1813801" y="5080"/>
                      <a:pt x="1936815" y="6350"/>
                    </a:cubicBezTo>
                    <a:cubicBezTo>
                      <a:pt x="2056675" y="7620"/>
                      <a:pt x="2176535" y="7620"/>
                      <a:pt x="2296395" y="7620"/>
                    </a:cubicBezTo>
                    <a:cubicBezTo>
                      <a:pt x="2362634" y="7620"/>
                      <a:pt x="2428872" y="7620"/>
                      <a:pt x="2495110" y="8890"/>
                    </a:cubicBezTo>
                    <a:cubicBezTo>
                      <a:pt x="2624433" y="11430"/>
                      <a:pt x="2756910" y="10160"/>
                      <a:pt x="2886232" y="2540"/>
                    </a:cubicBezTo>
                    <a:cubicBezTo>
                      <a:pt x="2939854" y="0"/>
                      <a:pt x="2993475" y="2540"/>
                      <a:pt x="3047097" y="2540"/>
                    </a:cubicBezTo>
                    <a:cubicBezTo>
                      <a:pt x="3166957" y="2540"/>
                      <a:pt x="3286817" y="1270"/>
                      <a:pt x="3406677" y="3810"/>
                    </a:cubicBezTo>
                    <a:cubicBezTo>
                      <a:pt x="3558079" y="6350"/>
                      <a:pt x="3706326" y="13970"/>
                      <a:pt x="3857728" y="17780"/>
                    </a:cubicBezTo>
                    <a:cubicBezTo>
                      <a:pt x="3923967" y="20320"/>
                      <a:pt x="3956858" y="19050"/>
                      <a:pt x="3983528" y="21590"/>
                    </a:cubicBezTo>
                    <a:cubicBezTo>
                      <a:pt x="3992418" y="22860"/>
                      <a:pt x="4001308" y="25400"/>
                      <a:pt x="4010198" y="27940"/>
                    </a:cubicBezTo>
                    <a:cubicBezTo>
                      <a:pt x="4017818" y="30480"/>
                      <a:pt x="4021628" y="36830"/>
                      <a:pt x="4021628" y="46990"/>
                    </a:cubicBezTo>
                    <a:cubicBezTo>
                      <a:pt x="4022898" y="87702"/>
                      <a:pt x="4019088" y="134207"/>
                      <a:pt x="4015278" y="180713"/>
                    </a:cubicBezTo>
                    <a:cubicBezTo>
                      <a:pt x="4011468" y="219467"/>
                      <a:pt x="4010198" y="259772"/>
                      <a:pt x="4008928" y="298527"/>
                    </a:cubicBezTo>
                    <a:cubicBezTo>
                      <a:pt x="4006388" y="363634"/>
                      <a:pt x="4005118" y="428742"/>
                      <a:pt x="4003848" y="493850"/>
                    </a:cubicBezTo>
                    <a:cubicBezTo>
                      <a:pt x="4002578" y="554307"/>
                      <a:pt x="4001308" y="614764"/>
                      <a:pt x="4001308" y="675221"/>
                    </a:cubicBezTo>
                    <a:cubicBezTo>
                      <a:pt x="4001308" y="775983"/>
                      <a:pt x="3989878" y="1743296"/>
                      <a:pt x="3988608" y="1844058"/>
                    </a:cubicBezTo>
                    <a:cubicBezTo>
                      <a:pt x="3991148" y="1909166"/>
                      <a:pt x="3989878" y="1974274"/>
                      <a:pt x="3988608" y="2032058"/>
                    </a:cubicBezTo>
                    <a:close/>
                    <a:moveTo>
                      <a:pt x="17780" y="2001578"/>
                    </a:moveTo>
                    <a:cubicBezTo>
                      <a:pt x="22860" y="2002848"/>
                      <a:pt x="29210" y="2005388"/>
                      <a:pt x="36830" y="2005388"/>
                    </a:cubicBezTo>
                    <a:cubicBezTo>
                      <a:pt x="145225" y="2010468"/>
                      <a:pt x="274547" y="2015548"/>
                      <a:pt x="400716" y="2019358"/>
                    </a:cubicBezTo>
                    <a:cubicBezTo>
                      <a:pt x="460646" y="2021898"/>
                      <a:pt x="520576" y="2025708"/>
                      <a:pt x="583660" y="2026978"/>
                    </a:cubicBezTo>
                    <a:cubicBezTo>
                      <a:pt x="624664" y="2028248"/>
                      <a:pt x="1785413" y="2024438"/>
                      <a:pt x="1823264" y="2025708"/>
                    </a:cubicBezTo>
                    <a:cubicBezTo>
                      <a:pt x="1889502" y="2026978"/>
                      <a:pt x="1955741" y="2029518"/>
                      <a:pt x="2021979" y="2030788"/>
                    </a:cubicBezTo>
                    <a:cubicBezTo>
                      <a:pt x="2053521" y="2032058"/>
                      <a:pt x="2081909" y="2032058"/>
                      <a:pt x="2113451" y="2032058"/>
                    </a:cubicBezTo>
                    <a:cubicBezTo>
                      <a:pt x="2255390" y="2032058"/>
                      <a:pt x="2394176" y="2030788"/>
                      <a:pt x="2536115" y="2032058"/>
                    </a:cubicBezTo>
                    <a:cubicBezTo>
                      <a:pt x="2589736" y="2032058"/>
                      <a:pt x="2646512" y="2034598"/>
                      <a:pt x="2700134" y="2034598"/>
                    </a:cubicBezTo>
                    <a:cubicBezTo>
                      <a:pt x="2782143" y="2034598"/>
                      <a:pt x="2860998" y="2030788"/>
                      <a:pt x="2943008" y="2030788"/>
                    </a:cubicBezTo>
                    <a:cubicBezTo>
                      <a:pt x="3040788" y="2030788"/>
                      <a:pt x="3135415" y="2032058"/>
                      <a:pt x="3233195" y="2032058"/>
                    </a:cubicBezTo>
                    <a:cubicBezTo>
                      <a:pt x="3362518" y="2032058"/>
                      <a:pt x="3494994" y="2032058"/>
                      <a:pt x="3624317" y="2030788"/>
                    </a:cubicBezTo>
                    <a:cubicBezTo>
                      <a:pt x="3741023" y="2029518"/>
                      <a:pt x="3854574" y="2026978"/>
                      <a:pt x="3950508" y="2024438"/>
                    </a:cubicBezTo>
                    <a:cubicBezTo>
                      <a:pt x="3955588" y="2024438"/>
                      <a:pt x="3960668" y="2021898"/>
                      <a:pt x="3967018" y="2020628"/>
                    </a:cubicBezTo>
                    <a:cubicBezTo>
                      <a:pt x="3967018" y="2007928"/>
                      <a:pt x="3968288" y="1995228"/>
                      <a:pt x="3968288" y="1980474"/>
                    </a:cubicBezTo>
                    <a:lnTo>
                      <a:pt x="3968288" y="1932419"/>
                    </a:lnTo>
                    <a:cubicBezTo>
                      <a:pt x="3969558" y="1853359"/>
                      <a:pt x="3972098" y="1772750"/>
                      <a:pt x="3970828" y="1693691"/>
                    </a:cubicBezTo>
                    <a:cubicBezTo>
                      <a:pt x="3969558" y="1582077"/>
                      <a:pt x="3982258" y="605463"/>
                      <a:pt x="3986068" y="493850"/>
                    </a:cubicBezTo>
                    <a:cubicBezTo>
                      <a:pt x="3988608" y="428742"/>
                      <a:pt x="3991148" y="363634"/>
                      <a:pt x="3991148" y="298527"/>
                    </a:cubicBezTo>
                    <a:cubicBezTo>
                      <a:pt x="3991148" y="244270"/>
                      <a:pt x="3992418" y="191564"/>
                      <a:pt x="4000038" y="138858"/>
                    </a:cubicBezTo>
                    <a:cubicBezTo>
                      <a:pt x="4003848" y="107854"/>
                      <a:pt x="4006388" y="76851"/>
                      <a:pt x="4001308" y="49530"/>
                    </a:cubicBezTo>
                    <a:cubicBezTo>
                      <a:pt x="3993688" y="49530"/>
                      <a:pt x="3987338" y="48260"/>
                      <a:pt x="3979718" y="48260"/>
                    </a:cubicBezTo>
                    <a:cubicBezTo>
                      <a:pt x="3946698" y="45720"/>
                      <a:pt x="3879808" y="45720"/>
                      <a:pt x="3794644" y="40640"/>
                    </a:cubicBezTo>
                    <a:cubicBezTo>
                      <a:pt x="3636934" y="33020"/>
                      <a:pt x="3476069" y="27940"/>
                      <a:pt x="3318359" y="27940"/>
                    </a:cubicBezTo>
                    <a:cubicBezTo>
                      <a:pt x="3207961" y="27940"/>
                      <a:pt x="3094410" y="31750"/>
                      <a:pt x="2984013" y="24130"/>
                    </a:cubicBezTo>
                    <a:lnTo>
                      <a:pt x="2952471" y="24130"/>
                    </a:lnTo>
                    <a:cubicBezTo>
                      <a:pt x="2860998" y="27940"/>
                      <a:pt x="2763218" y="33020"/>
                      <a:pt x="2668592" y="34290"/>
                    </a:cubicBezTo>
                    <a:cubicBezTo>
                      <a:pt x="2564503" y="35560"/>
                      <a:pt x="2463568" y="31750"/>
                      <a:pt x="2359479" y="30480"/>
                    </a:cubicBezTo>
                    <a:cubicBezTo>
                      <a:pt x="2261699" y="29210"/>
                      <a:pt x="2163918" y="27940"/>
                      <a:pt x="2069292" y="27940"/>
                    </a:cubicBezTo>
                    <a:cubicBezTo>
                      <a:pt x="2034596" y="27940"/>
                      <a:pt x="2003054" y="29210"/>
                      <a:pt x="1968357" y="27940"/>
                    </a:cubicBezTo>
                    <a:cubicBezTo>
                      <a:pt x="1848497" y="26670"/>
                      <a:pt x="608893" y="24130"/>
                      <a:pt x="485879" y="24130"/>
                    </a:cubicBezTo>
                    <a:cubicBezTo>
                      <a:pt x="378636" y="22860"/>
                      <a:pt x="271393" y="24130"/>
                      <a:pt x="164150" y="24130"/>
                    </a:cubicBezTo>
                    <a:cubicBezTo>
                      <a:pt x="107374" y="24130"/>
                      <a:pt x="45720" y="24130"/>
                      <a:pt x="21590" y="25400"/>
                    </a:cubicBezTo>
                    <a:cubicBezTo>
                      <a:pt x="20320" y="25400"/>
                      <a:pt x="21590" y="36830"/>
                      <a:pt x="22860" y="41910"/>
                    </a:cubicBezTo>
                    <a:cubicBezTo>
                      <a:pt x="26670" y="83051"/>
                      <a:pt x="31750" y="132657"/>
                      <a:pt x="34290" y="180713"/>
                    </a:cubicBezTo>
                    <a:cubicBezTo>
                      <a:pt x="36830" y="267523"/>
                      <a:pt x="38100" y="354333"/>
                      <a:pt x="38100" y="441143"/>
                    </a:cubicBezTo>
                    <a:cubicBezTo>
                      <a:pt x="38100" y="496950"/>
                      <a:pt x="36830" y="551206"/>
                      <a:pt x="35560" y="607013"/>
                    </a:cubicBezTo>
                    <a:cubicBezTo>
                      <a:pt x="34290" y="661269"/>
                      <a:pt x="22860" y="1580527"/>
                      <a:pt x="21590" y="1633233"/>
                    </a:cubicBezTo>
                    <a:lnTo>
                      <a:pt x="21590" y="1735545"/>
                    </a:lnTo>
                    <a:cubicBezTo>
                      <a:pt x="21590" y="1813055"/>
                      <a:pt x="20320" y="1892114"/>
                      <a:pt x="20320" y="1969623"/>
                    </a:cubicBezTo>
                    <a:cubicBezTo>
                      <a:pt x="20320" y="1980474"/>
                      <a:pt x="19050" y="1989775"/>
                      <a:pt x="17780" y="2001578"/>
                    </a:cubicBezTo>
                    <a:close/>
                  </a:path>
                </a:pathLst>
              </a:custGeom>
              <a:solidFill>
                <a:srgbClr val="715B4D"/>
              </a:solidFill>
            </p:spPr>
          </p:sp>
        </p:grpSp>
        <p:sp>
          <p:nvSpPr>
            <p:cNvPr id="9" name="Freeform 9"/>
            <p:cNvSpPr/>
            <p:nvPr/>
          </p:nvSpPr>
          <p:spPr>
            <a:xfrm rot="-309124" flipH="1">
              <a:off x="12288621" y="819395"/>
              <a:ext cx="4428504" cy="1127419"/>
            </a:xfrm>
            <a:custGeom>
              <a:avLst/>
              <a:gdLst/>
              <a:ahLst/>
              <a:cxnLst/>
              <a:rect l="l" t="t" r="r" b="b"/>
              <a:pathLst>
                <a:path w="7292519" h="1558776">
                  <a:moveTo>
                    <a:pt x="7292520" y="0"/>
                  </a:moveTo>
                  <a:lnTo>
                    <a:pt x="0" y="0"/>
                  </a:lnTo>
                  <a:lnTo>
                    <a:pt x="0" y="1558776"/>
                  </a:lnTo>
                  <a:lnTo>
                    <a:pt x="7292520" y="1558776"/>
                  </a:lnTo>
                  <a:lnTo>
                    <a:pt x="7292520" y="0"/>
                  </a:lnTo>
                  <a:close/>
                </a:path>
              </a:pathLst>
            </a:custGeom>
            <a:blipFill>
              <a:blip r:embed="rId3"/>
              <a:stretch>
                <a:fillRect/>
              </a:stretch>
            </a:blipFill>
          </p:spPr>
        </p:sp>
      </p:grpSp>
      <p:sp>
        <p:nvSpPr>
          <p:cNvPr id="13" name="Rectangle 12"/>
          <p:cNvSpPr/>
          <p:nvPr/>
        </p:nvSpPr>
        <p:spPr>
          <a:xfrm>
            <a:off x="5757000" y="1884246"/>
            <a:ext cx="7359256" cy="6186309"/>
          </a:xfrm>
          <a:prstGeom prst="rect">
            <a:avLst/>
          </a:prstGeom>
        </p:spPr>
        <p:txBody>
          <a:bodyPr wrap="square">
            <a:spAutoFit/>
          </a:bodyPr>
          <a:lstStyle/>
          <a:p>
            <a:pPr algn="ctr"/>
            <a:r>
              <a:rPr lang="en-GB" sz="6600" dirty="0" err="1" smtClean="0">
                <a:latin typeface="Cambria" panose="02040503050406030204" pitchFamily="18" charset="0"/>
                <a:ea typeface="Cambria" panose="02040503050406030204" pitchFamily="18" charset="0"/>
              </a:rPr>
              <a:t>Học</a:t>
            </a:r>
            <a:r>
              <a:rPr lang="en-GB" sz="6600" dirty="0" smtClean="0">
                <a:latin typeface="Cambria" panose="02040503050406030204" pitchFamily="18" charset="0"/>
                <a:ea typeface="Cambria" panose="02040503050406030204" pitchFamily="18" charset="0"/>
              </a:rPr>
              <a:t> </a:t>
            </a:r>
            <a:r>
              <a:rPr lang="en-GB" sz="6600" dirty="0" err="1" smtClean="0">
                <a:latin typeface="Cambria" panose="02040503050406030204" pitchFamily="18" charset="0"/>
                <a:ea typeface="Cambria" panose="02040503050406030204" pitchFamily="18" charset="0"/>
              </a:rPr>
              <a:t>thuộc</a:t>
            </a:r>
            <a:r>
              <a:rPr lang="en-GB" sz="6600" dirty="0" smtClean="0">
                <a:latin typeface="Cambria" panose="02040503050406030204" pitchFamily="18" charset="0"/>
                <a:ea typeface="Cambria" panose="02040503050406030204" pitchFamily="18" charset="0"/>
              </a:rPr>
              <a:t> </a:t>
            </a:r>
            <a:r>
              <a:rPr lang="en-GB" sz="6600" dirty="0" err="1" smtClean="0">
                <a:latin typeface="Cambria" panose="02040503050406030204" pitchFamily="18" charset="0"/>
                <a:ea typeface="Cambria" panose="02040503050406030204" pitchFamily="18" charset="0"/>
              </a:rPr>
              <a:t>lòng</a:t>
            </a:r>
            <a:r>
              <a:rPr lang="en-GB" sz="6600" dirty="0" smtClean="0">
                <a:latin typeface="Cambria" panose="02040503050406030204" pitchFamily="18" charset="0"/>
                <a:ea typeface="Cambria" panose="02040503050406030204" pitchFamily="18" charset="0"/>
              </a:rPr>
              <a:t> </a:t>
            </a:r>
            <a:r>
              <a:rPr lang="en-GB" sz="6600" dirty="0" err="1" smtClean="0">
                <a:latin typeface="Cambria" panose="02040503050406030204" pitchFamily="18" charset="0"/>
                <a:ea typeface="Cambria" panose="02040503050406030204" pitchFamily="18" charset="0"/>
              </a:rPr>
              <a:t>đoạn</a:t>
            </a:r>
            <a:r>
              <a:rPr lang="en-GB" sz="6600" dirty="0" smtClean="0">
                <a:latin typeface="Cambria" panose="02040503050406030204" pitchFamily="18" charset="0"/>
                <a:ea typeface="Cambria" panose="02040503050406030204" pitchFamily="18" charset="0"/>
              </a:rPr>
              <a:t> </a:t>
            </a:r>
            <a:r>
              <a:rPr lang="en-GB" sz="6600" dirty="0" err="1" smtClean="0">
                <a:latin typeface="Cambria" panose="02040503050406030204" pitchFamily="18" charset="0"/>
                <a:ea typeface="Cambria" panose="02040503050406030204" pitchFamily="18" charset="0"/>
              </a:rPr>
              <a:t>thư</a:t>
            </a:r>
            <a:r>
              <a:rPr lang="en-GB" sz="6600" dirty="0" smtClean="0">
                <a:latin typeface="Cambria" panose="02040503050406030204" pitchFamily="18" charset="0"/>
                <a:ea typeface="Cambria" panose="02040503050406030204" pitchFamily="18" charset="0"/>
              </a:rPr>
              <a:t> </a:t>
            </a:r>
            <a:r>
              <a:rPr lang="en-GB" sz="6600" dirty="0" err="1" smtClean="0">
                <a:latin typeface="Cambria" panose="02040503050406030204" pitchFamily="18" charset="0"/>
                <a:ea typeface="Cambria" panose="02040503050406030204" pitchFamily="18" charset="0"/>
              </a:rPr>
              <a:t>từ</a:t>
            </a:r>
            <a:r>
              <a:rPr lang="en-GB" sz="6600" dirty="0" smtClean="0">
                <a:latin typeface="Cambria" panose="02040503050406030204" pitchFamily="18" charset="0"/>
                <a:ea typeface="Cambria" panose="02040503050406030204" pitchFamily="18" charset="0"/>
              </a:rPr>
              <a:t> </a:t>
            </a:r>
            <a:r>
              <a:rPr lang="en-GB" sz="6600" b="1" i="1" dirty="0" err="1" smtClean="0">
                <a:latin typeface="Cambria" panose="02040503050406030204" pitchFamily="18" charset="0"/>
                <a:ea typeface="Cambria" panose="02040503050406030204" pitchFamily="18" charset="0"/>
              </a:rPr>
              <a:t>Sau</a:t>
            </a:r>
            <a:r>
              <a:rPr lang="en-GB" sz="6600" b="1" i="1" dirty="0" smtClean="0">
                <a:latin typeface="Cambria" panose="02040503050406030204" pitchFamily="18" charset="0"/>
                <a:ea typeface="Cambria" panose="02040503050406030204" pitchFamily="18" charset="0"/>
              </a:rPr>
              <a:t> 80 </a:t>
            </a:r>
            <a:r>
              <a:rPr lang="en-GB" sz="6600" b="1" i="1" dirty="0" err="1" smtClean="0">
                <a:latin typeface="Cambria" panose="02040503050406030204" pitchFamily="18" charset="0"/>
                <a:ea typeface="Cambria" panose="02040503050406030204" pitchFamily="18" charset="0"/>
              </a:rPr>
              <a:t>năm</a:t>
            </a:r>
            <a:r>
              <a:rPr lang="en-GB" sz="6600" b="1" i="1" dirty="0" smtClean="0">
                <a:latin typeface="Cambria" panose="02040503050406030204" pitchFamily="18" charset="0"/>
                <a:ea typeface="Cambria" panose="02040503050406030204" pitchFamily="18" charset="0"/>
              </a:rPr>
              <a:t> </a:t>
            </a:r>
            <a:r>
              <a:rPr lang="en-GB" sz="6600" b="1" i="1" dirty="0" err="1" smtClean="0">
                <a:latin typeface="Cambria" panose="02040503050406030204" pitchFamily="18" charset="0"/>
                <a:ea typeface="Cambria" panose="02040503050406030204" pitchFamily="18" charset="0"/>
              </a:rPr>
              <a:t>giời</a:t>
            </a:r>
            <a:r>
              <a:rPr lang="en-GB" sz="6600" b="1" i="1" dirty="0" smtClean="0">
                <a:latin typeface="Cambria" panose="02040503050406030204" pitchFamily="18" charset="0"/>
                <a:ea typeface="Cambria" panose="02040503050406030204" pitchFamily="18" charset="0"/>
              </a:rPr>
              <a:t> </a:t>
            </a:r>
            <a:r>
              <a:rPr lang="en-GB" sz="6600" b="1" i="1" dirty="0" err="1" smtClean="0">
                <a:latin typeface="Cambria" panose="02040503050406030204" pitchFamily="18" charset="0"/>
                <a:ea typeface="Cambria" panose="02040503050406030204" pitchFamily="18" charset="0"/>
              </a:rPr>
              <a:t>nô</a:t>
            </a:r>
            <a:r>
              <a:rPr lang="en-GB" sz="6600" b="1" i="1" dirty="0" smtClean="0">
                <a:latin typeface="Cambria" panose="02040503050406030204" pitchFamily="18" charset="0"/>
                <a:ea typeface="Cambria" panose="02040503050406030204" pitchFamily="18" charset="0"/>
              </a:rPr>
              <a:t> </a:t>
            </a:r>
            <a:r>
              <a:rPr lang="en-GB" sz="6600" b="1" i="1" dirty="0" err="1" smtClean="0">
                <a:latin typeface="Cambria" panose="02040503050406030204" pitchFamily="18" charset="0"/>
                <a:ea typeface="Cambria" panose="02040503050406030204" pitchFamily="18" charset="0"/>
              </a:rPr>
              <a:t>lệ</a:t>
            </a:r>
            <a:r>
              <a:rPr lang="en-GB" sz="6600" b="1" i="1" dirty="0" smtClean="0">
                <a:latin typeface="Cambria" panose="02040503050406030204" pitchFamily="18" charset="0"/>
                <a:ea typeface="Cambria" panose="02040503050406030204" pitchFamily="18" charset="0"/>
              </a:rPr>
              <a:t> </a:t>
            </a:r>
            <a:r>
              <a:rPr lang="en-GB" sz="6600" dirty="0" err="1" smtClean="0">
                <a:latin typeface="Cambria" panose="02040503050406030204" pitchFamily="18" charset="0"/>
                <a:ea typeface="Cambria" panose="02040503050406030204" pitchFamily="18" charset="0"/>
              </a:rPr>
              <a:t>đến</a:t>
            </a:r>
            <a:r>
              <a:rPr lang="en-GB" sz="6600" dirty="0" smtClean="0">
                <a:latin typeface="Cambria" panose="02040503050406030204" pitchFamily="18" charset="0"/>
                <a:ea typeface="Cambria" panose="02040503050406030204" pitchFamily="18" charset="0"/>
              </a:rPr>
              <a:t> </a:t>
            </a:r>
            <a:r>
              <a:rPr lang="en-GB" sz="6600" b="1" i="1" dirty="0" err="1" smtClean="0">
                <a:latin typeface="Cambria" panose="02040503050406030204" pitchFamily="18" charset="0"/>
                <a:ea typeface="Cambria" panose="02040503050406030204" pitchFamily="18" charset="0"/>
              </a:rPr>
              <a:t>nhờ</a:t>
            </a:r>
            <a:r>
              <a:rPr lang="en-GB" sz="6600" b="1" i="1" dirty="0" smtClean="0">
                <a:latin typeface="Cambria" panose="02040503050406030204" pitchFamily="18" charset="0"/>
                <a:ea typeface="Cambria" panose="02040503050406030204" pitchFamily="18" charset="0"/>
              </a:rPr>
              <a:t> </a:t>
            </a:r>
            <a:r>
              <a:rPr lang="en-GB" sz="6600" b="1" i="1" dirty="0" err="1" smtClean="0">
                <a:latin typeface="Cambria" panose="02040503050406030204" pitchFamily="18" charset="0"/>
                <a:ea typeface="Cambria" panose="02040503050406030204" pitchFamily="18" charset="0"/>
              </a:rPr>
              <a:t>một</a:t>
            </a:r>
            <a:r>
              <a:rPr lang="en-GB" sz="6600" b="1" i="1" dirty="0" smtClean="0">
                <a:latin typeface="Cambria" panose="02040503050406030204" pitchFamily="18" charset="0"/>
                <a:ea typeface="Cambria" panose="02040503050406030204" pitchFamily="18" charset="0"/>
              </a:rPr>
              <a:t> </a:t>
            </a:r>
            <a:r>
              <a:rPr lang="en-GB" sz="6600" b="1" i="1" dirty="0" err="1" smtClean="0">
                <a:latin typeface="Cambria" panose="02040503050406030204" pitchFamily="18" charset="0"/>
                <a:ea typeface="Cambria" panose="02040503050406030204" pitchFamily="18" charset="0"/>
              </a:rPr>
              <a:t>phần</a:t>
            </a:r>
            <a:r>
              <a:rPr lang="en-GB" sz="6600" b="1" i="1" dirty="0" smtClean="0">
                <a:latin typeface="Cambria" panose="02040503050406030204" pitchFamily="18" charset="0"/>
                <a:ea typeface="Cambria" panose="02040503050406030204" pitchFamily="18" charset="0"/>
              </a:rPr>
              <a:t> </a:t>
            </a:r>
            <a:r>
              <a:rPr lang="en-GB" sz="6600" b="1" i="1" dirty="0" err="1" smtClean="0">
                <a:latin typeface="Cambria" panose="02040503050406030204" pitchFamily="18" charset="0"/>
                <a:ea typeface="Cambria" panose="02040503050406030204" pitchFamily="18" charset="0"/>
              </a:rPr>
              <a:t>lớn</a:t>
            </a:r>
            <a:r>
              <a:rPr lang="en-GB" sz="6600" b="1" i="1" dirty="0" smtClean="0">
                <a:latin typeface="Cambria" panose="02040503050406030204" pitchFamily="18" charset="0"/>
                <a:ea typeface="Cambria" panose="02040503050406030204" pitchFamily="18" charset="0"/>
              </a:rPr>
              <a:t> ở </a:t>
            </a:r>
            <a:r>
              <a:rPr lang="en-GB" sz="6600" b="1" i="1" dirty="0" err="1" smtClean="0">
                <a:latin typeface="Cambria" panose="02040503050406030204" pitchFamily="18" charset="0"/>
                <a:ea typeface="Cambria" panose="02040503050406030204" pitchFamily="18" charset="0"/>
              </a:rPr>
              <a:t>công</a:t>
            </a:r>
            <a:r>
              <a:rPr lang="en-GB" sz="6600" b="1" i="1" dirty="0" smtClean="0">
                <a:latin typeface="Cambria" panose="02040503050406030204" pitchFamily="18" charset="0"/>
                <a:ea typeface="Cambria" panose="02040503050406030204" pitchFamily="18" charset="0"/>
              </a:rPr>
              <a:t> </a:t>
            </a:r>
            <a:r>
              <a:rPr lang="en-GB" sz="6600" b="1" i="1" dirty="0" err="1" smtClean="0">
                <a:latin typeface="Cambria" panose="02040503050406030204" pitchFamily="18" charset="0"/>
                <a:ea typeface="Cambria" panose="02040503050406030204" pitchFamily="18" charset="0"/>
              </a:rPr>
              <a:t>học</a:t>
            </a:r>
            <a:r>
              <a:rPr lang="en-GB" sz="6600" b="1" i="1" dirty="0" smtClean="0">
                <a:latin typeface="Cambria" panose="02040503050406030204" pitchFamily="18" charset="0"/>
                <a:ea typeface="Cambria" panose="02040503050406030204" pitchFamily="18" charset="0"/>
              </a:rPr>
              <a:t> </a:t>
            </a:r>
            <a:r>
              <a:rPr lang="en-GB" sz="6600" b="1" i="1" dirty="0" err="1" smtClean="0">
                <a:latin typeface="Cambria" panose="02040503050406030204" pitchFamily="18" charset="0"/>
                <a:ea typeface="Cambria" panose="02040503050406030204" pitchFamily="18" charset="0"/>
              </a:rPr>
              <a:t>tập</a:t>
            </a:r>
            <a:r>
              <a:rPr lang="en-GB" sz="6600" b="1" i="1" dirty="0" smtClean="0">
                <a:latin typeface="Cambria" panose="02040503050406030204" pitchFamily="18" charset="0"/>
                <a:ea typeface="Cambria" panose="02040503050406030204" pitchFamily="18" charset="0"/>
              </a:rPr>
              <a:t> </a:t>
            </a:r>
            <a:r>
              <a:rPr lang="en-GB" sz="6600" b="1" i="1" dirty="0" err="1" smtClean="0">
                <a:latin typeface="Cambria" panose="02040503050406030204" pitchFamily="18" charset="0"/>
                <a:ea typeface="Cambria" panose="02040503050406030204" pitchFamily="18" charset="0"/>
              </a:rPr>
              <a:t>của</a:t>
            </a:r>
            <a:r>
              <a:rPr lang="en-GB" sz="6600" b="1" i="1" dirty="0" smtClean="0">
                <a:latin typeface="Cambria" panose="02040503050406030204" pitchFamily="18" charset="0"/>
                <a:ea typeface="Cambria" panose="02040503050406030204" pitchFamily="18" charset="0"/>
              </a:rPr>
              <a:t> </a:t>
            </a:r>
            <a:r>
              <a:rPr lang="en-GB" sz="6600" b="1" i="1" dirty="0" err="1" smtClean="0">
                <a:latin typeface="Cambria" panose="02040503050406030204" pitchFamily="18" charset="0"/>
                <a:ea typeface="Cambria" panose="02040503050406030204" pitchFamily="18" charset="0"/>
              </a:rPr>
              <a:t>các</a:t>
            </a:r>
            <a:r>
              <a:rPr lang="en-GB" sz="6600" b="1" i="1" dirty="0" smtClean="0">
                <a:latin typeface="Cambria" panose="02040503050406030204" pitchFamily="18" charset="0"/>
                <a:ea typeface="Cambria" panose="02040503050406030204" pitchFamily="18" charset="0"/>
              </a:rPr>
              <a:t> </a:t>
            </a:r>
            <a:r>
              <a:rPr lang="en-GB" sz="6600" b="1" i="1" dirty="0" err="1" smtClean="0">
                <a:latin typeface="Cambria" panose="02040503050406030204" pitchFamily="18" charset="0"/>
                <a:ea typeface="Cambria" panose="02040503050406030204" pitchFamily="18" charset="0"/>
              </a:rPr>
              <a:t>em</a:t>
            </a:r>
            <a:r>
              <a:rPr lang="en-GB" sz="6600" b="1" i="1" dirty="0" smtClean="0">
                <a:latin typeface="Cambria" panose="02040503050406030204" pitchFamily="18" charset="0"/>
                <a:ea typeface="Cambria" panose="02040503050406030204" pitchFamily="18" charset="0"/>
              </a:rPr>
              <a:t>.</a:t>
            </a:r>
            <a:endParaRPr lang="en-GB" sz="6600" b="1" i="1" dirty="0">
              <a:latin typeface="Cambria" panose="02040503050406030204" pitchFamily="18" charset="0"/>
              <a:ea typeface="Cambria" panose="02040503050406030204" pitchFamily="18" charset="0"/>
            </a:endParaRPr>
          </a:p>
        </p:txBody>
      </p:sp>
      <p:sp>
        <p:nvSpPr>
          <p:cNvPr id="17" name="Freeform 9"/>
          <p:cNvSpPr/>
          <p:nvPr/>
        </p:nvSpPr>
        <p:spPr>
          <a:xfrm>
            <a:off x="1541986" y="5321729"/>
            <a:ext cx="4052105" cy="4082725"/>
          </a:xfrm>
          <a:custGeom>
            <a:avLst/>
            <a:gdLst/>
            <a:ahLst/>
            <a:cxnLst/>
            <a:rect l="l" t="t" r="r" b="b"/>
            <a:pathLst>
              <a:path w="4052105" h="4082725">
                <a:moveTo>
                  <a:pt x="0" y="0"/>
                </a:moveTo>
                <a:lnTo>
                  <a:pt x="4052105" y="0"/>
                </a:lnTo>
                <a:lnTo>
                  <a:pt x="4052105" y="4082725"/>
                </a:lnTo>
                <a:lnTo>
                  <a:pt x="0" y="4082725"/>
                </a:lnTo>
                <a:lnTo>
                  <a:pt x="0" y="0"/>
                </a:lnTo>
                <a:close/>
              </a:path>
            </a:pathLst>
          </a:custGeom>
          <a:blipFill>
            <a:blip r:embed="rId4"/>
            <a:stretch>
              <a:fillRect/>
            </a:stretch>
          </a:blipFill>
        </p:spPr>
      </p:sp>
    </p:spTree>
    <p:extLst>
      <p:ext uri="{BB962C8B-B14F-4D97-AF65-F5344CB8AC3E}">
        <p14:creationId xmlns:p14="http://schemas.microsoft.com/office/powerpoint/2010/main" val="865246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4B3256"/>
        </a:solidFill>
        <a:effectLst/>
      </p:bgPr>
    </p:bg>
    <p:spTree>
      <p:nvGrpSpPr>
        <p:cNvPr id="1" name=""/>
        <p:cNvGrpSpPr/>
        <p:nvPr/>
      </p:nvGrpSpPr>
      <p:grpSpPr>
        <a:xfrm>
          <a:off x="0" y="0"/>
          <a:ext cx="0" cy="0"/>
          <a:chOff x="0" y="0"/>
          <a:chExt cx="0" cy="0"/>
        </a:xfrm>
      </p:grpSpPr>
      <p:sp>
        <p:nvSpPr>
          <p:cNvPr id="2" name="Freeform 2"/>
          <p:cNvSpPr/>
          <p:nvPr/>
        </p:nvSpPr>
        <p:spPr>
          <a:xfrm rot="-226190">
            <a:off x="2201072" y="3112307"/>
            <a:ext cx="4710777" cy="5198743"/>
          </a:xfrm>
          <a:custGeom>
            <a:avLst/>
            <a:gdLst/>
            <a:ahLst/>
            <a:cxnLst/>
            <a:rect l="l" t="t" r="r" b="b"/>
            <a:pathLst>
              <a:path w="4710777" h="5198743">
                <a:moveTo>
                  <a:pt x="0" y="0"/>
                </a:moveTo>
                <a:lnTo>
                  <a:pt x="4710777" y="0"/>
                </a:lnTo>
                <a:lnTo>
                  <a:pt x="4710777" y="5198742"/>
                </a:lnTo>
                <a:lnTo>
                  <a:pt x="0" y="5198742"/>
                </a:lnTo>
                <a:lnTo>
                  <a:pt x="0" y="0"/>
                </a:lnTo>
                <a:close/>
              </a:path>
            </a:pathLst>
          </a:custGeom>
          <a:blipFill>
            <a:blip r:embed="rId2"/>
            <a:stretch>
              <a:fillRect l="-5179" r="-5179"/>
            </a:stretch>
          </a:blipFill>
        </p:spPr>
      </p:sp>
      <p:sp>
        <p:nvSpPr>
          <p:cNvPr id="3" name="Freeform 3"/>
          <p:cNvSpPr/>
          <p:nvPr/>
        </p:nvSpPr>
        <p:spPr>
          <a:xfrm rot="580999">
            <a:off x="12324872" y="2238519"/>
            <a:ext cx="4710777" cy="4710777"/>
          </a:xfrm>
          <a:custGeom>
            <a:avLst/>
            <a:gdLst/>
            <a:ahLst/>
            <a:cxnLst/>
            <a:rect l="l" t="t" r="r" b="b"/>
            <a:pathLst>
              <a:path w="4710777" h="4710777">
                <a:moveTo>
                  <a:pt x="0" y="0"/>
                </a:moveTo>
                <a:lnTo>
                  <a:pt x="4710777" y="0"/>
                </a:lnTo>
                <a:lnTo>
                  <a:pt x="4710777" y="4710777"/>
                </a:lnTo>
                <a:lnTo>
                  <a:pt x="0" y="4710777"/>
                </a:lnTo>
                <a:lnTo>
                  <a:pt x="0" y="0"/>
                </a:lnTo>
                <a:close/>
              </a:path>
            </a:pathLst>
          </a:custGeom>
          <a:blipFill>
            <a:blip r:embed="rId2"/>
            <a:stretch>
              <a:fillRect/>
            </a:stretch>
          </a:blipFill>
        </p:spPr>
      </p:sp>
      <p:grpSp>
        <p:nvGrpSpPr>
          <p:cNvPr id="4" name="Group 4"/>
          <p:cNvGrpSpPr/>
          <p:nvPr/>
        </p:nvGrpSpPr>
        <p:grpSpPr>
          <a:xfrm>
            <a:off x="4305148" y="990274"/>
            <a:ext cx="12218388" cy="7985452"/>
            <a:chOff x="0" y="0"/>
            <a:chExt cx="3146134" cy="2056188"/>
          </a:xfrm>
        </p:grpSpPr>
        <p:sp>
          <p:nvSpPr>
            <p:cNvPr id="5" name="Freeform 5"/>
            <p:cNvSpPr/>
            <p:nvPr/>
          </p:nvSpPr>
          <p:spPr>
            <a:xfrm>
              <a:off x="16510" y="11430"/>
              <a:ext cx="3115654" cy="2032058"/>
            </a:xfrm>
            <a:custGeom>
              <a:avLst/>
              <a:gdLst/>
              <a:ahLst/>
              <a:cxnLst/>
              <a:rect l="l" t="t" r="r" b="b"/>
              <a:pathLst>
                <a:path w="3115654" h="2032058">
                  <a:moveTo>
                    <a:pt x="1270" y="0"/>
                  </a:moveTo>
                  <a:lnTo>
                    <a:pt x="3115654" y="15240"/>
                  </a:lnTo>
                  <a:lnTo>
                    <a:pt x="3083904" y="2032058"/>
                  </a:lnTo>
                  <a:lnTo>
                    <a:pt x="1125490" y="2032058"/>
                  </a:lnTo>
                  <a:lnTo>
                    <a:pt x="0" y="2005388"/>
                  </a:lnTo>
                  <a:lnTo>
                    <a:pt x="11430" y="656320"/>
                  </a:lnTo>
                  <a:close/>
                </a:path>
              </a:pathLst>
            </a:custGeom>
            <a:solidFill>
              <a:srgbClr val="FDE5BE"/>
            </a:solidFill>
          </p:spPr>
        </p:sp>
        <p:sp>
          <p:nvSpPr>
            <p:cNvPr id="6" name="Freeform 6"/>
            <p:cNvSpPr/>
            <p:nvPr/>
          </p:nvSpPr>
          <p:spPr>
            <a:xfrm>
              <a:off x="0" y="-1270"/>
              <a:ext cx="3144864" cy="2057458"/>
            </a:xfrm>
            <a:custGeom>
              <a:avLst/>
              <a:gdLst/>
              <a:ahLst/>
              <a:cxnLst/>
              <a:rect l="l" t="t" r="r" b="b"/>
              <a:pathLst>
                <a:path w="3144864" h="2057458">
                  <a:moveTo>
                    <a:pt x="3110574" y="2032058"/>
                  </a:moveTo>
                  <a:cubicBezTo>
                    <a:pt x="3108035" y="2035868"/>
                    <a:pt x="3104224" y="2040948"/>
                    <a:pt x="3100414" y="2044758"/>
                  </a:cubicBezTo>
                  <a:cubicBezTo>
                    <a:pt x="3096604" y="2047298"/>
                    <a:pt x="3091524" y="2049838"/>
                    <a:pt x="3087714" y="2049838"/>
                  </a:cubicBezTo>
                  <a:cubicBezTo>
                    <a:pt x="2980407" y="2048568"/>
                    <a:pt x="2848569" y="2054918"/>
                    <a:pt x="2714289" y="2057458"/>
                  </a:cubicBezTo>
                  <a:cubicBezTo>
                    <a:pt x="2672785" y="2057458"/>
                    <a:pt x="2628839" y="2056188"/>
                    <a:pt x="2587334" y="2056188"/>
                  </a:cubicBezTo>
                  <a:cubicBezTo>
                    <a:pt x="2494559" y="2054918"/>
                    <a:pt x="2401784" y="2053648"/>
                    <a:pt x="2309010" y="2053648"/>
                  </a:cubicBezTo>
                  <a:lnTo>
                    <a:pt x="2006271" y="2053648"/>
                  </a:lnTo>
                  <a:cubicBezTo>
                    <a:pt x="1937910" y="2053648"/>
                    <a:pt x="1871991" y="2052378"/>
                    <a:pt x="1803631" y="2052378"/>
                  </a:cubicBezTo>
                  <a:cubicBezTo>
                    <a:pt x="1745036" y="2052378"/>
                    <a:pt x="1684000" y="2052378"/>
                    <a:pt x="1625406" y="2053648"/>
                  </a:cubicBezTo>
                  <a:lnTo>
                    <a:pt x="1588784" y="2053648"/>
                  </a:lnTo>
                  <a:cubicBezTo>
                    <a:pt x="1503333" y="2052378"/>
                    <a:pt x="551171" y="2051108"/>
                    <a:pt x="465720" y="2048568"/>
                  </a:cubicBezTo>
                  <a:cubicBezTo>
                    <a:pt x="414450" y="2047298"/>
                    <a:pt x="363179" y="2042218"/>
                    <a:pt x="311909" y="2039678"/>
                  </a:cubicBezTo>
                  <a:cubicBezTo>
                    <a:pt x="219134" y="2034598"/>
                    <a:pt x="126359" y="2030788"/>
                    <a:pt x="41910" y="2025708"/>
                  </a:cubicBezTo>
                  <a:cubicBezTo>
                    <a:pt x="33020" y="2024438"/>
                    <a:pt x="24130" y="2021898"/>
                    <a:pt x="16510" y="2018088"/>
                  </a:cubicBezTo>
                  <a:cubicBezTo>
                    <a:pt x="5080" y="2013008"/>
                    <a:pt x="0" y="2001578"/>
                    <a:pt x="1270" y="1985125"/>
                  </a:cubicBezTo>
                  <a:cubicBezTo>
                    <a:pt x="2540" y="1895214"/>
                    <a:pt x="3810" y="1803754"/>
                    <a:pt x="3810" y="1713843"/>
                  </a:cubicBezTo>
                  <a:cubicBezTo>
                    <a:pt x="5080" y="1622382"/>
                    <a:pt x="17780" y="662820"/>
                    <a:pt x="17780" y="571359"/>
                  </a:cubicBezTo>
                  <a:cubicBezTo>
                    <a:pt x="19050" y="482999"/>
                    <a:pt x="20320" y="394638"/>
                    <a:pt x="19050" y="304728"/>
                  </a:cubicBezTo>
                  <a:cubicBezTo>
                    <a:pt x="17780" y="216367"/>
                    <a:pt x="16510" y="129557"/>
                    <a:pt x="6350" y="48260"/>
                  </a:cubicBezTo>
                  <a:cubicBezTo>
                    <a:pt x="5080" y="35560"/>
                    <a:pt x="2540" y="22860"/>
                    <a:pt x="1270" y="10160"/>
                  </a:cubicBezTo>
                  <a:cubicBezTo>
                    <a:pt x="3810" y="8890"/>
                    <a:pt x="5080" y="7620"/>
                    <a:pt x="6350" y="7620"/>
                  </a:cubicBezTo>
                  <a:cubicBezTo>
                    <a:pt x="34290" y="6350"/>
                    <a:pt x="75089" y="5080"/>
                    <a:pt x="128801" y="3810"/>
                  </a:cubicBezTo>
                  <a:cubicBezTo>
                    <a:pt x="204486" y="1270"/>
                    <a:pt x="282612" y="1270"/>
                    <a:pt x="358297" y="1270"/>
                  </a:cubicBezTo>
                  <a:cubicBezTo>
                    <a:pt x="453513" y="2540"/>
                    <a:pt x="1415441" y="5080"/>
                    <a:pt x="1510658" y="6350"/>
                  </a:cubicBezTo>
                  <a:cubicBezTo>
                    <a:pt x="1603432" y="7620"/>
                    <a:pt x="1696207" y="7620"/>
                    <a:pt x="1788982" y="7620"/>
                  </a:cubicBezTo>
                  <a:cubicBezTo>
                    <a:pt x="1840253" y="7620"/>
                    <a:pt x="1891523" y="7620"/>
                    <a:pt x="1942793" y="8890"/>
                  </a:cubicBezTo>
                  <a:cubicBezTo>
                    <a:pt x="2042892" y="11430"/>
                    <a:pt x="2145433" y="10160"/>
                    <a:pt x="2245532" y="2540"/>
                  </a:cubicBezTo>
                  <a:cubicBezTo>
                    <a:pt x="2287037" y="0"/>
                    <a:pt x="2328541" y="2540"/>
                    <a:pt x="2370046" y="2540"/>
                  </a:cubicBezTo>
                  <a:cubicBezTo>
                    <a:pt x="2462821" y="2540"/>
                    <a:pt x="2555595" y="1270"/>
                    <a:pt x="2648370" y="3810"/>
                  </a:cubicBezTo>
                  <a:cubicBezTo>
                    <a:pt x="2765559" y="6350"/>
                    <a:pt x="2880307" y="13970"/>
                    <a:pt x="2997496" y="17780"/>
                  </a:cubicBezTo>
                  <a:cubicBezTo>
                    <a:pt x="3048767" y="20320"/>
                    <a:pt x="3078824" y="19050"/>
                    <a:pt x="3105494" y="21590"/>
                  </a:cubicBezTo>
                  <a:cubicBezTo>
                    <a:pt x="3114385" y="22860"/>
                    <a:pt x="3123274" y="25400"/>
                    <a:pt x="3132164" y="27940"/>
                  </a:cubicBezTo>
                  <a:cubicBezTo>
                    <a:pt x="3139785" y="30480"/>
                    <a:pt x="3143594" y="36830"/>
                    <a:pt x="3143594" y="46990"/>
                  </a:cubicBezTo>
                  <a:cubicBezTo>
                    <a:pt x="3144864" y="87702"/>
                    <a:pt x="3141054" y="134207"/>
                    <a:pt x="3137244" y="180713"/>
                  </a:cubicBezTo>
                  <a:cubicBezTo>
                    <a:pt x="3133435" y="219467"/>
                    <a:pt x="3132164" y="259772"/>
                    <a:pt x="3130894" y="298527"/>
                  </a:cubicBezTo>
                  <a:cubicBezTo>
                    <a:pt x="3128354" y="363634"/>
                    <a:pt x="3127085" y="428742"/>
                    <a:pt x="3125814" y="493850"/>
                  </a:cubicBezTo>
                  <a:cubicBezTo>
                    <a:pt x="3124544" y="554307"/>
                    <a:pt x="3123274" y="614764"/>
                    <a:pt x="3123274" y="675221"/>
                  </a:cubicBezTo>
                  <a:cubicBezTo>
                    <a:pt x="3123274" y="775983"/>
                    <a:pt x="3111844" y="1743296"/>
                    <a:pt x="3110574" y="1844058"/>
                  </a:cubicBezTo>
                  <a:cubicBezTo>
                    <a:pt x="3113114" y="1909166"/>
                    <a:pt x="3111844" y="1974274"/>
                    <a:pt x="3110574" y="2032058"/>
                  </a:cubicBezTo>
                  <a:close/>
                  <a:moveTo>
                    <a:pt x="17780" y="2001578"/>
                  </a:moveTo>
                  <a:cubicBezTo>
                    <a:pt x="22860" y="2002848"/>
                    <a:pt x="29210" y="2005388"/>
                    <a:pt x="36830" y="2005388"/>
                  </a:cubicBezTo>
                  <a:cubicBezTo>
                    <a:pt x="123918" y="2010468"/>
                    <a:pt x="224017" y="2015548"/>
                    <a:pt x="321675" y="2019358"/>
                  </a:cubicBezTo>
                  <a:cubicBezTo>
                    <a:pt x="368062" y="2021898"/>
                    <a:pt x="414450" y="2025708"/>
                    <a:pt x="463279" y="2026978"/>
                  </a:cubicBezTo>
                  <a:cubicBezTo>
                    <a:pt x="495017" y="2028248"/>
                    <a:pt x="1393468" y="2024438"/>
                    <a:pt x="1422766" y="2025708"/>
                  </a:cubicBezTo>
                  <a:cubicBezTo>
                    <a:pt x="1474036" y="2026978"/>
                    <a:pt x="1525306" y="2029518"/>
                    <a:pt x="1576577" y="2030788"/>
                  </a:cubicBezTo>
                  <a:cubicBezTo>
                    <a:pt x="1600991" y="2032058"/>
                    <a:pt x="1622964" y="2032058"/>
                    <a:pt x="1647379" y="2032058"/>
                  </a:cubicBezTo>
                  <a:cubicBezTo>
                    <a:pt x="1757244" y="2032058"/>
                    <a:pt x="1864667" y="2030788"/>
                    <a:pt x="1974532" y="2032058"/>
                  </a:cubicBezTo>
                  <a:cubicBezTo>
                    <a:pt x="2016036" y="2032058"/>
                    <a:pt x="2059982" y="2034598"/>
                    <a:pt x="2101487" y="2034598"/>
                  </a:cubicBezTo>
                  <a:cubicBezTo>
                    <a:pt x="2164964" y="2034598"/>
                    <a:pt x="2226000" y="2030788"/>
                    <a:pt x="2289478" y="2030788"/>
                  </a:cubicBezTo>
                  <a:cubicBezTo>
                    <a:pt x="2365163" y="2030788"/>
                    <a:pt x="2438406" y="2032058"/>
                    <a:pt x="2514091" y="2032058"/>
                  </a:cubicBezTo>
                  <a:cubicBezTo>
                    <a:pt x="2614190" y="2032058"/>
                    <a:pt x="2716730" y="2032058"/>
                    <a:pt x="2816830" y="2030788"/>
                  </a:cubicBezTo>
                  <a:cubicBezTo>
                    <a:pt x="2907163" y="2029518"/>
                    <a:pt x="2995055" y="2026978"/>
                    <a:pt x="3072474" y="2024438"/>
                  </a:cubicBezTo>
                  <a:cubicBezTo>
                    <a:pt x="3077554" y="2024438"/>
                    <a:pt x="3082635" y="2021898"/>
                    <a:pt x="3088985" y="2020628"/>
                  </a:cubicBezTo>
                  <a:cubicBezTo>
                    <a:pt x="3088985" y="2007928"/>
                    <a:pt x="3090254" y="1995228"/>
                    <a:pt x="3090254" y="1980474"/>
                  </a:cubicBezTo>
                  <a:lnTo>
                    <a:pt x="3090254" y="1932419"/>
                  </a:lnTo>
                  <a:cubicBezTo>
                    <a:pt x="3091524" y="1853359"/>
                    <a:pt x="3094064" y="1772750"/>
                    <a:pt x="3092794" y="1693691"/>
                  </a:cubicBezTo>
                  <a:cubicBezTo>
                    <a:pt x="3091524" y="1582077"/>
                    <a:pt x="3104224" y="605463"/>
                    <a:pt x="3108035" y="493850"/>
                  </a:cubicBezTo>
                  <a:cubicBezTo>
                    <a:pt x="3110574" y="428742"/>
                    <a:pt x="3113114" y="363634"/>
                    <a:pt x="3113114" y="298527"/>
                  </a:cubicBezTo>
                  <a:cubicBezTo>
                    <a:pt x="3113114" y="244270"/>
                    <a:pt x="3114385" y="191564"/>
                    <a:pt x="3122004" y="138858"/>
                  </a:cubicBezTo>
                  <a:cubicBezTo>
                    <a:pt x="3125814" y="107854"/>
                    <a:pt x="3128354" y="76851"/>
                    <a:pt x="3123274" y="49530"/>
                  </a:cubicBezTo>
                  <a:cubicBezTo>
                    <a:pt x="3115654" y="49530"/>
                    <a:pt x="3109304" y="48260"/>
                    <a:pt x="3101685" y="48260"/>
                  </a:cubicBezTo>
                  <a:cubicBezTo>
                    <a:pt x="3068664" y="45720"/>
                    <a:pt x="3014587" y="45720"/>
                    <a:pt x="2948667" y="40640"/>
                  </a:cubicBezTo>
                  <a:cubicBezTo>
                    <a:pt x="2826595" y="33020"/>
                    <a:pt x="2702082" y="27940"/>
                    <a:pt x="2580010" y="27940"/>
                  </a:cubicBezTo>
                  <a:cubicBezTo>
                    <a:pt x="2494559" y="27940"/>
                    <a:pt x="2406667" y="31750"/>
                    <a:pt x="2321217" y="24130"/>
                  </a:cubicBezTo>
                  <a:lnTo>
                    <a:pt x="2296802" y="24130"/>
                  </a:lnTo>
                  <a:cubicBezTo>
                    <a:pt x="2226000" y="27940"/>
                    <a:pt x="2150316" y="33020"/>
                    <a:pt x="2077072" y="34290"/>
                  </a:cubicBezTo>
                  <a:cubicBezTo>
                    <a:pt x="1996505" y="35560"/>
                    <a:pt x="1918379" y="31750"/>
                    <a:pt x="1837811" y="30480"/>
                  </a:cubicBezTo>
                  <a:cubicBezTo>
                    <a:pt x="1762126" y="29210"/>
                    <a:pt x="1686442" y="27940"/>
                    <a:pt x="1613198" y="27940"/>
                  </a:cubicBezTo>
                  <a:cubicBezTo>
                    <a:pt x="1586342" y="27940"/>
                    <a:pt x="1561928" y="29210"/>
                    <a:pt x="1535072" y="27940"/>
                  </a:cubicBezTo>
                  <a:cubicBezTo>
                    <a:pt x="1442297" y="26670"/>
                    <a:pt x="482810" y="24130"/>
                    <a:pt x="387594" y="24130"/>
                  </a:cubicBezTo>
                  <a:cubicBezTo>
                    <a:pt x="304585" y="22860"/>
                    <a:pt x="221576" y="24130"/>
                    <a:pt x="138567" y="24130"/>
                  </a:cubicBezTo>
                  <a:cubicBezTo>
                    <a:pt x="94621" y="24130"/>
                    <a:pt x="45720" y="24130"/>
                    <a:pt x="21590" y="25400"/>
                  </a:cubicBezTo>
                  <a:cubicBezTo>
                    <a:pt x="20320" y="25400"/>
                    <a:pt x="21590" y="36830"/>
                    <a:pt x="22860" y="41910"/>
                  </a:cubicBezTo>
                  <a:cubicBezTo>
                    <a:pt x="26670" y="83051"/>
                    <a:pt x="31750" y="132657"/>
                    <a:pt x="34290" y="180713"/>
                  </a:cubicBezTo>
                  <a:cubicBezTo>
                    <a:pt x="36830" y="267523"/>
                    <a:pt x="38100" y="354333"/>
                    <a:pt x="38100" y="441143"/>
                  </a:cubicBezTo>
                  <a:cubicBezTo>
                    <a:pt x="38100" y="496950"/>
                    <a:pt x="36830" y="551206"/>
                    <a:pt x="35560" y="607013"/>
                  </a:cubicBezTo>
                  <a:cubicBezTo>
                    <a:pt x="34290" y="661269"/>
                    <a:pt x="22860" y="1580527"/>
                    <a:pt x="21590" y="1633233"/>
                  </a:cubicBezTo>
                  <a:lnTo>
                    <a:pt x="21590" y="1735545"/>
                  </a:lnTo>
                  <a:cubicBezTo>
                    <a:pt x="21590" y="1813055"/>
                    <a:pt x="20320" y="1892114"/>
                    <a:pt x="20320" y="1969623"/>
                  </a:cubicBezTo>
                  <a:cubicBezTo>
                    <a:pt x="20320" y="1980474"/>
                    <a:pt x="19050" y="1989775"/>
                    <a:pt x="17780" y="2001578"/>
                  </a:cubicBezTo>
                  <a:close/>
                </a:path>
              </a:pathLst>
            </a:custGeom>
            <a:solidFill>
              <a:srgbClr val="715B4D"/>
            </a:solidFill>
          </p:spPr>
        </p:sp>
      </p:grpSp>
      <p:sp>
        <p:nvSpPr>
          <p:cNvPr id="7" name="Freeform 7"/>
          <p:cNvSpPr/>
          <p:nvPr/>
        </p:nvSpPr>
        <p:spPr>
          <a:xfrm rot="550646">
            <a:off x="4516281" y="8355237"/>
            <a:ext cx="7292519" cy="1558776"/>
          </a:xfrm>
          <a:custGeom>
            <a:avLst/>
            <a:gdLst/>
            <a:ahLst/>
            <a:cxnLst/>
            <a:rect l="l" t="t" r="r" b="b"/>
            <a:pathLst>
              <a:path w="7292519" h="1558776">
                <a:moveTo>
                  <a:pt x="0" y="0"/>
                </a:moveTo>
                <a:lnTo>
                  <a:pt x="7292519" y="0"/>
                </a:lnTo>
                <a:lnTo>
                  <a:pt x="7292519" y="1558776"/>
                </a:lnTo>
                <a:lnTo>
                  <a:pt x="0" y="1558776"/>
                </a:lnTo>
                <a:lnTo>
                  <a:pt x="0" y="0"/>
                </a:lnTo>
                <a:close/>
              </a:path>
            </a:pathLst>
          </a:custGeom>
          <a:blipFill>
            <a:blip r:embed="rId3"/>
            <a:stretch>
              <a:fillRect/>
            </a:stretch>
          </a:blipFill>
        </p:spPr>
      </p:sp>
      <p:sp>
        <p:nvSpPr>
          <p:cNvPr id="13" name="Freeform 15"/>
          <p:cNvSpPr/>
          <p:nvPr/>
        </p:nvSpPr>
        <p:spPr>
          <a:xfrm>
            <a:off x="955853" y="5471857"/>
            <a:ext cx="5517930" cy="4159683"/>
          </a:xfrm>
          <a:custGeom>
            <a:avLst/>
            <a:gdLst/>
            <a:ahLst/>
            <a:cxnLst/>
            <a:rect l="l" t="t" r="r" b="b"/>
            <a:pathLst>
              <a:path w="5257158" h="4303012">
                <a:moveTo>
                  <a:pt x="0" y="0"/>
                </a:moveTo>
                <a:lnTo>
                  <a:pt x="5257158" y="0"/>
                </a:lnTo>
                <a:lnTo>
                  <a:pt x="5257158" y="4303012"/>
                </a:lnTo>
                <a:lnTo>
                  <a:pt x="0" y="4303012"/>
                </a:lnTo>
                <a:lnTo>
                  <a:pt x="0" y="0"/>
                </a:lnTo>
                <a:close/>
              </a:path>
            </a:pathLst>
          </a:custGeom>
          <a:blipFill>
            <a:blip r:embed="rId4"/>
            <a:stretch>
              <a:fillRect l="-100355" t="-20000" r="-5338" b="-34782"/>
            </a:stretch>
          </a:blipFill>
        </p:spPr>
      </p:sp>
      <p:pic>
        <p:nvPicPr>
          <p:cNvPr id="8" name="Picture 7"/>
          <p:cNvPicPr>
            <a:picLocks noChangeAspect="1"/>
          </p:cNvPicPr>
          <p:nvPr/>
        </p:nvPicPr>
        <p:blipFill>
          <a:blip r:embed="rId5"/>
          <a:stretch>
            <a:fillRect/>
          </a:stretch>
        </p:blipFill>
        <p:spPr>
          <a:xfrm>
            <a:off x="5486400" y="590639"/>
            <a:ext cx="10778662" cy="9565453"/>
          </a:xfrm>
          <a:prstGeom prst="rect">
            <a:avLst/>
          </a:prstGeom>
        </p:spPr>
      </p:pic>
    </p:spTree>
    <p:extLst>
      <p:ext uri="{BB962C8B-B14F-4D97-AF65-F5344CB8AC3E}">
        <p14:creationId xmlns:p14="http://schemas.microsoft.com/office/powerpoint/2010/main" val="24756261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662724"/>
        </a:solidFill>
        <a:effectLst/>
      </p:bgPr>
    </p:bg>
    <p:spTree>
      <p:nvGrpSpPr>
        <p:cNvPr id="1" name=""/>
        <p:cNvGrpSpPr/>
        <p:nvPr/>
      </p:nvGrpSpPr>
      <p:grpSpPr>
        <a:xfrm>
          <a:off x="0" y="0"/>
          <a:ext cx="0" cy="0"/>
          <a:chOff x="0" y="0"/>
          <a:chExt cx="0" cy="0"/>
        </a:xfrm>
      </p:grpSpPr>
      <p:grpSp>
        <p:nvGrpSpPr>
          <p:cNvPr id="7" name="Group 6"/>
          <p:cNvGrpSpPr/>
          <p:nvPr/>
        </p:nvGrpSpPr>
        <p:grpSpPr>
          <a:xfrm>
            <a:off x="3276600" y="876300"/>
            <a:ext cx="12203147" cy="7981706"/>
            <a:chOff x="3276600" y="876300"/>
            <a:chExt cx="12203147" cy="7981706"/>
          </a:xfrm>
        </p:grpSpPr>
        <p:grpSp>
          <p:nvGrpSpPr>
            <p:cNvPr id="14" name="Group 13"/>
            <p:cNvGrpSpPr/>
            <p:nvPr/>
          </p:nvGrpSpPr>
          <p:grpSpPr>
            <a:xfrm>
              <a:off x="3276600" y="876300"/>
              <a:ext cx="12203147" cy="7981706"/>
              <a:chOff x="6613206" y="819395"/>
              <a:chExt cx="10771541" cy="6499442"/>
            </a:xfrm>
          </p:grpSpPr>
          <p:sp>
            <p:nvSpPr>
              <p:cNvPr id="2" name="Freeform 2"/>
              <p:cNvSpPr/>
              <p:nvPr/>
            </p:nvSpPr>
            <p:spPr>
              <a:xfrm rot="355552">
                <a:off x="14524049" y="1083684"/>
                <a:ext cx="2860698" cy="3760104"/>
              </a:xfrm>
              <a:custGeom>
                <a:avLst/>
                <a:gdLst/>
                <a:ahLst/>
                <a:cxnLst/>
                <a:rect l="l" t="t" r="r" b="b"/>
                <a:pathLst>
                  <a:path w="4710777" h="5198743">
                    <a:moveTo>
                      <a:pt x="0" y="0"/>
                    </a:moveTo>
                    <a:lnTo>
                      <a:pt x="4710777" y="0"/>
                    </a:lnTo>
                    <a:lnTo>
                      <a:pt x="4710777" y="5198743"/>
                    </a:lnTo>
                    <a:lnTo>
                      <a:pt x="0" y="5198743"/>
                    </a:lnTo>
                    <a:lnTo>
                      <a:pt x="0" y="0"/>
                    </a:lnTo>
                    <a:close/>
                  </a:path>
                </a:pathLst>
              </a:custGeom>
              <a:blipFill>
                <a:blip r:embed="rId2"/>
                <a:stretch>
                  <a:fillRect l="-5179" r="-5179"/>
                </a:stretch>
              </a:blipFill>
            </p:spPr>
          </p:sp>
          <p:sp>
            <p:nvSpPr>
              <p:cNvPr id="3" name="Freeform 3"/>
              <p:cNvSpPr/>
              <p:nvPr/>
            </p:nvSpPr>
            <p:spPr>
              <a:xfrm rot="-130388">
                <a:off x="6613206" y="3558733"/>
                <a:ext cx="2860698" cy="3760104"/>
              </a:xfrm>
              <a:custGeom>
                <a:avLst/>
                <a:gdLst/>
                <a:ahLst/>
                <a:cxnLst/>
                <a:rect l="l" t="t" r="r" b="b"/>
                <a:pathLst>
                  <a:path w="4710777" h="5198743">
                    <a:moveTo>
                      <a:pt x="0" y="0"/>
                    </a:moveTo>
                    <a:lnTo>
                      <a:pt x="4710777" y="0"/>
                    </a:lnTo>
                    <a:lnTo>
                      <a:pt x="4710777" y="5198743"/>
                    </a:lnTo>
                    <a:lnTo>
                      <a:pt x="0" y="5198743"/>
                    </a:lnTo>
                    <a:lnTo>
                      <a:pt x="0" y="0"/>
                    </a:lnTo>
                    <a:close/>
                  </a:path>
                </a:pathLst>
              </a:custGeom>
              <a:blipFill>
                <a:blip r:embed="rId2"/>
                <a:stretch>
                  <a:fillRect l="-5179" r="-5179"/>
                </a:stretch>
              </a:blipFill>
            </p:spPr>
          </p:sp>
          <p:grpSp>
            <p:nvGrpSpPr>
              <p:cNvPr id="4" name="Group 4"/>
              <p:cNvGrpSpPr/>
              <p:nvPr/>
            </p:nvGrpSpPr>
            <p:grpSpPr>
              <a:xfrm>
                <a:off x="7467599" y="1272848"/>
                <a:ext cx="9490569" cy="5775652"/>
                <a:chOff x="0" y="0"/>
                <a:chExt cx="4024168" cy="2056188"/>
              </a:xfrm>
            </p:grpSpPr>
            <p:sp>
              <p:nvSpPr>
                <p:cNvPr id="5" name="Freeform 5"/>
                <p:cNvSpPr/>
                <p:nvPr/>
              </p:nvSpPr>
              <p:spPr>
                <a:xfrm>
                  <a:off x="16510" y="11430"/>
                  <a:ext cx="3993688" cy="2032058"/>
                </a:xfrm>
                <a:custGeom>
                  <a:avLst/>
                  <a:gdLst/>
                  <a:ahLst/>
                  <a:cxnLst/>
                  <a:rect l="l" t="t" r="r" b="b"/>
                  <a:pathLst>
                    <a:path w="3993688" h="2032058">
                      <a:moveTo>
                        <a:pt x="1270" y="0"/>
                      </a:moveTo>
                      <a:lnTo>
                        <a:pt x="3993688" y="15240"/>
                      </a:lnTo>
                      <a:lnTo>
                        <a:pt x="3961938" y="2032058"/>
                      </a:lnTo>
                      <a:lnTo>
                        <a:pt x="1444020" y="2032058"/>
                      </a:lnTo>
                      <a:lnTo>
                        <a:pt x="0" y="2005388"/>
                      </a:lnTo>
                      <a:lnTo>
                        <a:pt x="11430" y="656320"/>
                      </a:lnTo>
                      <a:close/>
                    </a:path>
                  </a:pathLst>
                </a:custGeom>
                <a:solidFill>
                  <a:schemeClr val="bg1"/>
                </a:solidFill>
              </p:spPr>
            </p:sp>
            <p:sp>
              <p:nvSpPr>
                <p:cNvPr id="6" name="Freeform 6"/>
                <p:cNvSpPr/>
                <p:nvPr/>
              </p:nvSpPr>
              <p:spPr>
                <a:xfrm>
                  <a:off x="0" y="-1270"/>
                  <a:ext cx="4022898" cy="2057458"/>
                </a:xfrm>
                <a:custGeom>
                  <a:avLst/>
                  <a:gdLst/>
                  <a:ahLst/>
                  <a:cxnLst/>
                  <a:rect l="l" t="t" r="r" b="b"/>
                  <a:pathLst>
                    <a:path w="4022898" h="2057458">
                      <a:moveTo>
                        <a:pt x="3988608" y="2032058"/>
                      </a:moveTo>
                      <a:cubicBezTo>
                        <a:pt x="3986068" y="2035868"/>
                        <a:pt x="3982258" y="2040948"/>
                        <a:pt x="3978448" y="2044758"/>
                      </a:cubicBezTo>
                      <a:cubicBezTo>
                        <a:pt x="3974638" y="2047298"/>
                        <a:pt x="3969558" y="2049838"/>
                        <a:pt x="3965748" y="2049838"/>
                      </a:cubicBezTo>
                      <a:cubicBezTo>
                        <a:pt x="3835649" y="2048568"/>
                        <a:pt x="3665322" y="2054918"/>
                        <a:pt x="3491840" y="2057458"/>
                      </a:cubicBezTo>
                      <a:cubicBezTo>
                        <a:pt x="3438219" y="2057458"/>
                        <a:pt x="3381443" y="2056188"/>
                        <a:pt x="3327822" y="2056188"/>
                      </a:cubicBezTo>
                      <a:cubicBezTo>
                        <a:pt x="3207962" y="2054918"/>
                        <a:pt x="3088102" y="2053648"/>
                        <a:pt x="2968242" y="2053648"/>
                      </a:cubicBezTo>
                      <a:lnTo>
                        <a:pt x="2577120" y="2053648"/>
                      </a:lnTo>
                      <a:cubicBezTo>
                        <a:pt x="2488802" y="2053648"/>
                        <a:pt x="2403638" y="2052378"/>
                        <a:pt x="2315320" y="2052378"/>
                      </a:cubicBezTo>
                      <a:cubicBezTo>
                        <a:pt x="2239619" y="2052378"/>
                        <a:pt x="2160764" y="2052378"/>
                        <a:pt x="2085063" y="2053648"/>
                      </a:cubicBezTo>
                      <a:lnTo>
                        <a:pt x="2037750" y="2053648"/>
                      </a:lnTo>
                      <a:cubicBezTo>
                        <a:pt x="1927353" y="2052378"/>
                        <a:pt x="697211" y="2051108"/>
                        <a:pt x="586814" y="2048568"/>
                      </a:cubicBezTo>
                      <a:cubicBezTo>
                        <a:pt x="520576" y="2047298"/>
                        <a:pt x="454337" y="2042218"/>
                        <a:pt x="388099" y="2039678"/>
                      </a:cubicBezTo>
                      <a:cubicBezTo>
                        <a:pt x="268239" y="2034598"/>
                        <a:pt x="148379" y="2030788"/>
                        <a:pt x="41910" y="2025708"/>
                      </a:cubicBezTo>
                      <a:cubicBezTo>
                        <a:pt x="33020" y="2024438"/>
                        <a:pt x="24130" y="2021898"/>
                        <a:pt x="16510" y="2018088"/>
                      </a:cubicBezTo>
                      <a:cubicBezTo>
                        <a:pt x="5080" y="2013008"/>
                        <a:pt x="0" y="2001578"/>
                        <a:pt x="1270" y="1985125"/>
                      </a:cubicBezTo>
                      <a:cubicBezTo>
                        <a:pt x="2540" y="1895214"/>
                        <a:pt x="3810" y="1803754"/>
                        <a:pt x="3810" y="1713843"/>
                      </a:cubicBezTo>
                      <a:cubicBezTo>
                        <a:pt x="5080" y="1622382"/>
                        <a:pt x="17780" y="662820"/>
                        <a:pt x="17780" y="571359"/>
                      </a:cubicBezTo>
                      <a:cubicBezTo>
                        <a:pt x="19050" y="482999"/>
                        <a:pt x="20320" y="394638"/>
                        <a:pt x="19050" y="304728"/>
                      </a:cubicBezTo>
                      <a:cubicBezTo>
                        <a:pt x="17780" y="216367"/>
                        <a:pt x="16510" y="129557"/>
                        <a:pt x="6350" y="48260"/>
                      </a:cubicBezTo>
                      <a:cubicBezTo>
                        <a:pt x="5080" y="35560"/>
                        <a:pt x="2540" y="22860"/>
                        <a:pt x="1270" y="10160"/>
                      </a:cubicBezTo>
                      <a:cubicBezTo>
                        <a:pt x="3810" y="8890"/>
                        <a:pt x="5080" y="7620"/>
                        <a:pt x="6350" y="7620"/>
                      </a:cubicBezTo>
                      <a:cubicBezTo>
                        <a:pt x="34290" y="6350"/>
                        <a:pt x="82141" y="5080"/>
                        <a:pt x="151533" y="3810"/>
                      </a:cubicBezTo>
                      <a:cubicBezTo>
                        <a:pt x="249314" y="1270"/>
                        <a:pt x="350248" y="1270"/>
                        <a:pt x="448029" y="1270"/>
                      </a:cubicBezTo>
                      <a:cubicBezTo>
                        <a:pt x="571043" y="2540"/>
                        <a:pt x="1813801" y="5080"/>
                        <a:pt x="1936815" y="6350"/>
                      </a:cubicBezTo>
                      <a:cubicBezTo>
                        <a:pt x="2056675" y="7620"/>
                        <a:pt x="2176535" y="7620"/>
                        <a:pt x="2296395" y="7620"/>
                      </a:cubicBezTo>
                      <a:cubicBezTo>
                        <a:pt x="2362634" y="7620"/>
                        <a:pt x="2428872" y="7620"/>
                        <a:pt x="2495110" y="8890"/>
                      </a:cubicBezTo>
                      <a:cubicBezTo>
                        <a:pt x="2624433" y="11430"/>
                        <a:pt x="2756910" y="10160"/>
                        <a:pt x="2886232" y="2540"/>
                      </a:cubicBezTo>
                      <a:cubicBezTo>
                        <a:pt x="2939854" y="0"/>
                        <a:pt x="2993475" y="2540"/>
                        <a:pt x="3047097" y="2540"/>
                      </a:cubicBezTo>
                      <a:cubicBezTo>
                        <a:pt x="3166957" y="2540"/>
                        <a:pt x="3286817" y="1270"/>
                        <a:pt x="3406677" y="3810"/>
                      </a:cubicBezTo>
                      <a:cubicBezTo>
                        <a:pt x="3558079" y="6350"/>
                        <a:pt x="3706326" y="13970"/>
                        <a:pt x="3857728" y="17780"/>
                      </a:cubicBezTo>
                      <a:cubicBezTo>
                        <a:pt x="3923967" y="20320"/>
                        <a:pt x="3956858" y="19050"/>
                        <a:pt x="3983528" y="21590"/>
                      </a:cubicBezTo>
                      <a:cubicBezTo>
                        <a:pt x="3992418" y="22860"/>
                        <a:pt x="4001308" y="25400"/>
                        <a:pt x="4010198" y="27940"/>
                      </a:cubicBezTo>
                      <a:cubicBezTo>
                        <a:pt x="4017818" y="30480"/>
                        <a:pt x="4021628" y="36830"/>
                        <a:pt x="4021628" y="46990"/>
                      </a:cubicBezTo>
                      <a:cubicBezTo>
                        <a:pt x="4022898" y="87702"/>
                        <a:pt x="4019088" y="134207"/>
                        <a:pt x="4015278" y="180713"/>
                      </a:cubicBezTo>
                      <a:cubicBezTo>
                        <a:pt x="4011468" y="219467"/>
                        <a:pt x="4010198" y="259772"/>
                        <a:pt x="4008928" y="298527"/>
                      </a:cubicBezTo>
                      <a:cubicBezTo>
                        <a:pt x="4006388" y="363634"/>
                        <a:pt x="4005118" y="428742"/>
                        <a:pt x="4003848" y="493850"/>
                      </a:cubicBezTo>
                      <a:cubicBezTo>
                        <a:pt x="4002578" y="554307"/>
                        <a:pt x="4001308" y="614764"/>
                        <a:pt x="4001308" y="675221"/>
                      </a:cubicBezTo>
                      <a:cubicBezTo>
                        <a:pt x="4001308" y="775983"/>
                        <a:pt x="3989878" y="1743296"/>
                        <a:pt x="3988608" y="1844058"/>
                      </a:cubicBezTo>
                      <a:cubicBezTo>
                        <a:pt x="3991148" y="1909166"/>
                        <a:pt x="3989878" y="1974274"/>
                        <a:pt x="3988608" y="2032058"/>
                      </a:cubicBezTo>
                      <a:close/>
                      <a:moveTo>
                        <a:pt x="17780" y="2001578"/>
                      </a:moveTo>
                      <a:cubicBezTo>
                        <a:pt x="22860" y="2002848"/>
                        <a:pt x="29210" y="2005388"/>
                        <a:pt x="36830" y="2005388"/>
                      </a:cubicBezTo>
                      <a:cubicBezTo>
                        <a:pt x="145225" y="2010468"/>
                        <a:pt x="274547" y="2015548"/>
                        <a:pt x="400716" y="2019358"/>
                      </a:cubicBezTo>
                      <a:cubicBezTo>
                        <a:pt x="460646" y="2021898"/>
                        <a:pt x="520576" y="2025708"/>
                        <a:pt x="583660" y="2026978"/>
                      </a:cubicBezTo>
                      <a:cubicBezTo>
                        <a:pt x="624664" y="2028248"/>
                        <a:pt x="1785413" y="2024438"/>
                        <a:pt x="1823264" y="2025708"/>
                      </a:cubicBezTo>
                      <a:cubicBezTo>
                        <a:pt x="1889502" y="2026978"/>
                        <a:pt x="1955741" y="2029518"/>
                        <a:pt x="2021979" y="2030788"/>
                      </a:cubicBezTo>
                      <a:cubicBezTo>
                        <a:pt x="2053521" y="2032058"/>
                        <a:pt x="2081909" y="2032058"/>
                        <a:pt x="2113451" y="2032058"/>
                      </a:cubicBezTo>
                      <a:cubicBezTo>
                        <a:pt x="2255390" y="2032058"/>
                        <a:pt x="2394176" y="2030788"/>
                        <a:pt x="2536115" y="2032058"/>
                      </a:cubicBezTo>
                      <a:cubicBezTo>
                        <a:pt x="2589736" y="2032058"/>
                        <a:pt x="2646512" y="2034598"/>
                        <a:pt x="2700134" y="2034598"/>
                      </a:cubicBezTo>
                      <a:cubicBezTo>
                        <a:pt x="2782143" y="2034598"/>
                        <a:pt x="2860998" y="2030788"/>
                        <a:pt x="2943008" y="2030788"/>
                      </a:cubicBezTo>
                      <a:cubicBezTo>
                        <a:pt x="3040788" y="2030788"/>
                        <a:pt x="3135415" y="2032058"/>
                        <a:pt x="3233195" y="2032058"/>
                      </a:cubicBezTo>
                      <a:cubicBezTo>
                        <a:pt x="3362518" y="2032058"/>
                        <a:pt x="3494994" y="2032058"/>
                        <a:pt x="3624317" y="2030788"/>
                      </a:cubicBezTo>
                      <a:cubicBezTo>
                        <a:pt x="3741023" y="2029518"/>
                        <a:pt x="3854574" y="2026978"/>
                        <a:pt x="3950508" y="2024438"/>
                      </a:cubicBezTo>
                      <a:cubicBezTo>
                        <a:pt x="3955588" y="2024438"/>
                        <a:pt x="3960668" y="2021898"/>
                        <a:pt x="3967018" y="2020628"/>
                      </a:cubicBezTo>
                      <a:cubicBezTo>
                        <a:pt x="3967018" y="2007928"/>
                        <a:pt x="3968288" y="1995228"/>
                        <a:pt x="3968288" y="1980474"/>
                      </a:cubicBezTo>
                      <a:lnTo>
                        <a:pt x="3968288" y="1932419"/>
                      </a:lnTo>
                      <a:cubicBezTo>
                        <a:pt x="3969558" y="1853359"/>
                        <a:pt x="3972098" y="1772750"/>
                        <a:pt x="3970828" y="1693691"/>
                      </a:cubicBezTo>
                      <a:cubicBezTo>
                        <a:pt x="3969558" y="1582077"/>
                        <a:pt x="3982258" y="605463"/>
                        <a:pt x="3986068" y="493850"/>
                      </a:cubicBezTo>
                      <a:cubicBezTo>
                        <a:pt x="3988608" y="428742"/>
                        <a:pt x="3991148" y="363634"/>
                        <a:pt x="3991148" y="298527"/>
                      </a:cubicBezTo>
                      <a:cubicBezTo>
                        <a:pt x="3991148" y="244270"/>
                        <a:pt x="3992418" y="191564"/>
                        <a:pt x="4000038" y="138858"/>
                      </a:cubicBezTo>
                      <a:cubicBezTo>
                        <a:pt x="4003848" y="107854"/>
                        <a:pt x="4006388" y="76851"/>
                        <a:pt x="4001308" y="49530"/>
                      </a:cubicBezTo>
                      <a:cubicBezTo>
                        <a:pt x="3993688" y="49530"/>
                        <a:pt x="3987338" y="48260"/>
                        <a:pt x="3979718" y="48260"/>
                      </a:cubicBezTo>
                      <a:cubicBezTo>
                        <a:pt x="3946698" y="45720"/>
                        <a:pt x="3879808" y="45720"/>
                        <a:pt x="3794644" y="40640"/>
                      </a:cubicBezTo>
                      <a:cubicBezTo>
                        <a:pt x="3636934" y="33020"/>
                        <a:pt x="3476069" y="27940"/>
                        <a:pt x="3318359" y="27940"/>
                      </a:cubicBezTo>
                      <a:cubicBezTo>
                        <a:pt x="3207961" y="27940"/>
                        <a:pt x="3094410" y="31750"/>
                        <a:pt x="2984013" y="24130"/>
                      </a:cubicBezTo>
                      <a:lnTo>
                        <a:pt x="2952471" y="24130"/>
                      </a:lnTo>
                      <a:cubicBezTo>
                        <a:pt x="2860998" y="27940"/>
                        <a:pt x="2763218" y="33020"/>
                        <a:pt x="2668592" y="34290"/>
                      </a:cubicBezTo>
                      <a:cubicBezTo>
                        <a:pt x="2564503" y="35560"/>
                        <a:pt x="2463568" y="31750"/>
                        <a:pt x="2359479" y="30480"/>
                      </a:cubicBezTo>
                      <a:cubicBezTo>
                        <a:pt x="2261699" y="29210"/>
                        <a:pt x="2163918" y="27940"/>
                        <a:pt x="2069292" y="27940"/>
                      </a:cubicBezTo>
                      <a:cubicBezTo>
                        <a:pt x="2034596" y="27940"/>
                        <a:pt x="2003054" y="29210"/>
                        <a:pt x="1968357" y="27940"/>
                      </a:cubicBezTo>
                      <a:cubicBezTo>
                        <a:pt x="1848497" y="26670"/>
                        <a:pt x="608893" y="24130"/>
                        <a:pt x="485879" y="24130"/>
                      </a:cubicBezTo>
                      <a:cubicBezTo>
                        <a:pt x="378636" y="22860"/>
                        <a:pt x="271393" y="24130"/>
                        <a:pt x="164150" y="24130"/>
                      </a:cubicBezTo>
                      <a:cubicBezTo>
                        <a:pt x="107374" y="24130"/>
                        <a:pt x="45720" y="24130"/>
                        <a:pt x="21590" y="25400"/>
                      </a:cubicBezTo>
                      <a:cubicBezTo>
                        <a:pt x="20320" y="25400"/>
                        <a:pt x="21590" y="36830"/>
                        <a:pt x="22860" y="41910"/>
                      </a:cubicBezTo>
                      <a:cubicBezTo>
                        <a:pt x="26670" y="83051"/>
                        <a:pt x="31750" y="132657"/>
                        <a:pt x="34290" y="180713"/>
                      </a:cubicBezTo>
                      <a:cubicBezTo>
                        <a:pt x="36830" y="267523"/>
                        <a:pt x="38100" y="354333"/>
                        <a:pt x="38100" y="441143"/>
                      </a:cubicBezTo>
                      <a:cubicBezTo>
                        <a:pt x="38100" y="496950"/>
                        <a:pt x="36830" y="551206"/>
                        <a:pt x="35560" y="607013"/>
                      </a:cubicBezTo>
                      <a:cubicBezTo>
                        <a:pt x="34290" y="661269"/>
                        <a:pt x="22860" y="1580527"/>
                        <a:pt x="21590" y="1633233"/>
                      </a:cubicBezTo>
                      <a:lnTo>
                        <a:pt x="21590" y="1735545"/>
                      </a:lnTo>
                      <a:cubicBezTo>
                        <a:pt x="21590" y="1813055"/>
                        <a:pt x="20320" y="1892114"/>
                        <a:pt x="20320" y="1969623"/>
                      </a:cubicBezTo>
                      <a:cubicBezTo>
                        <a:pt x="20320" y="1980474"/>
                        <a:pt x="19050" y="1989775"/>
                        <a:pt x="17780" y="2001578"/>
                      </a:cubicBezTo>
                      <a:close/>
                    </a:path>
                  </a:pathLst>
                </a:custGeom>
                <a:solidFill>
                  <a:srgbClr val="715B4D"/>
                </a:solidFill>
              </p:spPr>
            </p:sp>
          </p:grpSp>
          <p:sp>
            <p:nvSpPr>
              <p:cNvPr id="9" name="Freeform 9"/>
              <p:cNvSpPr/>
              <p:nvPr/>
            </p:nvSpPr>
            <p:spPr>
              <a:xfrm rot="-309124" flipH="1">
                <a:off x="12288621" y="819395"/>
                <a:ext cx="4428504" cy="1127419"/>
              </a:xfrm>
              <a:custGeom>
                <a:avLst/>
                <a:gdLst/>
                <a:ahLst/>
                <a:cxnLst/>
                <a:rect l="l" t="t" r="r" b="b"/>
                <a:pathLst>
                  <a:path w="7292519" h="1558776">
                    <a:moveTo>
                      <a:pt x="7292520" y="0"/>
                    </a:moveTo>
                    <a:lnTo>
                      <a:pt x="0" y="0"/>
                    </a:lnTo>
                    <a:lnTo>
                      <a:pt x="0" y="1558776"/>
                    </a:lnTo>
                    <a:lnTo>
                      <a:pt x="7292520" y="1558776"/>
                    </a:lnTo>
                    <a:lnTo>
                      <a:pt x="7292520" y="0"/>
                    </a:lnTo>
                    <a:close/>
                  </a:path>
                </a:pathLst>
              </a:custGeom>
              <a:blipFill>
                <a:blip r:embed="rId3"/>
                <a:stretch>
                  <a:fillRect/>
                </a:stretch>
              </a:blipFill>
            </p:spPr>
          </p:sp>
        </p:grpSp>
        <p:sp>
          <p:nvSpPr>
            <p:cNvPr id="13" name="Rectangle 12"/>
            <p:cNvSpPr/>
            <p:nvPr/>
          </p:nvSpPr>
          <p:spPr>
            <a:xfrm>
              <a:off x="5790933" y="2392078"/>
              <a:ext cx="7359256" cy="5170646"/>
            </a:xfrm>
            <a:prstGeom prst="rect">
              <a:avLst/>
            </a:prstGeom>
          </p:spPr>
          <p:txBody>
            <a:bodyPr wrap="square">
              <a:spAutoFit/>
            </a:bodyPr>
            <a:lstStyle/>
            <a:p>
              <a:pPr algn="ctr"/>
              <a:r>
                <a:rPr lang="en-GB" sz="6600" dirty="0" err="1" smtClean="0">
                  <a:latin typeface="Cambria" panose="02040503050406030204" pitchFamily="18" charset="0"/>
                  <a:ea typeface="Cambria" panose="02040503050406030204" pitchFamily="18" charset="0"/>
                </a:rPr>
                <a:t>Hãy</a:t>
              </a:r>
              <a:r>
                <a:rPr lang="en-GB" sz="6600" dirty="0" smtClean="0">
                  <a:latin typeface="Cambria" panose="02040503050406030204" pitchFamily="18" charset="0"/>
                  <a:ea typeface="Cambria" panose="02040503050406030204" pitchFamily="18" charset="0"/>
                </a:rPr>
                <a:t> </a:t>
              </a:r>
              <a:r>
                <a:rPr lang="en-GB" sz="6600" dirty="0" err="1" smtClean="0">
                  <a:latin typeface="Cambria" panose="02040503050406030204" pitchFamily="18" charset="0"/>
                  <a:ea typeface="Cambria" panose="02040503050406030204" pitchFamily="18" charset="0"/>
                </a:rPr>
                <a:t>thể</a:t>
              </a:r>
              <a:r>
                <a:rPr lang="en-GB" sz="6600" dirty="0" smtClean="0">
                  <a:latin typeface="Cambria" panose="02040503050406030204" pitchFamily="18" charset="0"/>
                  <a:ea typeface="Cambria" panose="02040503050406030204" pitchFamily="18" charset="0"/>
                </a:rPr>
                <a:t> </a:t>
              </a:r>
              <a:r>
                <a:rPr lang="en-GB" sz="6600" dirty="0" err="1" smtClean="0">
                  <a:latin typeface="Cambria" panose="02040503050406030204" pitchFamily="18" charset="0"/>
                  <a:ea typeface="Cambria" panose="02040503050406030204" pitchFamily="18" charset="0"/>
                </a:rPr>
                <a:t>hiện</a:t>
              </a:r>
              <a:r>
                <a:rPr lang="en-GB" sz="6600" dirty="0" smtClean="0">
                  <a:latin typeface="Cambria" panose="02040503050406030204" pitchFamily="18" charset="0"/>
                  <a:ea typeface="Cambria" panose="02040503050406030204" pitchFamily="18" charset="0"/>
                </a:rPr>
                <a:t> </a:t>
              </a:r>
              <a:r>
                <a:rPr lang="en-GB" sz="6600" dirty="0" err="1" smtClean="0">
                  <a:latin typeface="Cambria" panose="02040503050406030204" pitchFamily="18" charset="0"/>
                  <a:ea typeface="Cambria" panose="02040503050406030204" pitchFamily="18" charset="0"/>
                </a:rPr>
                <a:t>một</a:t>
              </a:r>
              <a:r>
                <a:rPr lang="en-GB" sz="6600" dirty="0" smtClean="0">
                  <a:latin typeface="Cambria" panose="02040503050406030204" pitchFamily="18" charset="0"/>
                  <a:ea typeface="Cambria" panose="02040503050406030204" pitchFamily="18" charset="0"/>
                </a:rPr>
                <a:t> </a:t>
              </a:r>
              <a:r>
                <a:rPr lang="en-GB" sz="6600" dirty="0" err="1" smtClean="0">
                  <a:latin typeface="Cambria" panose="02040503050406030204" pitchFamily="18" charset="0"/>
                  <a:ea typeface="Cambria" panose="02040503050406030204" pitchFamily="18" charset="0"/>
                </a:rPr>
                <a:t>bài</a:t>
              </a:r>
              <a:r>
                <a:rPr lang="en-GB" sz="6600" dirty="0" smtClean="0">
                  <a:latin typeface="Cambria" panose="02040503050406030204" pitchFamily="18" charset="0"/>
                  <a:ea typeface="Cambria" panose="02040503050406030204" pitchFamily="18" charset="0"/>
                </a:rPr>
                <a:t> </a:t>
              </a:r>
              <a:r>
                <a:rPr lang="en-GB" sz="6600" dirty="0" err="1" smtClean="0">
                  <a:latin typeface="Cambria" panose="02040503050406030204" pitchFamily="18" charset="0"/>
                  <a:ea typeface="Cambria" panose="02040503050406030204" pitchFamily="18" charset="0"/>
                </a:rPr>
                <a:t>hát</a:t>
              </a:r>
              <a:r>
                <a:rPr lang="en-GB" sz="6600" dirty="0" smtClean="0">
                  <a:latin typeface="Cambria" panose="02040503050406030204" pitchFamily="18" charset="0"/>
                  <a:ea typeface="Cambria" panose="02040503050406030204" pitchFamily="18" charset="0"/>
                </a:rPr>
                <a:t>, </a:t>
              </a:r>
              <a:r>
                <a:rPr lang="en-GB" sz="6600" dirty="0" err="1" smtClean="0">
                  <a:latin typeface="Cambria" panose="02040503050406030204" pitchFamily="18" charset="0"/>
                  <a:ea typeface="Cambria" panose="02040503050406030204" pitchFamily="18" charset="0"/>
                </a:rPr>
                <a:t>bài</a:t>
              </a:r>
              <a:r>
                <a:rPr lang="en-GB" sz="6600" dirty="0" smtClean="0">
                  <a:latin typeface="Cambria" panose="02040503050406030204" pitchFamily="18" charset="0"/>
                  <a:ea typeface="Cambria" panose="02040503050406030204" pitchFamily="18" charset="0"/>
                </a:rPr>
                <a:t> </a:t>
              </a:r>
              <a:r>
                <a:rPr lang="en-GB" sz="6600" dirty="0" err="1" smtClean="0">
                  <a:latin typeface="Cambria" panose="02040503050406030204" pitchFamily="18" charset="0"/>
                  <a:ea typeface="Cambria" panose="02040503050406030204" pitchFamily="18" charset="0"/>
                </a:rPr>
                <a:t>thơ</a:t>
              </a:r>
              <a:r>
                <a:rPr lang="en-GB" sz="6600" dirty="0" smtClean="0">
                  <a:latin typeface="Cambria" panose="02040503050406030204" pitchFamily="18" charset="0"/>
                  <a:ea typeface="Cambria" panose="02040503050406030204" pitchFamily="18" charset="0"/>
                </a:rPr>
                <a:t> </a:t>
              </a:r>
              <a:r>
                <a:rPr lang="en-GB" sz="6600" dirty="0" err="1" smtClean="0">
                  <a:latin typeface="Cambria" panose="02040503050406030204" pitchFamily="18" charset="0"/>
                  <a:ea typeface="Cambria" panose="02040503050406030204" pitchFamily="18" charset="0"/>
                </a:rPr>
                <a:t>hoặc</a:t>
              </a:r>
              <a:r>
                <a:rPr lang="en-GB" sz="6600" dirty="0" smtClean="0">
                  <a:latin typeface="Cambria" panose="02040503050406030204" pitchFamily="18" charset="0"/>
                  <a:ea typeface="Cambria" panose="02040503050406030204" pitchFamily="18" charset="0"/>
                </a:rPr>
                <a:t> </a:t>
              </a:r>
              <a:r>
                <a:rPr lang="en-GB" sz="6600" dirty="0" err="1" smtClean="0">
                  <a:latin typeface="Cambria" panose="02040503050406030204" pitchFamily="18" charset="0"/>
                  <a:ea typeface="Cambria" panose="02040503050406030204" pitchFamily="18" charset="0"/>
                </a:rPr>
                <a:t>một</a:t>
              </a:r>
              <a:r>
                <a:rPr lang="en-GB" sz="6600" dirty="0" smtClean="0">
                  <a:latin typeface="Cambria" panose="02040503050406030204" pitchFamily="18" charset="0"/>
                  <a:ea typeface="Cambria" panose="02040503050406030204" pitchFamily="18" charset="0"/>
                </a:rPr>
                <a:t> </a:t>
              </a:r>
              <a:r>
                <a:rPr lang="en-GB" sz="6600" dirty="0" err="1" smtClean="0">
                  <a:latin typeface="Cambria" panose="02040503050406030204" pitchFamily="18" charset="0"/>
                  <a:ea typeface="Cambria" panose="02040503050406030204" pitchFamily="18" charset="0"/>
                </a:rPr>
                <a:t>câu</a:t>
              </a:r>
              <a:r>
                <a:rPr lang="en-GB" sz="6600" dirty="0" smtClean="0">
                  <a:latin typeface="Cambria" panose="02040503050406030204" pitchFamily="18" charset="0"/>
                  <a:ea typeface="Cambria" panose="02040503050406030204" pitchFamily="18" charset="0"/>
                </a:rPr>
                <a:t> </a:t>
              </a:r>
              <a:r>
                <a:rPr lang="en-GB" sz="6600" dirty="0" err="1" smtClean="0">
                  <a:latin typeface="Cambria" panose="02040503050406030204" pitchFamily="18" charset="0"/>
                  <a:ea typeface="Cambria" panose="02040503050406030204" pitchFamily="18" charset="0"/>
                </a:rPr>
                <a:t>chuyện</a:t>
              </a:r>
              <a:r>
                <a:rPr lang="en-GB" sz="6600" dirty="0" smtClean="0">
                  <a:latin typeface="Cambria" panose="02040503050406030204" pitchFamily="18" charset="0"/>
                  <a:ea typeface="Cambria" panose="02040503050406030204" pitchFamily="18" charset="0"/>
                </a:rPr>
                <a:t> </a:t>
              </a:r>
              <a:r>
                <a:rPr lang="en-GB" sz="6600" dirty="0" err="1" smtClean="0">
                  <a:latin typeface="Cambria" panose="02040503050406030204" pitchFamily="18" charset="0"/>
                  <a:ea typeface="Cambria" panose="02040503050406030204" pitchFamily="18" charset="0"/>
                </a:rPr>
                <a:t>liên</a:t>
              </a:r>
              <a:r>
                <a:rPr lang="en-GB" sz="6600" dirty="0" smtClean="0">
                  <a:latin typeface="Cambria" panose="02040503050406030204" pitchFamily="18" charset="0"/>
                  <a:ea typeface="Cambria" panose="02040503050406030204" pitchFamily="18" charset="0"/>
                </a:rPr>
                <a:t> </a:t>
              </a:r>
              <a:r>
                <a:rPr lang="en-GB" sz="6600" dirty="0" err="1" smtClean="0">
                  <a:latin typeface="Cambria" panose="02040503050406030204" pitchFamily="18" charset="0"/>
                  <a:ea typeface="Cambria" panose="02040503050406030204" pitchFamily="18" charset="0"/>
                </a:rPr>
                <a:t>quan</a:t>
              </a:r>
              <a:r>
                <a:rPr lang="en-GB" sz="6600" dirty="0" smtClean="0">
                  <a:latin typeface="Cambria" panose="02040503050406030204" pitchFamily="18" charset="0"/>
                  <a:ea typeface="Cambria" panose="02040503050406030204" pitchFamily="18" charset="0"/>
                </a:rPr>
                <a:t> </a:t>
              </a:r>
              <a:r>
                <a:rPr lang="en-GB" sz="6600" dirty="0" err="1" smtClean="0">
                  <a:latin typeface="Cambria" panose="02040503050406030204" pitchFamily="18" charset="0"/>
                  <a:ea typeface="Cambria" panose="02040503050406030204" pitchFamily="18" charset="0"/>
                </a:rPr>
                <a:t>đến</a:t>
              </a:r>
              <a:r>
                <a:rPr lang="en-GB" sz="6600" dirty="0" smtClean="0">
                  <a:latin typeface="Cambria" panose="02040503050406030204" pitchFamily="18" charset="0"/>
                  <a:ea typeface="Cambria" panose="02040503050406030204" pitchFamily="18" charset="0"/>
                </a:rPr>
                <a:t> </a:t>
              </a:r>
              <a:r>
                <a:rPr lang="en-GB" sz="6600" dirty="0" err="1" smtClean="0">
                  <a:latin typeface="Cambria" panose="02040503050406030204" pitchFamily="18" charset="0"/>
                  <a:ea typeface="Cambria" panose="02040503050406030204" pitchFamily="18" charset="0"/>
                </a:rPr>
                <a:t>Bác</a:t>
              </a:r>
              <a:r>
                <a:rPr lang="en-GB" sz="6600" dirty="0" smtClean="0">
                  <a:latin typeface="Cambria" panose="02040503050406030204" pitchFamily="18" charset="0"/>
                  <a:ea typeface="Cambria" panose="02040503050406030204" pitchFamily="18" charset="0"/>
                </a:rPr>
                <a:t> </a:t>
              </a:r>
              <a:r>
                <a:rPr lang="en-GB" sz="6600" dirty="0" err="1" smtClean="0">
                  <a:latin typeface="Cambria" panose="02040503050406030204" pitchFamily="18" charset="0"/>
                  <a:ea typeface="Cambria" panose="02040503050406030204" pitchFamily="18" charset="0"/>
                </a:rPr>
                <a:t>Hồ</a:t>
              </a:r>
              <a:r>
                <a:rPr lang="en-GB" sz="6600" dirty="0" smtClean="0">
                  <a:latin typeface="Cambria" panose="02040503050406030204" pitchFamily="18" charset="0"/>
                  <a:ea typeface="Cambria" panose="02040503050406030204" pitchFamily="18" charset="0"/>
                </a:rPr>
                <a:t>.</a:t>
              </a:r>
              <a:endParaRPr lang="en-GB" sz="6600" b="1" i="1" dirty="0">
                <a:latin typeface="Cambria" panose="02040503050406030204" pitchFamily="18" charset="0"/>
                <a:ea typeface="Cambria" panose="02040503050406030204" pitchFamily="18" charset="0"/>
              </a:endParaRPr>
            </a:p>
          </p:txBody>
        </p:sp>
      </p:grpSp>
      <p:sp>
        <p:nvSpPr>
          <p:cNvPr id="17" name="Freeform 9"/>
          <p:cNvSpPr/>
          <p:nvPr/>
        </p:nvSpPr>
        <p:spPr>
          <a:xfrm>
            <a:off x="1541986" y="5321729"/>
            <a:ext cx="4052105" cy="4082725"/>
          </a:xfrm>
          <a:custGeom>
            <a:avLst/>
            <a:gdLst/>
            <a:ahLst/>
            <a:cxnLst/>
            <a:rect l="l" t="t" r="r" b="b"/>
            <a:pathLst>
              <a:path w="4052105" h="4082725">
                <a:moveTo>
                  <a:pt x="0" y="0"/>
                </a:moveTo>
                <a:lnTo>
                  <a:pt x="4052105" y="0"/>
                </a:lnTo>
                <a:lnTo>
                  <a:pt x="4052105" y="4082725"/>
                </a:lnTo>
                <a:lnTo>
                  <a:pt x="0" y="4082725"/>
                </a:lnTo>
                <a:lnTo>
                  <a:pt x="0" y="0"/>
                </a:lnTo>
                <a:close/>
              </a:path>
            </a:pathLst>
          </a:custGeom>
          <a:blipFill>
            <a:blip r:embed="rId4"/>
            <a:stretch>
              <a:fillRect/>
            </a:stretch>
          </a:blipFill>
        </p:spPr>
      </p:sp>
    </p:spTree>
    <p:extLst>
      <p:ext uri="{BB962C8B-B14F-4D97-AF65-F5344CB8AC3E}">
        <p14:creationId xmlns:p14="http://schemas.microsoft.com/office/powerpoint/2010/main" val="1249952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662724"/>
        </a:solidFill>
        <a:effectLst/>
      </p:bgPr>
    </p:bg>
    <p:spTree>
      <p:nvGrpSpPr>
        <p:cNvPr id="1" name=""/>
        <p:cNvGrpSpPr/>
        <p:nvPr/>
      </p:nvGrpSpPr>
      <p:grpSpPr>
        <a:xfrm>
          <a:off x="0" y="0"/>
          <a:ext cx="0" cy="0"/>
          <a:chOff x="0" y="0"/>
          <a:chExt cx="0" cy="0"/>
        </a:xfrm>
      </p:grpSpPr>
      <p:grpSp>
        <p:nvGrpSpPr>
          <p:cNvPr id="7" name="Group 6"/>
          <p:cNvGrpSpPr/>
          <p:nvPr/>
        </p:nvGrpSpPr>
        <p:grpSpPr>
          <a:xfrm>
            <a:off x="3276600" y="876300"/>
            <a:ext cx="12203147" cy="7981706"/>
            <a:chOff x="3276600" y="876300"/>
            <a:chExt cx="12203147" cy="7981706"/>
          </a:xfrm>
        </p:grpSpPr>
        <p:grpSp>
          <p:nvGrpSpPr>
            <p:cNvPr id="14" name="Group 13"/>
            <p:cNvGrpSpPr/>
            <p:nvPr/>
          </p:nvGrpSpPr>
          <p:grpSpPr>
            <a:xfrm>
              <a:off x="3276600" y="876300"/>
              <a:ext cx="12203147" cy="7981706"/>
              <a:chOff x="6613206" y="819395"/>
              <a:chExt cx="10771541" cy="6499442"/>
            </a:xfrm>
          </p:grpSpPr>
          <p:sp>
            <p:nvSpPr>
              <p:cNvPr id="2" name="Freeform 2"/>
              <p:cNvSpPr/>
              <p:nvPr/>
            </p:nvSpPr>
            <p:spPr>
              <a:xfrm rot="355552">
                <a:off x="14524049" y="1083684"/>
                <a:ext cx="2860698" cy="3760104"/>
              </a:xfrm>
              <a:custGeom>
                <a:avLst/>
                <a:gdLst/>
                <a:ahLst/>
                <a:cxnLst/>
                <a:rect l="l" t="t" r="r" b="b"/>
                <a:pathLst>
                  <a:path w="4710777" h="5198743">
                    <a:moveTo>
                      <a:pt x="0" y="0"/>
                    </a:moveTo>
                    <a:lnTo>
                      <a:pt x="4710777" y="0"/>
                    </a:lnTo>
                    <a:lnTo>
                      <a:pt x="4710777" y="5198743"/>
                    </a:lnTo>
                    <a:lnTo>
                      <a:pt x="0" y="5198743"/>
                    </a:lnTo>
                    <a:lnTo>
                      <a:pt x="0" y="0"/>
                    </a:lnTo>
                    <a:close/>
                  </a:path>
                </a:pathLst>
              </a:custGeom>
              <a:blipFill>
                <a:blip r:embed="rId2"/>
                <a:stretch>
                  <a:fillRect l="-5179" r="-5179"/>
                </a:stretch>
              </a:blipFill>
            </p:spPr>
          </p:sp>
          <p:sp>
            <p:nvSpPr>
              <p:cNvPr id="3" name="Freeform 3"/>
              <p:cNvSpPr/>
              <p:nvPr/>
            </p:nvSpPr>
            <p:spPr>
              <a:xfrm rot="-130388">
                <a:off x="6613206" y="3558733"/>
                <a:ext cx="2860698" cy="3760104"/>
              </a:xfrm>
              <a:custGeom>
                <a:avLst/>
                <a:gdLst/>
                <a:ahLst/>
                <a:cxnLst/>
                <a:rect l="l" t="t" r="r" b="b"/>
                <a:pathLst>
                  <a:path w="4710777" h="5198743">
                    <a:moveTo>
                      <a:pt x="0" y="0"/>
                    </a:moveTo>
                    <a:lnTo>
                      <a:pt x="4710777" y="0"/>
                    </a:lnTo>
                    <a:lnTo>
                      <a:pt x="4710777" y="5198743"/>
                    </a:lnTo>
                    <a:lnTo>
                      <a:pt x="0" y="5198743"/>
                    </a:lnTo>
                    <a:lnTo>
                      <a:pt x="0" y="0"/>
                    </a:lnTo>
                    <a:close/>
                  </a:path>
                </a:pathLst>
              </a:custGeom>
              <a:blipFill>
                <a:blip r:embed="rId2"/>
                <a:stretch>
                  <a:fillRect l="-5179" r="-5179"/>
                </a:stretch>
              </a:blipFill>
            </p:spPr>
          </p:sp>
          <p:grpSp>
            <p:nvGrpSpPr>
              <p:cNvPr id="4" name="Group 4"/>
              <p:cNvGrpSpPr/>
              <p:nvPr/>
            </p:nvGrpSpPr>
            <p:grpSpPr>
              <a:xfrm>
                <a:off x="7467599" y="1272848"/>
                <a:ext cx="9490569" cy="5775652"/>
                <a:chOff x="0" y="0"/>
                <a:chExt cx="4024168" cy="2056188"/>
              </a:xfrm>
            </p:grpSpPr>
            <p:sp>
              <p:nvSpPr>
                <p:cNvPr id="5" name="Freeform 5"/>
                <p:cNvSpPr/>
                <p:nvPr/>
              </p:nvSpPr>
              <p:spPr>
                <a:xfrm>
                  <a:off x="16510" y="11430"/>
                  <a:ext cx="3993688" cy="2032058"/>
                </a:xfrm>
                <a:custGeom>
                  <a:avLst/>
                  <a:gdLst/>
                  <a:ahLst/>
                  <a:cxnLst/>
                  <a:rect l="l" t="t" r="r" b="b"/>
                  <a:pathLst>
                    <a:path w="3993688" h="2032058">
                      <a:moveTo>
                        <a:pt x="1270" y="0"/>
                      </a:moveTo>
                      <a:lnTo>
                        <a:pt x="3993688" y="15240"/>
                      </a:lnTo>
                      <a:lnTo>
                        <a:pt x="3961938" y="2032058"/>
                      </a:lnTo>
                      <a:lnTo>
                        <a:pt x="1444020" y="2032058"/>
                      </a:lnTo>
                      <a:lnTo>
                        <a:pt x="0" y="2005388"/>
                      </a:lnTo>
                      <a:lnTo>
                        <a:pt x="11430" y="656320"/>
                      </a:lnTo>
                      <a:close/>
                    </a:path>
                  </a:pathLst>
                </a:custGeom>
                <a:solidFill>
                  <a:schemeClr val="bg1"/>
                </a:solidFill>
              </p:spPr>
            </p:sp>
            <p:sp>
              <p:nvSpPr>
                <p:cNvPr id="6" name="Freeform 6"/>
                <p:cNvSpPr/>
                <p:nvPr/>
              </p:nvSpPr>
              <p:spPr>
                <a:xfrm>
                  <a:off x="0" y="-1270"/>
                  <a:ext cx="4022898" cy="2057458"/>
                </a:xfrm>
                <a:custGeom>
                  <a:avLst/>
                  <a:gdLst/>
                  <a:ahLst/>
                  <a:cxnLst/>
                  <a:rect l="l" t="t" r="r" b="b"/>
                  <a:pathLst>
                    <a:path w="4022898" h="2057458">
                      <a:moveTo>
                        <a:pt x="3988608" y="2032058"/>
                      </a:moveTo>
                      <a:cubicBezTo>
                        <a:pt x="3986068" y="2035868"/>
                        <a:pt x="3982258" y="2040948"/>
                        <a:pt x="3978448" y="2044758"/>
                      </a:cubicBezTo>
                      <a:cubicBezTo>
                        <a:pt x="3974638" y="2047298"/>
                        <a:pt x="3969558" y="2049838"/>
                        <a:pt x="3965748" y="2049838"/>
                      </a:cubicBezTo>
                      <a:cubicBezTo>
                        <a:pt x="3835649" y="2048568"/>
                        <a:pt x="3665322" y="2054918"/>
                        <a:pt x="3491840" y="2057458"/>
                      </a:cubicBezTo>
                      <a:cubicBezTo>
                        <a:pt x="3438219" y="2057458"/>
                        <a:pt x="3381443" y="2056188"/>
                        <a:pt x="3327822" y="2056188"/>
                      </a:cubicBezTo>
                      <a:cubicBezTo>
                        <a:pt x="3207962" y="2054918"/>
                        <a:pt x="3088102" y="2053648"/>
                        <a:pt x="2968242" y="2053648"/>
                      </a:cubicBezTo>
                      <a:lnTo>
                        <a:pt x="2577120" y="2053648"/>
                      </a:lnTo>
                      <a:cubicBezTo>
                        <a:pt x="2488802" y="2053648"/>
                        <a:pt x="2403638" y="2052378"/>
                        <a:pt x="2315320" y="2052378"/>
                      </a:cubicBezTo>
                      <a:cubicBezTo>
                        <a:pt x="2239619" y="2052378"/>
                        <a:pt x="2160764" y="2052378"/>
                        <a:pt x="2085063" y="2053648"/>
                      </a:cubicBezTo>
                      <a:lnTo>
                        <a:pt x="2037750" y="2053648"/>
                      </a:lnTo>
                      <a:cubicBezTo>
                        <a:pt x="1927353" y="2052378"/>
                        <a:pt x="697211" y="2051108"/>
                        <a:pt x="586814" y="2048568"/>
                      </a:cubicBezTo>
                      <a:cubicBezTo>
                        <a:pt x="520576" y="2047298"/>
                        <a:pt x="454337" y="2042218"/>
                        <a:pt x="388099" y="2039678"/>
                      </a:cubicBezTo>
                      <a:cubicBezTo>
                        <a:pt x="268239" y="2034598"/>
                        <a:pt x="148379" y="2030788"/>
                        <a:pt x="41910" y="2025708"/>
                      </a:cubicBezTo>
                      <a:cubicBezTo>
                        <a:pt x="33020" y="2024438"/>
                        <a:pt x="24130" y="2021898"/>
                        <a:pt x="16510" y="2018088"/>
                      </a:cubicBezTo>
                      <a:cubicBezTo>
                        <a:pt x="5080" y="2013008"/>
                        <a:pt x="0" y="2001578"/>
                        <a:pt x="1270" y="1985125"/>
                      </a:cubicBezTo>
                      <a:cubicBezTo>
                        <a:pt x="2540" y="1895214"/>
                        <a:pt x="3810" y="1803754"/>
                        <a:pt x="3810" y="1713843"/>
                      </a:cubicBezTo>
                      <a:cubicBezTo>
                        <a:pt x="5080" y="1622382"/>
                        <a:pt x="17780" y="662820"/>
                        <a:pt x="17780" y="571359"/>
                      </a:cubicBezTo>
                      <a:cubicBezTo>
                        <a:pt x="19050" y="482999"/>
                        <a:pt x="20320" y="394638"/>
                        <a:pt x="19050" y="304728"/>
                      </a:cubicBezTo>
                      <a:cubicBezTo>
                        <a:pt x="17780" y="216367"/>
                        <a:pt x="16510" y="129557"/>
                        <a:pt x="6350" y="48260"/>
                      </a:cubicBezTo>
                      <a:cubicBezTo>
                        <a:pt x="5080" y="35560"/>
                        <a:pt x="2540" y="22860"/>
                        <a:pt x="1270" y="10160"/>
                      </a:cubicBezTo>
                      <a:cubicBezTo>
                        <a:pt x="3810" y="8890"/>
                        <a:pt x="5080" y="7620"/>
                        <a:pt x="6350" y="7620"/>
                      </a:cubicBezTo>
                      <a:cubicBezTo>
                        <a:pt x="34290" y="6350"/>
                        <a:pt x="82141" y="5080"/>
                        <a:pt x="151533" y="3810"/>
                      </a:cubicBezTo>
                      <a:cubicBezTo>
                        <a:pt x="249314" y="1270"/>
                        <a:pt x="350248" y="1270"/>
                        <a:pt x="448029" y="1270"/>
                      </a:cubicBezTo>
                      <a:cubicBezTo>
                        <a:pt x="571043" y="2540"/>
                        <a:pt x="1813801" y="5080"/>
                        <a:pt x="1936815" y="6350"/>
                      </a:cubicBezTo>
                      <a:cubicBezTo>
                        <a:pt x="2056675" y="7620"/>
                        <a:pt x="2176535" y="7620"/>
                        <a:pt x="2296395" y="7620"/>
                      </a:cubicBezTo>
                      <a:cubicBezTo>
                        <a:pt x="2362634" y="7620"/>
                        <a:pt x="2428872" y="7620"/>
                        <a:pt x="2495110" y="8890"/>
                      </a:cubicBezTo>
                      <a:cubicBezTo>
                        <a:pt x="2624433" y="11430"/>
                        <a:pt x="2756910" y="10160"/>
                        <a:pt x="2886232" y="2540"/>
                      </a:cubicBezTo>
                      <a:cubicBezTo>
                        <a:pt x="2939854" y="0"/>
                        <a:pt x="2993475" y="2540"/>
                        <a:pt x="3047097" y="2540"/>
                      </a:cubicBezTo>
                      <a:cubicBezTo>
                        <a:pt x="3166957" y="2540"/>
                        <a:pt x="3286817" y="1270"/>
                        <a:pt x="3406677" y="3810"/>
                      </a:cubicBezTo>
                      <a:cubicBezTo>
                        <a:pt x="3558079" y="6350"/>
                        <a:pt x="3706326" y="13970"/>
                        <a:pt x="3857728" y="17780"/>
                      </a:cubicBezTo>
                      <a:cubicBezTo>
                        <a:pt x="3923967" y="20320"/>
                        <a:pt x="3956858" y="19050"/>
                        <a:pt x="3983528" y="21590"/>
                      </a:cubicBezTo>
                      <a:cubicBezTo>
                        <a:pt x="3992418" y="22860"/>
                        <a:pt x="4001308" y="25400"/>
                        <a:pt x="4010198" y="27940"/>
                      </a:cubicBezTo>
                      <a:cubicBezTo>
                        <a:pt x="4017818" y="30480"/>
                        <a:pt x="4021628" y="36830"/>
                        <a:pt x="4021628" y="46990"/>
                      </a:cubicBezTo>
                      <a:cubicBezTo>
                        <a:pt x="4022898" y="87702"/>
                        <a:pt x="4019088" y="134207"/>
                        <a:pt x="4015278" y="180713"/>
                      </a:cubicBezTo>
                      <a:cubicBezTo>
                        <a:pt x="4011468" y="219467"/>
                        <a:pt x="4010198" y="259772"/>
                        <a:pt x="4008928" y="298527"/>
                      </a:cubicBezTo>
                      <a:cubicBezTo>
                        <a:pt x="4006388" y="363634"/>
                        <a:pt x="4005118" y="428742"/>
                        <a:pt x="4003848" y="493850"/>
                      </a:cubicBezTo>
                      <a:cubicBezTo>
                        <a:pt x="4002578" y="554307"/>
                        <a:pt x="4001308" y="614764"/>
                        <a:pt x="4001308" y="675221"/>
                      </a:cubicBezTo>
                      <a:cubicBezTo>
                        <a:pt x="4001308" y="775983"/>
                        <a:pt x="3989878" y="1743296"/>
                        <a:pt x="3988608" y="1844058"/>
                      </a:cubicBezTo>
                      <a:cubicBezTo>
                        <a:pt x="3991148" y="1909166"/>
                        <a:pt x="3989878" y="1974274"/>
                        <a:pt x="3988608" y="2032058"/>
                      </a:cubicBezTo>
                      <a:close/>
                      <a:moveTo>
                        <a:pt x="17780" y="2001578"/>
                      </a:moveTo>
                      <a:cubicBezTo>
                        <a:pt x="22860" y="2002848"/>
                        <a:pt x="29210" y="2005388"/>
                        <a:pt x="36830" y="2005388"/>
                      </a:cubicBezTo>
                      <a:cubicBezTo>
                        <a:pt x="145225" y="2010468"/>
                        <a:pt x="274547" y="2015548"/>
                        <a:pt x="400716" y="2019358"/>
                      </a:cubicBezTo>
                      <a:cubicBezTo>
                        <a:pt x="460646" y="2021898"/>
                        <a:pt x="520576" y="2025708"/>
                        <a:pt x="583660" y="2026978"/>
                      </a:cubicBezTo>
                      <a:cubicBezTo>
                        <a:pt x="624664" y="2028248"/>
                        <a:pt x="1785413" y="2024438"/>
                        <a:pt x="1823264" y="2025708"/>
                      </a:cubicBezTo>
                      <a:cubicBezTo>
                        <a:pt x="1889502" y="2026978"/>
                        <a:pt x="1955741" y="2029518"/>
                        <a:pt x="2021979" y="2030788"/>
                      </a:cubicBezTo>
                      <a:cubicBezTo>
                        <a:pt x="2053521" y="2032058"/>
                        <a:pt x="2081909" y="2032058"/>
                        <a:pt x="2113451" y="2032058"/>
                      </a:cubicBezTo>
                      <a:cubicBezTo>
                        <a:pt x="2255390" y="2032058"/>
                        <a:pt x="2394176" y="2030788"/>
                        <a:pt x="2536115" y="2032058"/>
                      </a:cubicBezTo>
                      <a:cubicBezTo>
                        <a:pt x="2589736" y="2032058"/>
                        <a:pt x="2646512" y="2034598"/>
                        <a:pt x="2700134" y="2034598"/>
                      </a:cubicBezTo>
                      <a:cubicBezTo>
                        <a:pt x="2782143" y="2034598"/>
                        <a:pt x="2860998" y="2030788"/>
                        <a:pt x="2943008" y="2030788"/>
                      </a:cubicBezTo>
                      <a:cubicBezTo>
                        <a:pt x="3040788" y="2030788"/>
                        <a:pt x="3135415" y="2032058"/>
                        <a:pt x="3233195" y="2032058"/>
                      </a:cubicBezTo>
                      <a:cubicBezTo>
                        <a:pt x="3362518" y="2032058"/>
                        <a:pt x="3494994" y="2032058"/>
                        <a:pt x="3624317" y="2030788"/>
                      </a:cubicBezTo>
                      <a:cubicBezTo>
                        <a:pt x="3741023" y="2029518"/>
                        <a:pt x="3854574" y="2026978"/>
                        <a:pt x="3950508" y="2024438"/>
                      </a:cubicBezTo>
                      <a:cubicBezTo>
                        <a:pt x="3955588" y="2024438"/>
                        <a:pt x="3960668" y="2021898"/>
                        <a:pt x="3967018" y="2020628"/>
                      </a:cubicBezTo>
                      <a:cubicBezTo>
                        <a:pt x="3967018" y="2007928"/>
                        <a:pt x="3968288" y="1995228"/>
                        <a:pt x="3968288" y="1980474"/>
                      </a:cubicBezTo>
                      <a:lnTo>
                        <a:pt x="3968288" y="1932419"/>
                      </a:lnTo>
                      <a:cubicBezTo>
                        <a:pt x="3969558" y="1853359"/>
                        <a:pt x="3972098" y="1772750"/>
                        <a:pt x="3970828" y="1693691"/>
                      </a:cubicBezTo>
                      <a:cubicBezTo>
                        <a:pt x="3969558" y="1582077"/>
                        <a:pt x="3982258" y="605463"/>
                        <a:pt x="3986068" y="493850"/>
                      </a:cubicBezTo>
                      <a:cubicBezTo>
                        <a:pt x="3988608" y="428742"/>
                        <a:pt x="3991148" y="363634"/>
                        <a:pt x="3991148" y="298527"/>
                      </a:cubicBezTo>
                      <a:cubicBezTo>
                        <a:pt x="3991148" y="244270"/>
                        <a:pt x="3992418" y="191564"/>
                        <a:pt x="4000038" y="138858"/>
                      </a:cubicBezTo>
                      <a:cubicBezTo>
                        <a:pt x="4003848" y="107854"/>
                        <a:pt x="4006388" y="76851"/>
                        <a:pt x="4001308" y="49530"/>
                      </a:cubicBezTo>
                      <a:cubicBezTo>
                        <a:pt x="3993688" y="49530"/>
                        <a:pt x="3987338" y="48260"/>
                        <a:pt x="3979718" y="48260"/>
                      </a:cubicBezTo>
                      <a:cubicBezTo>
                        <a:pt x="3946698" y="45720"/>
                        <a:pt x="3879808" y="45720"/>
                        <a:pt x="3794644" y="40640"/>
                      </a:cubicBezTo>
                      <a:cubicBezTo>
                        <a:pt x="3636934" y="33020"/>
                        <a:pt x="3476069" y="27940"/>
                        <a:pt x="3318359" y="27940"/>
                      </a:cubicBezTo>
                      <a:cubicBezTo>
                        <a:pt x="3207961" y="27940"/>
                        <a:pt x="3094410" y="31750"/>
                        <a:pt x="2984013" y="24130"/>
                      </a:cubicBezTo>
                      <a:lnTo>
                        <a:pt x="2952471" y="24130"/>
                      </a:lnTo>
                      <a:cubicBezTo>
                        <a:pt x="2860998" y="27940"/>
                        <a:pt x="2763218" y="33020"/>
                        <a:pt x="2668592" y="34290"/>
                      </a:cubicBezTo>
                      <a:cubicBezTo>
                        <a:pt x="2564503" y="35560"/>
                        <a:pt x="2463568" y="31750"/>
                        <a:pt x="2359479" y="30480"/>
                      </a:cubicBezTo>
                      <a:cubicBezTo>
                        <a:pt x="2261699" y="29210"/>
                        <a:pt x="2163918" y="27940"/>
                        <a:pt x="2069292" y="27940"/>
                      </a:cubicBezTo>
                      <a:cubicBezTo>
                        <a:pt x="2034596" y="27940"/>
                        <a:pt x="2003054" y="29210"/>
                        <a:pt x="1968357" y="27940"/>
                      </a:cubicBezTo>
                      <a:cubicBezTo>
                        <a:pt x="1848497" y="26670"/>
                        <a:pt x="608893" y="24130"/>
                        <a:pt x="485879" y="24130"/>
                      </a:cubicBezTo>
                      <a:cubicBezTo>
                        <a:pt x="378636" y="22860"/>
                        <a:pt x="271393" y="24130"/>
                        <a:pt x="164150" y="24130"/>
                      </a:cubicBezTo>
                      <a:cubicBezTo>
                        <a:pt x="107374" y="24130"/>
                        <a:pt x="45720" y="24130"/>
                        <a:pt x="21590" y="25400"/>
                      </a:cubicBezTo>
                      <a:cubicBezTo>
                        <a:pt x="20320" y="25400"/>
                        <a:pt x="21590" y="36830"/>
                        <a:pt x="22860" y="41910"/>
                      </a:cubicBezTo>
                      <a:cubicBezTo>
                        <a:pt x="26670" y="83051"/>
                        <a:pt x="31750" y="132657"/>
                        <a:pt x="34290" y="180713"/>
                      </a:cubicBezTo>
                      <a:cubicBezTo>
                        <a:pt x="36830" y="267523"/>
                        <a:pt x="38100" y="354333"/>
                        <a:pt x="38100" y="441143"/>
                      </a:cubicBezTo>
                      <a:cubicBezTo>
                        <a:pt x="38100" y="496950"/>
                        <a:pt x="36830" y="551206"/>
                        <a:pt x="35560" y="607013"/>
                      </a:cubicBezTo>
                      <a:cubicBezTo>
                        <a:pt x="34290" y="661269"/>
                        <a:pt x="22860" y="1580527"/>
                        <a:pt x="21590" y="1633233"/>
                      </a:cubicBezTo>
                      <a:lnTo>
                        <a:pt x="21590" y="1735545"/>
                      </a:lnTo>
                      <a:cubicBezTo>
                        <a:pt x="21590" y="1813055"/>
                        <a:pt x="20320" y="1892114"/>
                        <a:pt x="20320" y="1969623"/>
                      </a:cubicBezTo>
                      <a:cubicBezTo>
                        <a:pt x="20320" y="1980474"/>
                        <a:pt x="19050" y="1989775"/>
                        <a:pt x="17780" y="2001578"/>
                      </a:cubicBezTo>
                      <a:close/>
                    </a:path>
                  </a:pathLst>
                </a:custGeom>
                <a:solidFill>
                  <a:srgbClr val="715B4D"/>
                </a:solidFill>
              </p:spPr>
            </p:sp>
          </p:grpSp>
          <p:sp>
            <p:nvSpPr>
              <p:cNvPr id="9" name="Freeform 9"/>
              <p:cNvSpPr/>
              <p:nvPr/>
            </p:nvSpPr>
            <p:spPr>
              <a:xfrm rot="-309124" flipH="1">
                <a:off x="12288621" y="819395"/>
                <a:ext cx="4428504" cy="1127419"/>
              </a:xfrm>
              <a:custGeom>
                <a:avLst/>
                <a:gdLst/>
                <a:ahLst/>
                <a:cxnLst/>
                <a:rect l="l" t="t" r="r" b="b"/>
                <a:pathLst>
                  <a:path w="7292519" h="1558776">
                    <a:moveTo>
                      <a:pt x="7292520" y="0"/>
                    </a:moveTo>
                    <a:lnTo>
                      <a:pt x="0" y="0"/>
                    </a:lnTo>
                    <a:lnTo>
                      <a:pt x="0" y="1558776"/>
                    </a:lnTo>
                    <a:lnTo>
                      <a:pt x="7292520" y="1558776"/>
                    </a:lnTo>
                    <a:lnTo>
                      <a:pt x="7292520" y="0"/>
                    </a:lnTo>
                    <a:close/>
                  </a:path>
                </a:pathLst>
              </a:custGeom>
              <a:blipFill>
                <a:blip r:embed="rId3"/>
                <a:stretch>
                  <a:fillRect/>
                </a:stretch>
              </a:blipFill>
            </p:spPr>
          </p:sp>
        </p:grpSp>
        <p:sp>
          <p:nvSpPr>
            <p:cNvPr id="13" name="Rectangle 12"/>
            <p:cNvSpPr/>
            <p:nvPr/>
          </p:nvSpPr>
          <p:spPr>
            <a:xfrm>
              <a:off x="5939185" y="2615615"/>
              <a:ext cx="7359256" cy="4154984"/>
            </a:xfrm>
            <a:prstGeom prst="rect">
              <a:avLst/>
            </a:prstGeom>
          </p:spPr>
          <p:txBody>
            <a:bodyPr wrap="square">
              <a:spAutoFit/>
            </a:bodyPr>
            <a:lstStyle/>
            <a:p>
              <a:pPr algn="ctr"/>
              <a:r>
                <a:rPr lang="en-GB" sz="6600" dirty="0" err="1" smtClean="0">
                  <a:latin typeface="Cambria" panose="02040503050406030204" pitchFamily="18" charset="0"/>
                  <a:ea typeface="Cambria" panose="02040503050406030204" pitchFamily="18" charset="0"/>
                </a:rPr>
                <a:t>Em</a:t>
              </a:r>
              <a:r>
                <a:rPr lang="en-GB" sz="6600" dirty="0" smtClean="0">
                  <a:latin typeface="Cambria" panose="02040503050406030204" pitchFamily="18" charset="0"/>
                  <a:ea typeface="Cambria" panose="02040503050406030204" pitchFamily="18" charset="0"/>
                </a:rPr>
                <a:t> </a:t>
              </a:r>
              <a:r>
                <a:rPr lang="en-GB" sz="6600" dirty="0" err="1" smtClean="0">
                  <a:latin typeface="Cambria" panose="02040503050406030204" pitchFamily="18" charset="0"/>
                  <a:ea typeface="Cambria" panose="02040503050406030204" pitchFamily="18" charset="0"/>
                </a:rPr>
                <a:t>sẽ</a:t>
              </a:r>
              <a:r>
                <a:rPr lang="en-GB" sz="6600" dirty="0" smtClean="0">
                  <a:latin typeface="Cambria" panose="02040503050406030204" pitchFamily="18" charset="0"/>
                  <a:ea typeface="Cambria" panose="02040503050406030204" pitchFamily="18" charset="0"/>
                </a:rPr>
                <a:t> </a:t>
              </a:r>
              <a:r>
                <a:rPr lang="en-GB" sz="6600" dirty="0" err="1" smtClean="0">
                  <a:latin typeface="Cambria" panose="02040503050406030204" pitchFamily="18" charset="0"/>
                  <a:ea typeface="Cambria" panose="02040503050406030204" pitchFamily="18" charset="0"/>
                </a:rPr>
                <a:t>làm</a:t>
              </a:r>
              <a:r>
                <a:rPr lang="en-GB" sz="6600" dirty="0" smtClean="0">
                  <a:latin typeface="Cambria" panose="02040503050406030204" pitchFamily="18" charset="0"/>
                  <a:ea typeface="Cambria" panose="02040503050406030204" pitchFamily="18" charset="0"/>
                </a:rPr>
                <a:t> </a:t>
              </a:r>
              <a:r>
                <a:rPr lang="en-GB" sz="6600" dirty="0" err="1" smtClean="0">
                  <a:latin typeface="Cambria" panose="02040503050406030204" pitchFamily="18" charset="0"/>
                  <a:ea typeface="Cambria" panose="02040503050406030204" pitchFamily="18" charset="0"/>
                </a:rPr>
                <a:t>gì</a:t>
              </a:r>
              <a:r>
                <a:rPr lang="en-GB" sz="6600" dirty="0" smtClean="0">
                  <a:latin typeface="Cambria" panose="02040503050406030204" pitchFamily="18" charset="0"/>
                  <a:ea typeface="Cambria" panose="02040503050406030204" pitchFamily="18" charset="0"/>
                </a:rPr>
                <a:t> </a:t>
              </a:r>
              <a:r>
                <a:rPr lang="en-GB" sz="6600" dirty="0" err="1" smtClean="0">
                  <a:latin typeface="Cambria" panose="02040503050406030204" pitchFamily="18" charset="0"/>
                  <a:ea typeface="Cambria" panose="02040503050406030204" pitchFamily="18" charset="0"/>
                </a:rPr>
                <a:t>để</a:t>
              </a:r>
              <a:r>
                <a:rPr lang="en-GB" sz="6600" dirty="0" smtClean="0">
                  <a:latin typeface="Cambria" panose="02040503050406030204" pitchFamily="18" charset="0"/>
                  <a:ea typeface="Cambria" panose="02040503050406030204" pitchFamily="18" charset="0"/>
                </a:rPr>
                <a:t> </a:t>
              </a:r>
              <a:r>
                <a:rPr lang="en-GB" sz="6600" dirty="0" err="1" smtClean="0">
                  <a:latin typeface="Cambria" panose="02040503050406030204" pitchFamily="18" charset="0"/>
                  <a:ea typeface="Cambria" panose="02040503050406030204" pitchFamily="18" charset="0"/>
                </a:rPr>
                <a:t>thực</a:t>
              </a:r>
              <a:r>
                <a:rPr lang="en-GB" sz="6600" dirty="0" smtClean="0">
                  <a:latin typeface="Cambria" panose="02040503050406030204" pitchFamily="18" charset="0"/>
                  <a:ea typeface="Cambria" panose="02040503050406030204" pitchFamily="18" charset="0"/>
                </a:rPr>
                <a:t> </a:t>
              </a:r>
              <a:r>
                <a:rPr lang="en-GB" sz="6600" dirty="0" err="1" smtClean="0">
                  <a:latin typeface="Cambria" panose="02040503050406030204" pitchFamily="18" charset="0"/>
                  <a:ea typeface="Cambria" panose="02040503050406030204" pitchFamily="18" charset="0"/>
                </a:rPr>
                <a:t>hiện</a:t>
              </a:r>
              <a:r>
                <a:rPr lang="en-GB" sz="6600" dirty="0" smtClean="0">
                  <a:latin typeface="Cambria" panose="02040503050406030204" pitchFamily="18" charset="0"/>
                  <a:ea typeface="Cambria" panose="02040503050406030204" pitchFamily="18" charset="0"/>
                </a:rPr>
                <a:t> </a:t>
              </a:r>
              <a:r>
                <a:rPr lang="en-GB" sz="6600" dirty="0" err="1" smtClean="0">
                  <a:latin typeface="Cambria" panose="02040503050406030204" pitchFamily="18" charset="0"/>
                  <a:ea typeface="Cambria" panose="02040503050406030204" pitchFamily="18" charset="0"/>
                </a:rPr>
                <a:t>lời</a:t>
              </a:r>
              <a:r>
                <a:rPr lang="en-GB" sz="6600" dirty="0" smtClean="0">
                  <a:latin typeface="Cambria" panose="02040503050406030204" pitchFamily="18" charset="0"/>
                  <a:ea typeface="Cambria" panose="02040503050406030204" pitchFamily="18" charset="0"/>
                </a:rPr>
                <a:t> </a:t>
              </a:r>
              <a:r>
                <a:rPr lang="en-GB" sz="6600" dirty="0" err="1" smtClean="0">
                  <a:latin typeface="Cambria" panose="02040503050406030204" pitchFamily="18" charset="0"/>
                  <a:ea typeface="Cambria" panose="02040503050406030204" pitchFamily="18" charset="0"/>
                </a:rPr>
                <a:t>dặn</a:t>
              </a:r>
              <a:r>
                <a:rPr lang="en-GB" sz="6600" dirty="0" smtClean="0">
                  <a:latin typeface="Cambria" panose="02040503050406030204" pitchFamily="18" charset="0"/>
                  <a:ea typeface="Cambria" panose="02040503050406030204" pitchFamily="18" charset="0"/>
                </a:rPr>
                <a:t> </a:t>
              </a:r>
              <a:r>
                <a:rPr lang="en-GB" sz="6600" dirty="0" err="1" smtClean="0">
                  <a:latin typeface="Cambria" panose="02040503050406030204" pitchFamily="18" charset="0"/>
                  <a:ea typeface="Cambria" panose="02040503050406030204" pitchFamily="18" charset="0"/>
                </a:rPr>
                <a:t>dò</a:t>
              </a:r>
              <a:r>
                <a:rPr lang="en-GB" sz="6600" dirty="0" smtClean="0">
                  <a:latin typeface="Cambria" panose="02040503050406030204" pitchFamily="18" charset="0"/>
                  <a:ea typeface="Cambria" panose="02040503050406030204" pitchFamily="18" charset="0"/>
                </a:rPr>
                <a:t> </a:t>
              </a:r>
              <a:r>
                <a:rPr lang="en-GB" sz="6600" dirty="0" err="1" smtClean="0">
                  <a:latin typeface="Cambria" panose="02040503050406030204" pitchFamily="18" charset="0"/>
                  <a:ea typeface="Cambria" panose="02040503050406030204" pitchFamily="18" charset="0"/>
                </a:rPr>
                <a:t>của</a:t>
              </a:r>
              <a:r>
                <a:rPr lang="en-GB" sz="6600" dirty="0" smtClean="0">
                  <a:latin typeface="Cambria" panose="02040503050406030204" pitchFamily="18" charset="0"/>
                  <a:ea typeface="Cambria" panose="02040503050406030204" pitchFamily="18" charset="0"/>
                </a:rPr>
                <a:t> </a:t>
              </a:r>
              <a:r>
                <a:rPr lang="en-GB" sz="6600" dirty="0" err="1" smtClean="0">
                  <a:latin typeface="Cambria" panose="02040503050406030204" pitchFamily="18" charset="0"/>
                  <a:ea typeface="Cambria" panose="02040503050406030204" pitchFamily="18" charset="0"/>
                </a:rPr>
                <a:t>Bác</a:t>
              </a:r>
              <a:r>
                <a:rPr lang="en-GB" sz="6600" dirty="0" smtClean="0">
                  <a:latin typeface="Cambria" panose="02040503050406030204" pitchFamily="18" charset="0"/>
                  <a:ea typeface="Cambria" panose="02040503050406030204" pitchFamily="18" charset="0"/>
                </a:rPr>
                <a:t> </a:t>
              </a:r>
              <a:r>
                <a:rPr lang="en-GB" sz="6600" dirty="0" err="1" smtClean="0">
                  <a:latin typeface="Cambria" panose="02040503050406030204" pitchFamily="18" charset="0"/>
                  <a:ea typeface="Cambria" panose="02040503050406030204" pitchFamily="18" charset="0"/>
                </a:rPr>
                <a:t>Hồ</a:t>
              </a:r>
              <a:r>
                <a:rPr lang="en-GB" sz="6600" dirty="0" smtClean="0">
                  <a:latin typeface="Cambria" panose="02040503050406030204" pitchFamily="18" charset="0"/>
                  <a:ea typeface="Cambria" panose="02040503050406030204" pitchFamily="18" charset="0"/>
                </a:rPr>
                <a:t> </a:t>
              </a:r>
              <a:r>
                <a:rPr lang="en-GB" sz="6600" dirty="0" err="1" smtClean="0">
                  <a:latin typeface="Cambria" panose="02040503050406030204" pitchFamily="18" charset="0"/>
                  <a:ea typeface="Cambria" panose="02040503050406030204" pitchFamily="18" charset="0"/>
                </a:rPr>
                <a:t>đã</a:t>
              </a:r>
              <a:r>
                <a:rPr lang="en-GB" sz="6600" dirty="0" smtClean="0">
                  <a:latin typeface="Cambria" panose="02040503050406030204" pitchFamily="18" charset="0"/>
                  <a:ea typeface="Cambria" panose="02040503050406030204" pitchFamily="18" charset="0"/>
                </a:rPr>
                <a:t> </a:t>
              </a:r>
              <a:r>
                <a:rPr lang="en-GB" sz="6600" dirty="0" err="1" smtClean="0">
                  <a:latin typeface="Cambria" panose="02040503050406030204" pitchFamily="18" charset="0"/>
                  <a:ea typeface="Cambria" panose="02040503050406030204" pitchFamily="18" charset="0"/>
                </a:rPr>
                <a:t>gửi</a:t>
              </a:r>
              <a:r>
                <a:rPr lang="en-GB" sz="6600" dirty="0" smtClean="0">
                  <a:latin typeface="Cambria" panose="02040503050406030204" pitchFamily="18" charset="0"/>
                  <a:ea typeface="Cambria" panose="02040503050406030204" pitchFamily="18" charset="0"/>
                </a:rPr>
                <a:t> </a:t>
              </a:r>
              <a:r>
                <a:rPr lang="en-GB" sz="6600" dirty="0" err="1" smtClean="0">
                  <a:latin typeface="Cambria" panose="02040503050406030204" pitchFamily="18" charset="0"/>
                  <a:ea typeface="Cambria" panose="02040503050406030204" pitchFamily="18" charset="0"/>
                </a:rPr>
                <a:t>gắm</a:t>
              </a:r>
              <a:r>
                <a:rPr lang="en-GB" sz="6600" dirty="0" smtClean="0">
                  <a:latin typeface="Cambria" panose="02040503050406030204" pitchFamily="18" charset="0"/>
                  <a:ea typeface="Cambria" panose="02040503050406030204" pitchFamily="18" charset="0"/>
                </a:rPr>
                <a:t> </a:t>
              </a:r>
              <a:r>
                <a:rPr lang="en-GB" sz="6600" dirty="0" err="1" smtClean="0">
                  <a:latin typeface="Cambria" panose="02040503050406030204" pitchFamily="18" charset="0"/>
                  <a:ea typeface="Cambria" panose="02040503050406030204" pitchFamily="18" charset="0"/>
                </a:rPr>
                <a:t>trong</a:t>
              </a:r>
              <a:r>
                <a:rPr lang="en-GB" sz="6600" dirty="0" smtClean="0">
                  <a:latin typeface="Cambria" panose="02040503050406030204" pitchFamily="18" charset="0"/>
                  <a:ea typeface="Cambria" panose="02040503050406030204" pitchFamily="18" charset="0"/>
                </a:rPr>
                <a:t> </a:t>
              </a:r>
              <a:r>
                <a:rPr lang="en-GB" sz="6600" dirty="0" err="1" smtClean="0">
                  <a:latin typeface="Cambria" panose="02040503050406030204" pitchFamily="18" charset="0"/>
                  <a:ea typeface="Cambria" panose="02040503050406030204" pitchFamily="18" charset="0"/>
                </a:rPr>
                <a:t>lá</a:t>
              </a:r>
              <a:r>
                <a:rPr lang="en-GB" sz="6600" dirty="0" smtClean="0">
                  <a:latin typeface="Cambria" panose="02040503050406030204" pitchFamily="18" charset="0"/>
                  <a:ea typeface="Cambria" panose="02040503050406030204" pitchFamily="18" charset="0"/>
                </a:rPr>
                <a:t> </a:t>
              </a:r>
              <a:r>
                <a:rPr lang="en-GB" sz="6600" dirty="0" err="1" smtClean="0">
                  <a:latin typeface="Cambria" panose="02040503050406030204" pitchFamily="18" charset="0"/>
                  <a:ea typeface="Cambria" panose="02040503050406030204" pitchFamily="18" charset="0"/>
                </a:rPr>
                <a:t>thư</a:t>
              </a:r>
              <a:r>
                <a:rPr lang="en-GB" sz="6600" dirty="0" smtClean="0">
                  <a:latin typeface="Cambria" panose="02040503050406030204" pitchFamily="18" charset="0"/>
                  <a:ea typeface="Cambria" panose="02040503050406030204" pitchFamily="18" charset="0"/>
                </a:rPr>
                <a:t>.</a:t>
              </a:r>
              <a:endParaRPr lang="en-GB" sz="6600" b="1" i="1" dirty="0">
                <a:latin typeface="Cambria" panose="02040503050406030204" pitchFamily="18" charset="0"/>
                <a:ea typeface="Cambria" panose="02040503050406030204" pitchFamily="18" charset="0"/>
              </a:endParaRPr>
            </a:p>
          </p:txBody>
        </p:sp>
      </p:grpSp>
      <p:sp>
        <p:nvSpPr>
          <p:cNvPr id="17" name="Freeform 9"/>
          <p:cNvSpPr/>
          <p:nvPr/>
        </p:nvSpPr>
        <p:spPr>
          <a:xfrm>
            <a:off x="1541986" y="5321729"/>
            <a:ext cx="4052105" cy="4082725"/>
          </a:xfrm>
          <a:custGeom>
            <a:avLst/>
            <a:gdLst/>
            <a:ahLst/>
            <a:cxnLst/>
            <a:rect l="l" t="t" r="r" b="b"/>
            <a:pathLst>
              <a:path w="4052105" h="4082725">
                <a:moveTo>
                  <a:pt x="0" y="0"/>
                </a:moveTo>
                <a:lnTo>
                  <a:pt x="4052105" y="0"/>
                </a:lnTo>
                <a:lnTo>
                  <a:pt x="4052105" y="4082725"/>
                </a:lnTo>
                <a:lnTo>
                  <a:pt x="0" y="4082725"/>
                </a:lnTo>
                <a:lnTo>
                  <a:pt x="0" y="0"/>
                </a:lnTo>
                <a:close/>
              </a:path>
            </a:pathLst>
          </a:custGeom>
          <a:blipFill>
            <a:blip r:embed="rId4"/>
            <a:stretch>
              <a:fillRect/>
            </a:stretch>
          </a:blipFill>
        </p:spPr>
      </p:sp>
    </p:spTree>
    <p:extLst>
      <p:ext uri="{BB962C8B-B14F-4D97-AF65-F5344CB8AC3E}">
        <p14:creationId xmlns:p14="http://schemas.microsoft.com/office/powerpoint/2010/main" val="41509190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662724"/>
        </a:solidFill>
        <a:effectLst/>
      </p:bgPr>
    </p:bg>
    <p:spTree>
      <p:nvGrpSpPr>
        <p:cNvPr id="1" name=""/>
        <p:cNvGrpSpPr/>
        <p:nvPr/>
      </p:nvGrpSpPr>
      <p:grpSpPr>
        <a:xfrm>
          <a:off x="0" y="0"/>
          <a:ext cx="0" cy="0"/>
          <a:chOff x="0" y="0"/>
          <a:chExt cx="0" cy="0"/>
        </a:xfrm>
      </p:grpSpPr>
      <p:grpSp>
        <p:nvGrpSpPr>
          <p:cNvPr id="14" name="Group 13"/>
          <p:cNvGrpSpPr/>
          <p:nvPr/>
        </p:nvGrpSpPr>
        <p:grpSpPr>
          <a:xfrm>
            <a:off x="3276600" y="876300"/>
            <a:ext cx="12203147" cy="7981706"/>
            <a:chOff x="6613206" y="819395"/>
            <a:chExt cx="10771541" cy="6499442"/>
          </a:xfrm>
        </p:grpSpPr>
        <p:sp>
          <p:nvSpPr>
            <p:cNvPr id="2" name="Freeform 2"/>
            <p:cNvSpPr/>
            <p:nvPr/>
          </p:nvSpPr>
          <p:spPr>
            <a:xfrm rot="355552">
              <a:off x="14524049" y="1083684"/>
              <a:ext cx="2860698" cy="3760104"/>
            </a:xfrm>
            <a:custGeom>
              <a:avLst/>
              <a:gdLst/>
              <a:ahLst/>
              <a:cxnLst/>
              <a:rect l="l" t="t" r="r" b="b"/>
              <a:pathLst>
                <a:path w="4710777" h="5198743">
                  <a:moveTo>
                    <a:pt x="0" y="0"/>
                  </a:moveTo>
                  <a:lnTo>
                    <a:pt x="4710777" y="0"/>
                  </a:lnTo>
                  <a:lnTo>
                    <a:pt x="4710777" y="5198743"/>
                  </a:lnTo>
                  <a:lnTo>
                    <a:pt x="0" y="5198743"/>
                  </a:lnTo>
                  <a:lnTo>
                    <a:pt x="0" y="0"/>
                  </a:lnTo>
                  <a:close/>
                </a:path>
              </a:pathLst>
            </a:custGeom>
            <a:blipFill>
              <a:blip r:embed="rId2"/>
              <a:stretch>
                <a:fillRect l="-5179" r="-5179"/>
              </a:stretch>
            </a:blipFill>
          </p:spPr>
        </p:sp>
        <p:sp>
          <p:nvSpPr>
            <p:cNvPr id="3" name="Freeform 3"/>
            <p:cNvSpPr/>
            <p:nvPr/>
          </p:nvSpPr>
          <p:spPr>
            <a:xfrm rot="-130388">
              <a:off x="6613206" y="3558733"/>
              <a:ext cx="2860698" cy="3760104"/>
            </a:xfrm>
            <a:custGeom>
              <a:avLst/>
              <a:gdLst/>
              <a:ahLst/>
              <a:cxnLst/>
              <a:rect l="l" t="t" r="r" b="b"/>
              <a:pathLst>
                <a:path w="4710777" h="5198743">
                  <a:moveTo>
                    <a:pt x="0" y="0"/>
                  </a:moveTo>
                  <a:lnTo>
                    <a:pt x="4710777" y="0"/>
                  </a:lnTo>
                  <a:lnTo>
                    <a:pt x="4710777" y="5198743"/>
                  </a:lnTo>
                  <a:lnTo>
                    <a:pt x="0" y="5198743"/>
                  </a:lnTo>
                  <a:lnTo>
                    <a:pt x="0" y="0"/>
                  </a:lnTo>
                  <a:close/>
                </a:path>
              </a:pathLst>
            </a:custGeom>
            <a:blipFill>
              <a:blip r:embed="rId2"/>
              <a:stretch>
                <a:fillRect l="-5179" r="-5179"/>
              </a:stretch>
            </a:blipFill>
          </p:spPr>
        </p:sp>
        <p:grpSp>
          <p:nvGrpSpPr>
            <p:cNvPr id="4" name="Group 4"/>
            <p:cNvGrpSpPr/>
            <p:nvPr/>
          </p:nvGrpSpPr>
          <p:grpSpPr>
            <a:xfrm>
              <a:off x="7467599" y="1272848"/>
              <a:ext cx="9490569" cy="5775652"/>
              <a:chOff x="0" y="0"/>
              <a:chExt cx="4024168" cy="2056188"/>
            </a:xfrm>
          </p:grpSpPr>
          <p:sp>
            <p:nvSpPr>
              <p:cNvPr id="5" name="Freeform 5"/>
              <p:cNvSpPr/>
              <p:nvPr/>
            </p:nvSpPr>
            <p:spPr>
              <a:xfrm>
                <a:off x="16510" y="11430"/>
                <a:ext cx="3993688" cy="2032058"/>
              </a:xfrm>
              <a:custGeom>
                <a:avLst/>
                <a:gdLst/>
                <a:ahLst/>
                <a:cxnLst/>
                <a:rect l="l" t="t" r="r" b="b"/>
                <a:pathLst>
                  <a:path w="3993688" h="2032058">
                    <a:moveTo>
                      <a:pt x="1270" y="0"/>
                    </a:moveTo>
                    <a:lnTo>
                      <a:pt x="3993688" y="15240"/>
                    </a:lnTo>
                    <a:lnTo>
                      <a:pt x="3961938" y="2032058"/>
                    </a:lnTo>
                    <a:lnTo>
                      <a:pt x="1444020" y="2032058"/>
                    </a:lnTo>
                    <a:lnTo>
                      <a:pt x="0" y="2005388"/>
                    </a:lnTo>
                    <a:lnTo>
                      <a:pt x="11430" y="656320"/>
                    </a:lnTo>
                    <a:close/>
                  </a:path>
                </a:pathLst>
              </a:custGeom>
              <a:solidFill>
                <a:schemeClr val="bg1"/>
              </a:solidFill>
            </p:spPr>
          </p:sp>
          <p:sp>
            <p:nvSpPr>
              <p:cNvPr id="6" name="Freeform 6"/>
              <p:cNvSpPr/>
              <p:nvPr/>
            </p:nvSpPr>
            <p:spPr>
              <a:xfrm>
                <a:off x="0" y="-1270"/>
                <a:ext cx="4022898" cy="2057458"/>
              </a:xfrm>
              <a:custGeom>
                <a:avLst/>
                <a:gdLst/>
                <a:ahLst/>
                <a:cxnLst/>
                <a:rect l="l" t="t" r="r" b="b"/>
                <a:pathLst>
                  <a:path w="4022898" h="2057458">
                    <a:moveTo>
                      <a:pt x="3988608" y="2032058"/>
                    </a:moveTo>
                    <a:cubicBezTo>
                      <a:pt x="3986068" y="2035868"/>
                      <a:pt x="3982258" y="2040948"/>
                      <a:pt x="3978448" y="2044758"/>
                    </a:cubicBezTo>
                    <a:cubicBezTo>
                      <a:pt x="3974638" y="2047298"/>
                      <a:pt x="3969558" y="2049838"/>
                      <a:pt x="3965748" y="2049838"/>
                    </a:cubicBezTo>
                    <a:cubicBezTo>
                      <a:pt x="3835649" y="2048568"/>
                      <a:pt x="3665322" y="2054918"/>
                      <a:pt x="3491840" y="2057458"/>
                    </a:cubicBezTo>
                    <a:cubicBezTo>
                      <a:pt x="3438219" y="2057458"/>
                      <a:pt x="3381443" y="2056188"/>
                      <a:pt x="3327822" y="2056188"/>
                    </a:cubicBezTo>
                    <a:cubicBezTo>
                      <a:pt x="3207962" y="2054918"/>
                      <a:pt x="3088102" y="2053648"/>
                      <a:pt x="2968242" y="2053648"/>
                    </a:cubicBezTo>
                    <a:lnTo>
                      <a:pt x="2577120" y="2053648"/>
                    </a:lnTo>
                    <a:cubicBezTo>
                      <a:pt x="2488802" y="2053648"/>
                      <a:pt x="2403638" y="2052378"/>
                      <a:pt x="2315320" y="2052378"/>
                    </a:cubicBezTo>
                    <a:cubicBezTo>
                      <a:pt x="2239619" y="2052378"/>
                      <a:pt x="2160764" y="2052378"/>
                      <a:pt x="2085063" y="2053648"/>
                    </a:cubicBezTo>
                    <a:lnTo>
                      <a:pt x="2037750" y="2053648"/>
                    </a:lnTo>
                    <a:cubicBezTo>
                      <a:pt x="1927353" y="2052378"/>
                      <a:pt x="697211" y="2051108"/>
                      <a:pt x="586814" y="2048568"/>
                    </a:cubicBezTo>
                    <a:cubicBezTo>
                      <a:pt x="520576" y="2047298"/>
                      <a:pt x="454337" y="2042218"/>
                      <a:pt x="388099" y="2039678"/>
                    </a:cubicBezTo>
                    <a:cubicBezTo>
                      <a:pt x="268239" y="2034598"/>
                      <a:pt x="148379" y="2030788"/>
                      <a:pt x="41910" y="2025708"/>
                    </a:cubicBezTo>
                    <a:cubicBezTo>
                      <a:pt x="33020" y="2024438"/>
                      <a:pt x="24130" y="2021898"/>
                      <a:pt x="16510" y="2018088"/>
                    </a:cubicBezTo>
                    <a:cubicBezTo>
                      <a:pt x="5080" y="2013008"/>
                      <a:pt x="0" y="2001578"/>
                      <a:pt x="1270" y="1985125"/>
                    </a:cubicBezTo>
                    <a:cubicBezTo>
                      <a:pt x="2540" y="1895214"/>
                      <a:pt x="3810" y="1803754"/>
                      <a:pt x="3810" y="1713843"/>
                    </a:cubicBezTo>
                    <a:cubicBezTo>
                      <a:pt x="5080" y="1622382"/>
                      <a:pt x="17780" y="662820"/>
                      <a:pt x="17780" y="571359"/>
                    </a:cubicBezTo>
                    <a:cubicBezTo>
                      <a:pt x="19050" y="482999"/>
                      <a:pt x="20320" y="394638"/>
                      <a:pt x="19050" y="304728"/>
                    </a:cubicBezTo>
                    <a:cubicBezTo>
                      <a:pt x="17780" y="216367"/>
                      <a:pt x="16510" y="129557"/>
                      <a:pt x="6350" y="48260"/>
                    </a:cubicBezTo>
                    <a:cubicBezTo>
                      <a:pt x="5080" y="35560"/>
                      <a:pt x="2540" y="22860"/>
                      <a:pt x="1270" y="10160"/>
                    </a:cubicBezTo>
                    <a:cubicBezTo>
                      <a:pt x="3810" y="8890"/>
                      <a:pt x="5080" y="7620"/>
                      <a:pt x="6350" y="7620"/>
                    </a:cubicBezTo>
                    <a:cubicBezTo>
                      <a:pt x="34290" y="6350"/>
                      <a:pt x="82141" y="5080"/>
                      <a:pt x="151533" y="3810"/>
                    </a:cubicBezTo>
                    <a:cubicBezTo>
                      <a:pt x="249314" y="1270"/>
                      <a:pt x="350248" y="1270"/>
                      <a:pt x="448029" y="1270"/>
                    </a:cubicBezTo>
                    <a:cubicBezTo>
                      <a:pt x="571043" y="2540"/>
                      <a:pt x="1813801" y="5080"/>
                      <a:pt x="1936815" y="6350"/>
                    </a:cubicBezTo>
                    <a:cubicBezTo>
                      <a:pt x="2056675" y="7620"/>
                      <a:pt x="2176535" y="7620"/>
                      <a:pt x="2296395" y="7620"/>
                    </a:cubicBezTo>
                    <a:cubicBezTo>
                      <a:pt x="2362634" y="7620"/>
                      <a:pt x="2428872" y="7620"/>
                      <a:pt x="2495110" y="8890"/>
                    </a:cubicBezTo>
                    <a:cubicBezTo>
                      <a:pt x="2624433" y="11430"/>
                      <a:pt x="2756910" y="10160"/>
                      <a:pt x="2886232" y="2540"/>
                    </a:cubicBezTo>
                    <a:cubicBezTo>
                      <a:pt x="2939854" y="0"/>
                      <a:pt x="2993475" y="2540"/>
                      <a:pt x="3047097" y="2540"/>
                    </a:cubicBezTo>
                    <a:cubicBezTo>
                      <a:pt x="3166957" y="2540"/>
                      <a:pt x="3286817" y="1270"/>
                      <a:pt x="3406677" y="3810"/>
                    </a:cubicBezTo>
                    <a:cubicBezTo>
                      <a:pt x="3558079" y="6350"/>
                      <a:pt x="3706326" y="13970"/>
                      <a:pt x="3857728" y="17780"/>
                    </a:cubicBezTo>
                    <a:cubicBezTo>
                      <a:pt x="3923967" y="20320"/>
                      <a:pt x="3956858" y="19050"/>
                      <a:pt x="3983528" y="21590"/>
                    </a:cubicBezTo>
                    <a:cubicBezTo>
                      <a:pt x="3992418" y="22860"/>
                      <a:pt x="4001308" y="25400"/>
                      <a:pt x="4010198" y="27940"/>
                    </a:cubicBezTo>
                    <a:cubicBezTo>
                      <a:pt x="4017818" y="30480"/>
                      <a:pt x="4021628" y="36830"/>
                      <a:pt x="4021628" y="46990"/>
                    </a:cubicBezTo>
                    <a:cubicBezTo>
                      <a:pt x="4022898" y="87702"/>
                      <a:pt x="4019088" y="134207"/>
                      <a:pt x="4015278" y="180713"/>
                    </a:cubicBezTo>
                    <a:cubicBezTo>
                      <a:pt x="4011468" y="219467"/>
                      <a:pt x="4010198" y="259772"/>
                      <a:pt x="4008928" y="298527"/>
                    </a:cubicBezTo>
                    <a:cubicBezTo>
                      <a:pt x="4006388" y="363634"/>
                      <a:pt x="4005118" y="428742"/>
                      <a:pt x="4003848" y="493850"/>
                    </a:cubicBezTo>
                    <a:cubicBezTo>
                      <a:pt x="4002578" y="554307"/>
                      <a:pt x="4001308" y="614764"/>
                      <a:pt x="4001308" y="675221"/>
                    </a:cubicBezTo>
                    <a:cubicBezTo>
                      <a:pt x="4001308" y="775983"/>
                      <a:pt x="3989878" y="1743296"/>
                      <a:pt x="3988608" y="1844058"/>
                    </a:cubicBezTo>
                    <a:cubicBezTo>
                      <a:pt x="3991148" y="1909166"/>
                      <a:pt x="3989878" y="1974274"/>
                      <a:pt x="3988608" y="2032058"/>
                    </a:cubicBezTo>
                    <a:close/>
                    <a:moveTo>
                      <a:pt x="17780" y="2001578"/>
                    </a:moveTo>
                    <a:cubicBezTo>
                      <a:pt x="22860" y="2002848"/>
                      <a:pt x="29210" y="2005388"/>
                      <a:pt x="36830" y="2005388"/>
                    </a:cubicBezTo>
                    <a:cubicBezTo>
                      <a:pt x="145225" y="2010468"/>
                      <a:pt x="274547" y="2015548"/>
                      <a:pt x="400716" y="2019358"/>
                    </a:cubicBezTo>
                    <a:cubicBezTo>
                      <a:pt x="460646" y="2021898"/>
                      <a:pt x="520576" y="2025708"/>
                      <a:pt x="583660" y="2026978"/>
                    </a:cubicBezTo>
                    <a:cubicBezTo>
                      <a:pt x="624664" y="2028248"/>
                      <a:pt x="1785413" y="2024438"/>
                      <a:pt x="1823264" y="2025708"/>
                    </a:cubicBezTo>
                    <a:cubicBezTo>
                      <a:pt x="1889502" y="2026978"/>
                      <a:pt x="1955741" y="2029518"/>
                      <a:pt x="2021979" y="2030788"/>
                    </a:cubicBezTo>
                    <a:cubicBezTo>
                      <a:pt x="2053521" y="2032058"/>
                      <a:pt x="2081909" y="2032058"/>
                      <a:pt x="2113451" y="2032058"/>
                    </a:cubicBezTo>
                    <a:cubicBezTo>
                      <a:pt x="2255390" y="2032058"/>
                      <a:pt x="2394176" y="2030788"/>
                      <a:pt x="2536115" y="2032058"/>
                    </a:cubicBezTo>
                    <a:cubicBezTo>
                      <a:pt x="2589736" y="2032058"/>
                      <a:pt x="2646512" y="2034598"/>
                      <a:pt x="2700134" y="2034598"/>
                    </a:cubicBezTo>
                    <a:cubicBezTo>
                      <a:pt x="2782143" y="2034598"/>
                      <a:pt x="2860998" y="2030788"/>
                      <a:pt x="2943008" y="2030788"/>
                    </a:cubicBezTo>
                    <a:cubicBezTo>
                      <a:pt x="3040788" y="2030788"/>
                      <a:pt x="3135415" y="2032058"/>
                      <a:pt x="3233195" y="2032058"/>
                    </a:cubicBezTo>
                    <a:cubicBezTo>
                      <a:pt x="3362518" y="2032058"/>
                      <a:pt x="3494994" y="2032058"/>
                      <a:pt x="3624317" y="2030788"/>
                    </a:cubicBezTo>
                    <a:cubicBezTo>
                      <a:pt x="3741023" y="2029518"/>
                      <a:pt x="3854574" y="2026978"/>
                      <a:pt x="3950508" y="2024438"/>
                    </a:cubicBezTo>
                    <a:cubicBezTo>
                      <a:pt x="3955588" y="2024438"/>
                      <a:pt x="3960668" y="2021898"/>
                      <a:pt x="3967018" y="2020628"/>
                    </a:cubicBezTo>
                    <a:cubicBezTo>
                      <a:pt x="3967018" y="2007928"/>
                      <a:pt x="3968288" y="1995228"/>
                      <a:pt x="3968288" y="1980474"/>
                    </a:cubicBezTo>
                    <a:lnTo>
                      <a:pt x="3968288" y="1932419"/>
                    </a:lnTo>
                    <a:cubicBezTo>
                      <a:pt x="3969558" y="1853359"/>
                      <a:pt x="3972098" y="1772750"/>
                      <a:pt x="3970828" y="1693691"/>
                    </a:cubicBezTo>
                    <a:cubicBezTo>
                      <a:pt x="3969558" y="1582077"/>
                      <a:pt x="3982258" y="605463"/>
                      <a:pt x="3986068" y="493850"/>
                    </a:cubicBezTo>
                    <a:cubicBezTo>
                      <a:pt x="3988608" y="428742"/>
                      <a:pt x="3991148" y="363634"/>
                      <a:pt x="3991148" y="298527"/>
                    </a:cubicBezTo>
                    <a:cubicBezTo>
                      <a:pt x="3991148" y="244270"/>
                      <a:pt x="3992418" y="191564"/>
                      <a:pt x="4000038" y="138858"/>
                    </a:cubicBezTo>
                    <a:cubicBezTo>
                      <a:pt x="4003848" y="107854"/>
                      <a:pt x="4006388" y="76851"/>
                      <a:pt x="4001308" y="49530"/>
                    </a:cubicBezTo>
                    <a:cubicBezTo>
                      <a:pt x="3993688" y="49530"/>
                      <a:pt x="3987338" y="48260"/>
                      <a:pt x="3979718" y="48260"/>
                    </a:cubicBezTo>
                    <a:cubicBezTo>
                      <a:pt x="3946698" y="45720"/>
                      <a:pt x="3879808" y="45720"/>
                      <a:pt x="3794644" y="40640"/>
                    </a:cubicBezTo>
                    <a:cubicBezTo>
                      <a:pt x="3636934" y="33020"/>
                      <a:pt x="3476069" y="27940"/>
                      <a:pt x="3318359" y="27940"/>
                    </a:cubicBezTo>
                    <a:cubicBezTo>
                      <a:pt x="3207961" y="27940"/>
                      <a:pt x="3094410" y="31750"/>
                      <a:pt x="2984013" y="24130"/>
                    </a:cubicBezTo>
                    <a:lnTo>
                      <a:pt x="2952471" y="24130"/>
                    </a:lnTo>
                    <a:cubicBezTo>
                      <a:pt x="2860998" y="27940"/>
                      <a:pt x="2763218" y="33020"/>
                      <a:pt x="2668592" y="34290"/>
                    </a:cubicBezTo>
                    <a:cubicBezTo>
                      <a:pt x="2564503" y="35560"/>
                      <a:pt x="2463568" y="31750"/>
                      <a:pt x="2359479" y="30480"/>
                    </a:cubicBezTo>
                    <a:cubicBezTo>
                      <a:pt x="2261699" y="29210"/>
                      <a:pt x="2163918" y="27940"/>
                      <a:pt x="2069292" y="27940"/>
                    </a:cubicBezTo>
                    <a:cubicBezTo>
                      <a:pt x="2034596" y="27940"/>
                      <a:pt x="2003054" y="29210"/>
                      <a:pt x="1968357" y="27940"/>
                    </a:cubicBezTo>
                    <a:cubicBezTo>
                      <a:pt x="1848497" y="26670"/>
                      <a:pt x="608893" y="24130"/>
                      <a:pt x="485879" y="24130"/>
                    </a:cubicBezTo>
                    <a:cubicBezTo>
                      <a:pt x="378636" y="22860"/>
                      <a:pt x="271393" y="24130"/>
                      <a:pt x="164150" y="24130"/>
                    </a:cubicBezTo>
                    <a:cubicBezTo>
                      <a:pt x="107374" y="24130"/>
                      <a:pt x="45720" y="24130"/>
                      <a:pt x="21590" y="25400"/>
                    </a:cubicBezTo>
                    <a:cubicBezTo>
                      <a:pt x="20320" y="25400"/>
                      <a:pt x="21590" y="36830"/>
                      <a:pt x="22860" y="41910"/>
                    </a:cubicBezTo>
                    <a:cubicBezTo>
                      <a:pt x="26670" y="83051"/>
                      <a:pt x="31750" y="132657"/>
                      <a:pt x="34290" y="180713"/>
                    </a:cubicBezTo>
                    <a:cubicBezTo>
                      <a:pt x="36830" y="267523"/>
                      <a:pt x="38100" y="354333"/>
                      <a:pt x="38100" y="441143"/>
                    </a:cubicBezTo>
                    <a:cubicBezTo>
                      <a:pt x="38100" y="496950"/>
                      <a:pt x="36830" y="551206"/>
                      <a:pt x="35560" y="607013"/>
                    </a:cubicBezTo>
                    <a:cubicBezTo>
                      <a:pt x="34290" y="661269"/>
                      <a:pt x="22860" y="1580527"/>
                      <a:pt x="21590" y="1633233"/>
                    </a:cubicBezTo>
                    <a:lnTo>
                      <a:pt x="21590" y="1735545"/>
                    </a:lnTo>
                    <a:cubicBezTo>
                      <a:pt x="21590" y="1813055"/>
                      <a:pt x="20320" y="1892114"/>
                      <a:pt x="20320" y="1969623"/>
                    </a:cubicBezTo>
                    <a:cubicBezTo>
                      <a:pt x="20320" y="1980474"/>
                      <a:pt x="19050" y="1989775"/>
                      <a:pt x="17780" y="2001578"/>
                    </a:cubicBezTo>
                    <a:close/>
                  </a:path>
                </a:pathLst>
              </a:custGeom>
              <a:solidFill>
                <a:srgbClr val="715B4D"/>
              </a:solidFill>
            </p:spPr>
          </p:sp>
        </p:grpSp>
        <p:sp>
          <p:nvSpPr>
            <p:cNvPr id="9" name="Freeform 9"/>
            <p:cNvSpPr/>
            <p:nvPr/>
          </p:nvSpPr>
          <p:spPr>
            <a:xfrm rot="-309124" flipH="1">
              <a:off x="12288621" y="819395"/>
              <a:ext cx="4428504" cy="1127419"/>
            </a:xfrm>
            <a:custGeom>
              <a:avLst/>
              <a:gdLst/>
              <a:ahLst/>
              <a:cxnLst/>
              <a:rect l="l" t="t" r="r" b="b"/>
              <a:pathLst>
                <a:path w="7292519" h="1558776">
                  <a:moveTo>
                    <a:pt x="7292520" y="0"/>
                  </a:moveTo>
                  <a:lnTo>
                    <a:pt x="0" y="0"/>
                  </a:lnTo>
                  <a:lnTo>
                    <a:pt x="0" y="1558776"/>
                  </a:lnTo>
                  <a:lnTo>
                    <a:pt x="7292520" y="1558776"/>
                  </a:lnTo>
                  <a:lnTo>
                    <a:pt x="7292520" y="0"/>
                  </a:lnTo>
                  <a:close/>
                </a:path>
              </a:pathLst>
            </a:custGeom>
            <a:blipFill>
              <a:blip r:embed="rId3"/>
              <a:stretch>
                <a:fillRect/>
              </a:stretch>
            </a:blipFill>
          </p:spPr>
        </p:sp>
      </p:grpSp>
      <p:sp>
        <p:nvSpPr>
          <p:cNvPr id="13" name="Rectangle 12"/>
          <p:cNvSpPr/>
          <p:nvPr/>
        </p:nvSpPr>
        <p:spPr>
          <a:xfrm>
            <a:off x="5734149" y="2996670"/>
            <a:ext cx="7359256" cy="4154984"/>
          </a:xfrm>
          <a:prstGeom prst="rect">
            <a:avLst/>
          </a:prstGeom>
        </p:spPr>
        <p:txBody>
          <a:bodyPr wrap="square">
            <a:spAutoFit/>
          </a:bodyPr>
          <a:lstStyle/>
          <a:p>
            <a:pPr algn="ctr"/>
            <a:r>
              <a:rPr lang="vi-VN" sz="6600" b="1" dirty="0">
                <a:latin typeface="Cambria" panose="02040503050406030204" pitchFamily="18" charset="0"/>
                <a:ea typeface="Cambria" panose="02040503050406030204" pitchFamily="18" charset="0"/>
              </a:rPr>
              <a:t>Kể về </a:t>
            </a:r>
            <a:r>
              <a:rPr lang="vi-VN" sz="6600" b="1" dirty="0" smtClean="0">
                <a:latin typeface="Cambria" panose="02040503050406030204" pitchFamily="18" charset="0"/>
                <a:ea typeface="Cambria" panose="02040503050406030204" pitchFamily="18" charset="0"/>
              </a:rPr>
              <a:t>một </a:t>
            </a:r>
            <a:r>
              <a:rPr lang="vi-VN" sz="6600" b="1" dirty="0">
                <a:latin typeface="Cambria" panose="02040503050406030204" pitchFamily="18" charset="0"/>
                <a:ea typeface="Cambria" panose="02040503050406030204" pitchFamily="18" charset="0"/>
              </a:rPr>
              <a:t>lễ khai </a:t>
            </a:r>
            <a:r>
              <a:rPr lang="vi-VN" sz="6600" b="1" dirty="0" smtClean="0">
                <a:latin typeface="Cambria" panose="02040503050406030204" pitchFamily="18" charset="0"/>
                <a:ea typeface="Cambria" panose="02040503050406030204" pitchFamily="18" charset="0"/>
              </a:rPr>
              <a:t>giảng </a:t>
            </a:r>
            <a:r>
              <a:rPr lang="vi-VN" sz="6600" b="1" dirty="0">
                <a:latin typeface="Cambria" panose="02040503050406030204" pitchFamily="18" charset="0"/>
                <a:ea typeface="Cambria" panose="02040503050406030204" pitchFamily="18" charset="0"/>
              </a:rPr>
              <a:t>để </a:t>
            </a:r>
            <a:r>
              <a:rPr lang="vi-VN" sz="6600" b="1" dirty="0" smtClean="0">
                <a:latin typeface="Cambria" panose="02040503050406030204" pitchFamily="18" charset="0"/>
                <a:ea typeface="Cambria" panose="02040503050406030204" pitchFamily="18" charset="0"/>
              </a:rPr>
              <a:t>lại nhiều ấn tượng đẹp đối với em</a:t>
            </a:r>
            <a:r>
              <a:rPr lang="en-GB" sz="6600" b="1" dirty="0" smtClean="0">
                <a:latin typeface="Cambria" panose="02040503050406030204" pitchFamily="18" charset="0"/>
                <a:ea typeface="Cambria" panose="02040503050406030204" pitchFamily="18" charset="0"/>
              </a:rPr>
              <a:t>.</a:t>
            </a:r>
            <a:endParaRPr lang="en-GB" sz="6600" b="1" dirty="0">
              <a:latin typeface="Cambria" panose="02040503050406030204" pitchFamily="18" charset="0"/>
              <a:ea typeface="Cambria" panose="02040503050406030204" pitchFamily="18" charset="0"/>
            </a:endParaRPr>
          </a:p>
        </p:txBody>
      </p:sp>
      <p:sp>
        <p:nvSpPr>
          <p:cNvPr id="17" name="Freeform 9"/>
          <p:cNvSpPr/>
          <p:nvPr/>
        </p:nvSpPr>
        <p:spPr>
          <a:xfrm>
            <a:off x="1541986" y="5321729"/>
            <a:ext cx="4052105" cy="4082725"/>
          </a:xfrm>
          <a:custGeom>
            <a:avLst/>
            <a:gdLst/>
            <a:ahLst/>
            <a:cxnLst/>
            <a:rect l="l" t="t" r="r" b="b"/>
            <a:pathLst>
              <a:path w="4052105" h="4082725">
                <a:moveTo>
                  <a:pt x="0" y="0"/>
                </a:moveTo>
                <a:lnTo>
                  <a:pt x="4052105" y="0"/>
                </a:lnTo>
                <a:lnTo>
                  <a:pt x="4052105" y="4082725"/>
                </a:lnTo>
                <a:lnTo>
                  <a:pt x="0" y="4082725"/>
                </a:lnTo>
                <a:lnTo>
                  <a:pt x="0" y="0"/>
                </a:lnTo>
                <a:close/>
              </a:path>
            </a:pathLst>
          </a:custGeom>
          <a:blipFill>
            <a:blip r:embed="rId4"/>
            <a:stretch>
              <a:fillRect/>
            </a:stretch>
          </a:blipFill>
        </p:spPr>
      </p:sp>
    </p:spTree>
    <p:extLst>
      <p:ext uri="{BB962C8B-B14F-4D97-AF65-F5344CB8AC3E}">
        <p14:creationId xmlns:p14="http://schemas.microsoft.com/office/powerpoint/2010/main" val="24914355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4B3256"/>
        </a:solidFill>
        <a:effectLst/>
      </p:bgPr>
    </p:bg>
    <p:spTree>
      <p:nvGrpSpPr>
        <p:cNvPr id="1" name=""/>
        <p:cNvGrpSpPr/>
        <p:nvPr/>
      </p:nvGrpSpPr>
      <p:grpSpPr>
        <a:xfrm>
          <a:off x="0" y="0"/>
          <a:ext cx="0" cy="0"/>
          <a:chOff x="0" y="0"/>
          <a:chExt cx="0" cy="0"/>
        </a:xfrm>
      </p:grpSpPr>
      <p:sp>
        <p:nvSpPr>
          <p:cNvPr id="2" name="Freeform 2"/>
          <p:cNvSpPr/>
          <p:nvPr/>
        </p:nvSpPr>
        <p:spPr>
          <a:xfrm rot="-226190">
            <a:off x="2201072" y="3112307"/>
            <a:ext cx="4710777" cy="5198743"/>
          </a:xfrm>
          <a:custGeom>
            <a:avLst/>
            <a:gdLst/>
            <a:ahLst/>
            <a:cxnLst/>
            <a:rect l="l" t="t" r="r" b="b"/>
            <a:pathLst>
              <a:path w="4710777" h="5198743">
                <a:moveTo>
                  <a:pt x="0" y="0"/>
                </a:moveTo>
                <a:lnTo>
                  <a:pt x="4710777" y="0"/>
                </a:lnTo>
                <a:lnTo>
                  <a:pt x="4710777" y="5198742"/>
                </a:lnTo>
                <a:lnTo>
                  <a:pt x="0" y="5198742"/>
                </a:lnTo>
                <a:lnTo>
                  <a:pt x="0" y="0"/>
                </a:lnTo>
                <a:close/>
              </a:path>
            </a:pathLst>
          </a:custGeom>
          <a:blipFill>
            <a:blip r:embed="rId2"/>
            <a:stretch>
              <a:fillRect l="-5179" r="-5179"/>
            </a:stretch>
          </a:blipFill>
        </p:spPr>
      </p:sp>
      <p:sp>
        <p:nvSpPr>
          <p:cNvPr id="3" name="Freeform 3"/>
          <p:cNvSpPr/>
          <p:nvPr/>
        </p:nvSpPr>
        <p:spPr>
          <a:xfrm rot="580999">
            <a:off x="12324872" y="2238519"/>
            <a:ext cx="4710777" cy="4710777"/>
          </a:xfrm>
          <a:custGeom>
            <a:avLst/>
            <a:gdLst/>
            <a:ahLst/>
            <a:cxnLst/>
            <a:rect l="l" t="t" r="r" b="b"/>
            <a:pathLst>
              <a:path w="4710777" h="4710777">
                <a:moveTo>
                  <a:pt x="0" y="0"/>
                </a:moveTo>
                <a:lnTo>
                  <a:pt x="4710777" y="0"/>
                </a:lnTo>
                <a:lnTo>
                  <a:pt x="4710777" y="4710777"/>
                </a:lnTo>
                <a:lnTo>
                  <a:pt x="0" y="4710777"/>
                </a:lnTo>
                <a:lnTo>
                  <a:pt x="0" y="0"/>
                </a:lnTo>
                <a:close/>
              </a:path>
            </a:pathLst>
          </a:custGeom>
          <a:blipFill>
            <a:blip r:embed="rId2"/>
            <a:stretch>
              <a:fillRect/>
            </a:stretch>
          </a:blipFill>
        </p:spPr>
      </p:sp>
      <p:grpSp>
        <p:nvGrpSpPr>
          <p:cNvPr id="4" name="Group 4"/>
          <p:cNvGrpSpPr/>
          <p:nvPr/>
        </p:nvGrpSpPr>
        <p:grpSpPr>
          <a:xfrm>
            <a:off x="4305148" y="990274"/>
            <a:ext cx="12218388" cy="7985452"/>
            <a:chOff x="0" y="0"/>
            <a:chExt cx="3146134" cy="2056188"/>
          </a:xfrm>
        </p:grpSpPr>
        <p:sp>
          <p:nvSpPr>
            <p:cNvPr id="5" name="Freeform 5"/>
            <p:cNvSpPr/>
            <p:nvPr/>
          </p:nvSpPr>
          <p:spPr>
            <a:xfrm>
              <a:off x="16510" y="11430"/>
              <a:ext cx="3115654" cy="2032058"/>
            </a:xfrm>
            <a:custGeom>
              <a:avLst/>
              <a:gdLst/>
              <a:ahLst/>
              <a:cxnLst/>
              <a:rect l="l" t="t" r="r" b="b"/>
              <a:pathLst>
                <a:path w="3115654" h="2032058">
                  <a:moveTo>
                    <a:pt x="1270" y="0"/>
                  </a:moveTo>
                  <a:lnTo>
                    <a:pt x="3115654" y="15240"/>
                  </a:lnTo>
                  <a:lnTo>
                    <a:pt x="3083904" y="2032058"/>
                  </a:lnTo>
                  <a:lnTo>
                    <a:pt x="1125490" y="2032058"/>
                  </a:lnTo>
                  <a:lnTo>
                    <a:pt x="0" y="2005388"/>
                  </a:lnTo>
                  <a:lnTo>
                    <a:pt x="11430" y="656320"/>
                  </a:lnTo>
                  <a:close/>
                </a:path>
              </a:pathLst>
            </a:custGeom>
            <a:solidFill>
              <a:srgbClr val="FDE5BE"/>
            </a:solidFill>
          </p:spPr>
        </p:sp>
        <p:sp>
          <p:nvSpPr>
            <p:cNvPr id="6" name="Freeform 6"/>
            <p:cNvSpPr/>
            <p:nvPr/>
          </p:nvSpPr>
          <p:spPr>
            <a:xfrm>
              <a:off x="0" y="-1270"/>
              <a:ext cx="3144864" cy="2057458"/>
            </a:xfrm>
            <a:custGeom>
              <a:avLst/>
              <a:gdLst/>
              <a:ahLst/>
              <a:cxnLst/>
              <a:rect l="l" t="t" r="r" b="b"/>
              <a:pathLst>
                <a:path w="3144864" h="2057458">
                  <a:moveTo>
                    <a:pt x="3110574" y="2032058"/>
                  </a:moveTo>
                  <a:cubicBezTo>
                    <a:pt x="3108035" y="2035868"/>
                    <a:pt x="3104224" y="2040948"/>
                    <a:pt x="3100414" y="2044758"/>
                  </a:cubicBezTo>
                  <a:cubicBezTo>
                    <a:pt x="3096604" y="2047298"/>
                    <a:pt x="3091524" y="2049838"/>
                    <a:pt x="3087714" y="2049838"/>
                  </a:cubicBezTo>
                  <a:cubicBezTo>
                    <a:pt x="2980407" y="2048568"/>
                    <a:pt x="2848569" y="2054918"/>
                    <a:pt x="2714289" y="2057458"/>
                  </a:cubicBezTo>
                  <a:cubicBezTo>
                    <a:pt x="2672785" y="2057458"/>
                    <a:pt x="2628839" y="2056188"/>
                    <a:pt x="2587334" y="2056188"/>
                  </a:cubicBezTo>
                  <a:cubicBezTo>
                    <a:pt x="2494559" y="2054918"/>
                    <a:pt x="2401784" y="2053648"/>
                    <a:pt x="2309010" y="2053648"/>
                  </a:cubicBezTo>
                  <a:lnTo>
                    <a:pt x="2006271" y="2053648"/>
                  </a:lnTo>
                  <a:cubicBezTo>
                    <a:pt x="1937910" y="2053648"/>
                    <a:pt x="1871991" y="2052378"/>
                    <a:pt x="1803631" y="2052378"/>
                  </a:cubicBezTo>
                  <a:cubicBezTo>
                    <a:pt x="1745036" y="2052378"/>
                    <a:pt x="1684000" y="2052378"/>
                    <a:pt x="1625406" y="2053648"/>
                  </a:cubicBezTo>
                  <a:lnTo>
                    <a:pt x="1588784" y="2053648"/>
                  </a:lnTo>
                  <a:cubicBezTo>
                    <a:pt x="1503333" y="2052378"/>
                    <a:pt x="551171" y="2051108"/>
                    <a:pt x="465720" y="2048568"/>
                  </a:cubicBezTo>
                  <a:cubicBezTo>
                    <a:pt x="414450" y="2047298"/>
                    <a:pt x="363179" y="2042218"/>
                    <a:pt x="311909" y="2039678"/>
                  </a:cubicBezTo>
                  <a:cubicBezTo>
                    <a:pt x="219134" y="2034598"/>
                    <a:pt x="126359" y="2030788"/>
                    <a:pt x="41910" y="2025708"/>
                  </a:cubicBezTo>
                  <a:cubicBezTo>
                    <a:pt x="33020" y="2024438"/>
                    <a:pt x="24130" y="2021898"/>
                    <a:pt x="16510" y="2018088"/>
                  </a:cubicBezTo>
                  <a:cubicBezTo>
                    <a:pt x="5080" y="2013008"/>
                    <a:pt x="0" y="2001578"/>
                    <a:pt x="1270" y="1985125"/>
                  </a:cubicBezTo>
                  <a:cubicBezTo>
                    <a:pt x="2540" y="1895214"/>
                    <a:pt x="3810" y="1803754"/>
                    <a:pt x="3810" y="1713843"/>
                  </a:cubicBezTo>
                  <a:cubicBezTo>
                    <a:pt x="5080" y="1622382"/>
                    <a:pt x="17780" y="662820"/>
                    <a:pt x="17780" y="571359"/>
                  </a:cubicBezTo>
                  <a:cubicBezTo>
                    <a:pt x="19050" y="482999"/>
                    <a:pt x="20320" y="394638"/>
                    <a:pt x="19050" y="304728"/>
                  </a:cubicBezTo>
                  <a:cubicBezTo>
                    <a:pt x="17780" y="216367"/>
                    <a:pt x="16510" y="129557"/>
                    <a:pt x="6350" y="48260"/>
                  </a:cubicBezTo>
                  <a:cubicBezTo>
                    <a:pt x="5080" y="35560"/>
                    <a:pt x="2540" y="22860"/>
                    <a:pt x="1270" y="10160"/>
                  </a:cubicBezTo>
                  <a:cubicBezTo>
                    <a:pt x="3810" y="8890"/>
                    <a:pt x="5080" y="7620"/>
                    <a:pt x="6350" y="7620"/>
                  </a:cubicBezTo>
                  <a:cubicBezTo>
                    <a:pt x="34290" y="6350"/>
                    <a:pt x="75089" y="5080"/>
                    <a:pt x="128801" y="3810"/>
                  </a:cubicBezTo>
                  <a:cubicBezTo>
                    <a:pt x="204486" y="1270"/>
                    <a:pt x="282612" y="1270"/>
                    <a:pt x="358297" y="1270"/>
                  </a:cubicBezTo>
                  <a:cubicBezTo>
                    <a:pt x="453513" y="2540"/>
                    <a:pt x="1415441" y="5080"/>
                    <a:pt x="1510658" y="6350"/>
                  </a:cubicBezTo>
                  <a:cubicBezTo>
                    <a:pt x="1603432" y="7620"/>
                    <a:pt x="1696207" y="7620"/>
                    <a:pt x="1788982" y="7620"/>
                  </a:cubicBezTo>
                  <a:cubicBezTo>
                    <a:pt x="1840253" y="7620"/>
                    <a:pt x="1891523" y="7620"/>
                    <a:pt x="1942793" y="8890"/>
                  </a:cubicBezTo>
                  <a:cubicBezTo>
                    <a:pt x="2042892" y="11430"/>
                    <a:pt x="2145433" y="10160"/>
                    <a:pt x="2245532" y="2540"/>
                  </a:cubicBezTo>
                  <a:cubicBezTo>
                    <a:pt x="2287037" y="0"/>
                    <a:pt x="2328541" y="2540"/>
                    <a:pt x="2370046" y="2540"/>
                  </a:cubicBezTo>
                  <a:cubicBezTo>
                    <a:pt x="2462821" y="2540"/>
                    <a:pt x="2555595" y="1270"/>
                    <a:pt x="2648370" y="3810"/>
                  </a:cubicBezTo>
                  <a:cubicBezTo>
                    <a:pt x="2765559" y="6350"/>
                    <a:pt x="2880307" y="13970"/>
                    <a:pt x="2997496" y="17780"/>
                  </a:cubicBezTo>
                  <a:cubicBezTo>
                    <a:pt x="3048767" y="20320"/>
                    <a:pt x="3078824" y="19050"/>
                    <a:pt x="3105494" y="21590"/>
                  </a:cubicBezTo>
                  <a:cubicBezTo>
                    <a:pt x="3114385" y="22860"/>
                    <a:pt x="3123274" y="25400"/>
                    <a:pt x="3132164" y="27940"/>
                  </a:cubicBezTo>
                  <a:cubicBezTo>
                    <a:pt x="3139785" y="30480"/>
                    <a:pt x="3143594" y="36830"/>
                    <a:pt x="3143594" y="46990"/>
                  </a:cubicBezTo>
                  <a:cubicBezTo>
                    <a:pt x="3144864" y="87702"/>
                    <a:pt x="3141054" y="134207"/>
                    <a:pt x="3137244" y="180713"/>
                  </a:cubicBezTo>
                  <a:cubicBezTo>
                    <a:pt x="3133435" y="219467"/>
                    <a:pt x="3132164" y="259772"/>
                    <a:pt x="3130894" y="298527"/>
                  </a:cubicBezTo>
                  <a:cubicBezTo>
                    <a:pt x="3128354" y="363634"/>
                    <a:pt x="3127085" y="428742"/>
                    <a:pt x="3125814" y="493850"/>
                  </a:cubicBezTo>
                  <a:cubicBezTo>
                    <a:pt x="3124544" y="554307"/>
                    <a:pt x="3123274" y="614764"/>
                    <a:pt x="3123274" y="675221"/>
                  </a:cubicBezTo>
                  <a:cubicBezTo>
                    <a:pt x="3123274" y="775983"/>
                    <a:pt x="3111844" y="1743296"/>
                    <a:pt x="3110574" y="1844058"/>
                  </a:cubicBezTo>
                  <a:cubicBezTo>
                    <a:pt x="3113114" y="1909166"/>
                    <a:pt x="3111844" y="1974274"/>
                    <a:pt x="3110574" y="2032058"/>
                  </a:cubicBezTo>
                  <a:close/>
                  <a:moveTo>
                    <a:pt x="17780" y="2001578"/>
                  </a:moveTo>
                  <a:cubicBezTo>
                    <a:pt x="22860" y="2002848"/>
                    <a:pt x="29210" y="2005388"/>
                    <a:pt x="36830" y="2005388"/>
                  </a:cubicBezTo>
                  <a:cubicBezTo>
                    <a:pt x="123918" y="2010468"/>
                    <a:pt x="224017" y="2015548"/>
                    <a:pt x="321675" y="2019358"/>
                  </a:cubicBezTo>
                  <a:cubicBezTo>
                    <a:pt x="368062" y="2021898"/>
                    <a:pt x="414450" y="2025708"/>
                    <a:pt x="463279" y="2026978"/>
                  </a:cubicBezTo>
                  <a:cubicBezTo>
                    <a:pt x="495017" y="2028248"/>
                    <a:pt x="1393468" y="2024438"/>
                    <a:pt x="1422766" y="2025708"/>
                  </a:cubicBezTo>
                  <a:cubicBezTo>
                    <a:pt x="1474036" y="2026978"/>
                    <a:pt x="1525306" y="2029518"/>
                    <a:pt x="1576577" y="2030788"/>
                  </a:cubicBezTo>
                  <a:cubicBezTo>
                    <a:pt x="1600991" y="2032058"/>
                    <a:pt x="1622964" y="2032058"/>
                    <a:pt x="1647379" y="2032058"/>
                  </a:cubicBezTo>
                  <a:cubicBezTo>
                    <a:pt x="1757244" y="2032058"/>
                    <a:pt x="1864667" y="2030788"/>
                    <a:pt x="1974532" y="2032058"/>
                  </a:cubicBezTo>
                  <a:cubicBezTo>
                    <a:pt x="2016036" y="2032058"/>
                    <a:pt x="2059982" y="2034598"/>
                    <a:pt x="2101487" y="2034598"/>
                  </a:cubicBezTo>
                  <a:cubicBezTo>
                    <a:pt x="2164964" y="2034598"/>
                    <a:pt x="2226000" y="2030788"/>
                    <a:pt x="2289478" y="2030788"/>
                  </a:cubicBezTo>
                  <a:cubicBezTo>
                    <a:pt x="2365163" y="2030788"/>
                    <a:pt x="2438406" y="2032058"/>
                    <a:pt x="2514091" y="2032058"/>
                  </a:cubicBezTo>
                  <a:cubicBezTo>
                    <a:pt x="2614190" y="2032058"/>
                    <a:pt x="2716730" y="2032058"/>
                    <a:pt x="2816830" y="2030788"/>
                  </a:cubicBezTo>
                  <a:cubicBezTo>
                    <a:pt x="2907163" y="2029518"/>
                    <a:pt x="2995055" y="2026978"/>
                    <a:pt x="3072474" y="2024438"/>
                  </a:cubicBezTo>
                  <a:cubicBezTo>
                    <a:pt x="3077554" y="2024438"/>
                    <a:pt x="3082635" y="2021898"/>
                    <a:pt x="3088985" y="2020628"/>
                  </a:cubicBezTo>
                  <a:cubicBezTo>
                    <a:pt x="3088985" y="2007928"/>
                    <a:pt x="3090254" y="1995228"/>
                    <a:pt x="3090254" y="1980474"/>
                  </a:cubicBezTo>
                  <a:lnTo>
                    <a:pt x="3090254" y="1932419"/>
                  </a:lnTo>
                  <a:cubicBezTo>
                    <a:pt x="3091524" y="1853359"/>
                    <a:pt x="3094064" y="1772750"/>
                    <a:pt x="3092794" y="1693691"/>
                  </a:cubicBezTo>
                  <a:cubicBezTo>
                    <a:pt x="3091524" y="1582077"/>
                    <a:pt x="3104224" y="605463"/>
                    <a:pt x="3108035" y="493850"/>
                  </a:cubicBezTo>
                  <a:cubicBezTo>
                    <a:pt x="3110574" y="428742"/>
                    <a:pt x="3113114" y="363634"/>
                    <a:pt x="3113114" y="298527"/>
                  </a:cubicBezTo>
                  <a:cubicBezTo>
                    <a:pt x="3113114" y="244270"/>
                    <a:pt x="3114385" y="191564"/>
                    <a:pt x="3122004" y="138858"/>
                  </a:cubicBezTo>
                  <a:cubicBezTo>
                    <a:pt x="3125814" y="107854"/>
                    <a:pt x="3128354" y="76851"/>
                    <a:pt x="3123274" y="49530"/>
                  </a:cubicBezTo>
                  <a:cubicBezTo>
                    <a:pt x="3115654" y="49530"/>
                    <a:pt x="3109304" y="48260"/>
                    <a:pt x="3101685" y="48260"/>
                  </a:cubicBezTo>
                  <a:cubicBezTo>
                    <a:pt x="3068664" y="45720"/>
                    <a:pt x="3014587" y="45720"/>
                    <a:pt x="2948667" y="40640"/>
                  </a:cubicBezTo>
                  <a:cubicBezTo>
                    <a:pt x="2826595" y="33020"/>
                    <a:pt x="2702082" y="27940"/>
                    <a:pt x="2580010" y="27940"/>
                  </a:cubicBezTo>
                  <a:cubicBezTo>
                    <a:pt x="2494559" y="27940"/>
                    <a:pt x="2406667" y="31750"/>
                    <a:pt x="2321217" y="24130"/>
                  </a:cubicBezTo>
                  <a:lnTo>
                    <a:pt x="2296802" y="24130"/>
                  </a:lnTo>
                  <a:cubicBezTo>
                    <a:pt x="2226000" y="27940"/>
                    <a:pt x="2150316" y="33020"/>
                    <a:pt x="2077072" y="34290"/>
                  </a:cubicBezTo>
                  <a:cubicBezTo>
                    <a:pt x="1996505" y="35560"/>
                    <a:pt x="1918379" y="31750"/>
                    <a:pt x="1837811" y="30480"/>
                  </a:cubicBezTo>
                  <a:cubicBezTo>
                    <a:pt x="1762126" y="29210"/>
                    <a:pt x="1686442" y="27940"/>
                    <a:pt x="1613198" y="27940"/>
                  </a:cubicBezTo>
                  <a:cubicBezTo>
                    <a:pt x="1586342" y="27940"/>
                    <a:pt x="1561928" y="29210"/>
                    <a:pt x="1535072" y="27940"/>
                  </a:cubicBezTo>
                  <a:cubicBezTo>
                    <a:pt x="1442297" y="26670"/>
                    <a:pt x="482810" y="24130"/>
                    <a:pt x="387594" y="24130"/>
                  </a:cubicBezTo>
                  <a:cubicBezTo>
                    <a:pt x="304585" y="22860"/>
                    <a:pt x="221576" y="24130"/>
                    <a:pt x="138567" y="24130"/>
                  </a:cubicBezTo>
                  <a:cubicBezTo>
                    <a:pt x="94621" y="24130"/>
                    <a:pt x="45720" y="24130"/>
                    <a:pt x="21590" y="25400"/>
                  </a:cubicBezTo>
                  <a:cubicBezTo>
                    <a:pt x="20320" y="25400"/>
                    <a:pt x="21590" y="36830"/>
                    <a:pt x="22860" y="41910"/>
                  </a:cubicBezTo>
                  <a:cubicBezTo>
                    <a:pt x="26670" y="83051"/>
                    <a:pt x="31750" y="132657"/>
                    <a:pt x="34290" y="180713"/>
                  </a:cubicBezTo>
                  <a:cubicBezTo>
                    <a:pt x="36830" y="267523"/>
                    <a:pt x="38100" y="354333"/>
                    <a:pt x="38100" y="441143"/>
                  </a:cubicBezTo>
                  <a:cubicBezTo>
                    <a:pt x="38100" y="496950"/>
                    <a:pt x="36830" y="551206"/>
                    <a:pt x="35560" y="607013"/>
                  </a:cubicBezTo>
                  <a:cubicBezTo>
                    <a:pt x="34290" y="661269"/>
                    <a:pt x="22860" y="1580527"/>
                    <a:pt x="21590" y="1633233"/>
                  </a:cubicBezTo>
                  <a:lnTo>
                    <a:pt x="21590" y="1735545"/>
                  </a:lnTo>
                  <a:cubicBezTo>
                    <a:pt x="21590" y="1813055"/>
                    <a:pt x="20320" y="1892114"/>
                    <a:pt x="20320" y="1969623"/>
                  </a:cubicBezTo>
                  <a:cubicBezTo>
                    <a:pt x="20320" y="1980474"/>
                    <a:pt x="19050" y="1989775"/>
                    <a:pt x="17780" y="2001578"/>
                  </a:cubicBezTo>
                  <a:close/>
                </a:path>
              </a:pathLst>
            </a:custGeom>
            <a:solidFill>
              <a:srgbClr val="715B4D"/>
            </a:solidFill>
          </p:spPr>
        </p:sp>
      </p:grpSp>
      <p:sp>
        <p:nvSpPr>
          <p:cNvPr id="7" name="Freeform 7"/>
          <p:cNvSpPr/>
          <p:nvPr/>
        </p:nvSpPr>
        <p:spPr>
          <a:xfrm rot="550646">
            <a:off x="3600994" y="7969589"/>
            <a:ext cx="7292519" cy="1558776"/>
          </a:xfrm>
          <a:custGeom>
            <a:avLst/>
            <a:gdLst/>
            <a:ahLst/>
            <a:cxnLst/>
            <a:rect l="l" t="t" r="r" b="b"/>
            <a:pathLst>
              <a:path w="7292519" h="1558776">
                <a:moveTo>
                  <a:pt x="0" y="0"/>
                </a:moveTo>
                <a:lnTo>
                  <a:pt x="7292519" y="0"/>
                </a:lnTo>
                <a:lnTo>
                  <a:pt x="7292519" y="1558776"/>
                </a:lnTo>
                <a:lnTo>
                  <a:pt x="0" y="1558776"/>
                </a:lnTo>
                <a:lnTo>
                  <a:pt x="0" y="0"/>
                </a:lnTo>
                <a:close/>
              </a:path>
            </a:pathLst>
          </a:custGeom>
          <a:blipFill>
            <a:blip r:embed="rId3"/>
            <a:stretch>
              <a:fillRect/>
            </a:stretch>
          </a:blipFill>
        </p:spPr>
      </p:sp>
      <p:sp>
        <p:nvSpPr>
          <p:cNvPr id="13" name="Freeform 15"/>
          <p:cNvSpPr/>
          <p:nvPr/>
        </p:nvSpPr>
        <p:spPr>
          <a:xfrm>
            <a:off x="955853" y="5471857"/>
            <a:ext cx="5517930" cy="4159683"/>
          </a:xfrm>
          <a:custGeom>
            <a:avLst/>
            <a:gdLst/>
            <a:ahLst/>
            <a:cxnLst/>
            <a:rect l="l" t="t" r="r" b="b"/>
            <a:pathLst>
              <a:path w="5257158" h="4303012">
                <a:moveTo>
                  <a:pt x="0" y="0"/>
                </a:moveTo>
                <a:lnTo>
                  <a:pt x="5257158" y="0"/>
                </a:lnTo>
                <a:lnTo>
                  <a:pt x="5257158" y="4303012"/>
                </a:lnTo>
                <a:lnTo>
                  <a:pt x="0" y="4303012"/>
                </a:lnTo>
                <a:lnTo>
                  <a:pt x="0" y="0"/>
                </a:lnTo>
                <a:close/>
              </a:path>
            </a:pathLst>
          </a:custGeom>
          <a:blipFill>
            <a:blip r:embed="rId4"/>
            <a:stretch>
              <a:fillRect l="-100355" t="-20000" r="-5338" b="-34782"/>
            </a:stretch>
          </a:blipFill>
        </p:spPr>
      </p:sp>
      <p:pic>
        <p:nvPicPr>
          <p:cNvPr id="8" name="Picture 7"/>
          <p:cNvPicPr>
            <a:picLocks noChangeAspect="1"/>
          </p:cNvPicPr>
          <p:nvPr/>
        </p:nvPicPr>
        <p:blipFill>
          <a:blip r:embed="rId5"/>
          <a:stretch>
            <a:fillRect/>
          </a:stretch>
        </p:blipFill>
        <p:spPr>
          <a:xfrm>
            <a:off x="5213079" y="-18047"/>
            <a:ext cx="11644369" cy="10871886"/>
          </a:xfrm>
          <a:prstGeom prst="rect">
            <a:avLst/>
          </a:prstGeom>
        </p:spPr>
      </p:pic>
    </p:spTree>
    <p:extLst>
      <p:ext uri="{BB962C8B-B14F-4D97-AF65-F5344CB8AC3E}">
        <p14:creationId xmlns:p14="http://schemas.microsoft.com/office/powerpoint/2010/main" val="21162497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114800" y="-2324100"/>
            <a:ext cx="22801016" cy="14442676"/>
          </a:xfrm>
          <a:prstGeom prst="rect">
            <a:avLst/>
          </a:prstGeom>
        </p:spPr>
      </p:pic>
    </p:spTree>
    <p:extLst>
      <p:ext uri="{BB962C8B-B14F-4D97-AF65-F5344CB8AC3E}">
        <p14:creationId xmlns:p14="http://schemas.microsoft.com/office/powerpoint/2010/main" val="1397750613"/>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662724"/>
        </a:solidFill>
        <a:effectLst/>
      </p:bgPr>
    </p:bg>
    <p:spTree>
      <p:nvGrpSpPr>
        <p:cNvPr id="1" name=""/>
        <p:cNvGrpSpPr/>
        <p:nvPr/>
      </p:nvGrpSpPr>
      <p:grpSpPr>
        <a:xfrm>
          <a:off x="0" y="0"/>
          <a:ext cx="0" cy="0"/>
          <a:chOff x="0" y="0"/>
          <a:chExt cx="0" cy="0"/>
        </a:xfrm>
      </p:grpSpPr>
      <p:sp>
        <p:nvSpPr>
          <p:cNvPr id="2" name="Freeform 2"/>
          <p:cNvSpPr/>
          <p:nvPr/>
        </p:nvSpPr>
        <p:spPr>
          <a:xfrm rot="-498521">
            <a:off x="1344346" y="1098169"/>
            <a:ext cx="4710777" cy="4710777"/>
          </a:xfrm>
          <a:custGeom>
            <a:avLst/>
            <a:gdLst/>
            <a:ahLst/>
            <a:cxnLst/>
            <a:rect l="l" t="t" r="r" b="b"/>
            <a:pathLst>
              <a:path w="4710777" h="4710777">
                <a:moveTo>
                  <a:pt x="0" y="0"/>
                </a:moveTo>
                <a:lnTo>
                  <a:pt x="4710777" y="0"/>
                </a:lnTo>
                <a:lnTo>
                  <a:pt x="4710777" y="4710777"/>
                </a:lnTo>
                <a:lnTo>
                  <a:pt x="0" y="4710777"/>
                </a:lnTo>
                <a:lnTo>
                  <a:pt x="0" y="0"/>
                </a:lnTo>
                <a:close/>
              </a:path>
            </a:pathLst>
          </a:custGeom>
          <a:blipFill>
            <a:blip r:embed="rId2"/>
            <a:stretch>
              <a:fillRect/>
            </a:stretch>
          </a:blipFill>
        </p:spPr>
      </p:sp>
      <p:sp>
        <p:nvSpPr>
          <p:cNvPr id="3" name="Freeform 3"/>
          <p:cNvSpPr/>
          <p:nvPr/>
        </p:nvSpPr>
        <p:spPr>
          <a:xfrm rot="580999">
            <a:off x="12553472" y="2920681"/>
            <a:ext cx="4710777" cy="4710777"/>
          </a:xfrm>
          <a:custGeom>
            <a:avLst/>
            <a:gdLst/>
            <a:ahLst/>
            <a:cxnLst/>
            <a:rect l="l" t="t" r="r" b="b"/>
            <a:pathLst>
              <a:path w="4710777" h="4710777">
                <a:moveTo>
                  <a:pt x="0" y="0"/>
                </a:moveTo>
                <a:lnTo>
                  <a:pt x="4710777" y="0"/>
                </a:lnTo>
                <a:lnTo>
                  <a:pt x="4710777" y="4710777"/>
                </a:lnTo>
                <a:lnTo>
                  <a:pt x="0" y="4710777"/>
                </a:lnTo>
                <a:lnTo>
                  <a:pt x="0" y="0"/>
                </a:lnTo>
                <a:close/>
              </a:path>
            </a:pathLst>
          </a:custGeom>
          <a:blipFill>
            <a:blip r:embed="rId2"/>
            <a:stretch>
              <a:fillRect/>
            </a:stretch>
          </a:blipFill>
        </p:spPr>
      </p:sp>
      <p:grpSp>
        <p:nvGrpSpPr>
          <p:cNvPr id="4" name="Group 4"/>
          <p:cNvGrpSpPr/>
          <p:nvPr/>
        </p:nvGrpSpPr>
        <p:grpSpPr>
          <a:xfrm>
            <a:off x="1866520" y="1396817"/>
            <a:ext cx="15021271" cy="7861483"/>
            <a:chOff x="0" y="0"/>
            <a:chExt cx="2633301" cy="1378156"/>
          </a:xfrm>
        </p:grpSpPr>
        <p:sp>
          <p:nvSpPr>
            <p:cNvPr id="5" name="Freeform 5"/>
            <p:cNvSpPr/>
            <p:nvPr/>
          </p:nvSpPr>
          <p:spPr>
            <a:xfrm>
              <a:off x="16510" y="11430"/>
              <a:ext cx="2602821" cy="1354026"/>
            </a:xfrm>
            <a:custGeom>
              <a:avLst/>
              <a:gdLst/>
              <a:ahLst/>
              <a:cxnLst/>
              <a:rect l="l" t="t" r="r" b="b"/>
              <a:pathLst>
                <a:path w="2602821" h="1354026">
                  <a:moveTo>
                    <a:pt x="1270" y="0"/>
                  </a:moveTo>
                  <a:lnTo>
                    <a:pt x="2602821" y="15240"/>
                  </a:lnTo>
                  <a:lnTo>
                    <a:pt x="2571071" y="1354026"/>
                  </a:lnTo>
                  <a:lnTo>
                    <a:pt x="939446" y="1354026"/>
                  </a:lnTo>
                  <a:lnTo>
                    <a:pt x="0" y="1327356"/>
                  </a:lnTo>
                  <a:lnTo>
                    <a:pt x="11430" y="445774"/>
                  </a:lnTo>
                  <a:close/>
                </a:path>
              </a:pathLst>
            </a:custGeom>
            <a:solidFill>
              <a:srgbClr val="FDE5BE"/>
            </a:solidFill>
          </p:spPr>
        </p:sp>
        <p:sp>
          <p:nvSpPr>
            <p:cNvPr id="6" name="Freeform 6"/>
            <p:cNvSpPr/>
            <p:nvPr/>
          </p:nvSpPr>
          <p:spPr>
            <a:xfrm>
              <a:off x="0" y="-1270"/>
              <a:ext cx="2632031" cy="1379426"/>
            </a:xfrm>
            <a:custGeom>
              <a:avLst/>
              <a:gdLst/>
              <a:ahLst/>
              <a:cxnLst/>
              <a:rect l="l" t="t" r="r" b="b"/>
              <a:pathLst>
                <a:path w="2632031" h="1379426">
                  <a:moveTo>
                    <a:pt x="2597741" y="1354026"/>
                  </a:moveTo>
                  <a:cubicBezTo>
                    <a:pt x="2595201" y="1357836"/>
                    <a:pt x="2591391" y="1362916"/>
                    <a:pt x="2587581" y="1366726"/>
                  </a:cubicBezTo>
                  <a:cubicBezTo>
                    <a:pt x="2583771" y="1369266"/>
                    <a:pt x="2578691" y="1371806"/>
                    <a:pt x="2574881" y="1371806"/>
                  </a:cubicBezTo>
                  <a:cubicBezTo>
                    <a:pt x="2480885" y="1370536"/>
                    <a:pt x="2371528" y="1376886"/>
                    <a:pt x="2260145" y="1379426"/>
                  </a:cubicBezTo>
                  <a:cubicBezTo>
                    <a:pt x="2225717" y="1379426"/>
                    <a:pt x="2189265" y="1378156"/>
                    <a:pt x="2154838" y="1378156"/>
                  </a:cubicBezTo>
                  <a:cubicBezTo>
                    <a:pt x="2077882" y="1376886"/>
                    <a:pt x="2000927" y="1375616"/>
                    <a:pt x="1923972" y="1375616"/>
                  </a:cubicBezTo>
                  <a:lnTo>
                    <a:pt x="1672855" y="1375616"/>
                  </a:lnTo>
                  <a:cubicBezTo>
                    <a:pt x="1616151" y="1375616"/>
                    <a:pt x="1561472" y="1374346"/>
                    <a:pt x="1504768" y="1374346"/>
                  </a:cubicBezTo>
                  <a:cubicBezTo>
                    <a:pt x="1456165" y="1374346"/>
                    <a:pt x="1405537" y="1374346"/>
                    <a:pt x="1356933" y="1375616"/>
                  </a:cubicBezTo>
                  <a:lnTo>
                    <a:pt x="1326556" y="1375616"/>
                  </a:lnTo>
                  <a:cubicBezTo>
                    <a:pt x="1255676" y="1374346"/>
                    <a:pt x="465873" y="1373076"/>
                    <a:pt x="394993" y="1370536"/>
                  </a:cubicBezTo>
                  <a:cubicBezTo>
                    <a:pt x="352465" y="1369266"/>
                    <a:pt x="309937" y="1364186"/>
                    <a:pt x="267409" y="1361646"/>
                  </a:cubicBezTo>
                  <a:cubicBezTo>
                    <a:pt x="190454" y="1356566"/>
                    <a:pt x="113499" y="1352756"/>
                    <a:pt x="41910" y="1347676"/>
                  </a:cubicBezTo>
                  <a:cubicBezTo>
                    <a:pt x="33020" y="1346406"/>
                    <a:pt x="24130" y="1343866"/>
                    <a:pt x="16510" y="1340056"/>
                  </a:cubicBezTo>
                  <a:cubicBezTo>
                    <a:pt x="5080" y="1334976"/>
                    <a:pt x="0" y="1323546"/>
                    <a:pt x="1270" y="1309465"/>
                  </a:cubicBezTo>
                  <a:cubicBezTo>
                    <a:pt x="2540" y="1251329"/>
                    <a:pt x="3810" y="1192190"/>
                    <a:pt x="3810" y="1134054"/>
                  </a:cubicBezTo>
                  <a:cubicBezTo>
                    <a:pt x="5080" y="1074916"/>
                    <a:pt x="17780" y="454465"/>
                    <a:pt x="17780" y="395326"/>
                  </a:cubicBezTo>
                  <a:cubicBezTo>
                    <a:pt x="19050" y="338193"/>
                    <a:pt x="20320" y="281059"/>
                    <a:pt x="19050" y="222923"/>
                  </a:cubicBezTo>
                  <a:cubicBezTo>
                    <a:pt x="17780" y="165789"/>
                    <a:pt x="16510" y="109658"/>
                    <a:pt x="6350" y="48260"/>
                  </a:cubicBezTo>
                  <a:cubicBezTo>
                    <a:pt x="5080" y="35560"/>
                    <a:pt x="2540" y="22860"/>
                    <a:pt x="1270" y="10160"/>
                  </a:cubicBezTo>
                  <a:cubicBezTo>
                    <a:pt x="3810" y="8890"/>
                    <a:pt x="5080" y="7620"/>
                    <a:pt x="6350" y="7620"/>
                  </a:cubicBezTo>
                  <a:cubicBezTo>
                    <a:pt x="34290" y="6350"/>
                    <a:pt x="70971" y="5080"/>
                    <a:pt x="115524" y="3810"/>
                  </a:cubicBezTo>
                  <a:cubicBezTo>
                    <a:pt x="178303" y="1270"/>
                    <a:pt x="243107" y="1270"/>
                    <a:pt x="305887" y="1270"/>
                  </a:cubicBezTo>
                  <a:cubicBezTo>
                    <a:pt x="384867" y="2540"/>
                    <a:pt x="1182771" y="5080"/>
                    <a:pt x="1261752" y="6350"/>
                  </a:cubicBezTo>
                  <a:cubicBezTo>
                    <a:pt x="1338707" y="7620"/>
                    <a:pt x="1415662" y="7620"/>
                    <a:pt x="1492617" y="7620"/>
                  </a:cubicBezTo>
                  <a:cubicBezTo>
                    <a:pt x="1535145" y="7620"/>
                    <a:pt x="1577673" y="7620"/>
                    <a:pt x="1620201" y="8890"/>
                  </a:cubicBezTo>
                  <a:cubicBezTo>
                    <a:pt x="1703232" y="11430"/>
                    <a:pt x="1788288" y="10160"/>
                    <a:pt x="1871318" y="2540"/>
                  </a:cubicBezTo>
                  <a:cubicBezTo>
                    <a:pt x="1905746" y="0"/>
                    <a:pt x="1940173" y="2540"/>
                    <a:pt x="1974600" y="2540"/>
                  </a:cubicBezTo>
                  <a:cubicBezTo>
                    <a:pt x="2051556" y="2540"/>
                    <a:pt x="2128511" y="1270"/>
                    <a:pt x="2205466" y="3810"/>
                  </a:cubicBezTo>
                  <a:cubicBezTo>
                    <a:pt x="2302673" y="6350"/>
                    <a:pt x="2397854" y="13970"/>
                    <a:pt x="2495061" y="17780"/>
                  </a:cubicBezTo>
                  <a:cubicBezTo>
                    <a:pt x="2537589" y="20320"/>
                    <a:pt x="2565991" y="19050"/>
                    <a:pt x="2592661" y="21590"/>
                  </a:cubicBezTo>
                  <a:cubicBezTo>
                    <a:pt x="2601551" y="22860"/>
                    <a:pt x="2610441" y="25400"/>
                    <a:pt x="2619331" y="27940"/>
                  </a:cubicBezTo>
                  <a:cubicBezTo>
                    <a:pt x="2626951" y="30480"/>
                    <a:pt x="2630761" y="36830"/>
                    <a:pt x="2630761" y="46990"/>
                  </a:cubicBezTo>
                  <a:cubicBezTo>
                    <a:pt x="2632031" y="82595"/>
                    <a:pt x="2628221" y="112665"/>
                    <a:pt x="2624411" y="142735"/>
                  </a:cubicBezTo>
                  <a:cubicBezTo>
                    <a:pt x="2620601" y="167794"/>
                    <a:pt x="2619331" y="193855"/>
                    <a:pt x="2618061" y="218914"/>
                  </a:cubicBezTo>
                  <a:cubicBezTo>
                    <a:pt x="2615521" y="261012"/>
                    <a:pt x="2614251" y="303111"/>
                    <a:pt x="2612981" y="345209"/>
                  </a:cubicBezTo>
                  <a:cubicBezTo>
                    <a:pt x="2611711" y="384301"/>
                    <a:pt x="2610441" y="423392"/>
                    <a:pt x="2610441" y="462483"/>
                  </a:cubicBezTo>
                  <a:cubicBezTo>
                    <a:pt x="2610441" y="527636"/>
                    <a:pt x="2599011" y="1153099"/>
                    <a:pt x="2597741" y="1218251"/>
                  </a:cubicBezTo>
                  <a:cubicBezTo>
                    <a:pt x="2600281" y="1260350"/>
                    <a:pt x="2599011" y="1302448"/>
                    <a:pt x="2597741" y="1354026"/>
                  </a:cubicBezTo>
                  <a:close/>
                  <a:moveTo>
                    <a:pt x="17780" y="1323546"/>
                  </a:moveTo>
                  <a:cubicBezTo>
                    <a:pt x="22860" y="1324816"/>
                    <a:pt x="29210" y="1327356"/>
                    <a:pt x="36830" y="1327356"/>
                  </a:cubicBezTo>
                  <a:cubicBezTo>
                    <a:pt x="111473" y="1332436"/>
                    <a:pt x="194504" y="1337516"/>
                    <a:pt x="275510" y="1341326"/>
                  </a:cubicBezTo>
                  <a:cubicBezTo>
                    <a:pt x="313987" y="1343866"/>
                    <a:pt x="352465" y="1347676"/>
                    <a:pt x="392968" y="1348946"/>
                  </a:cubicBezTo>
                  <a:cubicBezTo>
                    <a:pt x="419294" y="1350216"/>
                    <a:pt x="1164545" y="1346406"/>
                    <a:pt x="1188847" y="1347676"/>
                  </a:cubicBezTo>
                  <a:cubicBezTo>
                    <a:pt x="1231375" y="1348946"/>
                    <a:pt x="1273903" y="1351486"/>
                    <a:pt x="1316430" y="1352756"/>
                  </a:cubicBezTo>
                  <a:cubicBezTo>
                    <a:pt x="1336682" y="1354026"/>
                    <a:pt x="1354908" y="1354026"/>
                    <a:pt x="1375160" y="1354026"/>
                  </a:cubicBezTo>
                  <a:cubicBezTo>
                    <a:pt x="1466291" y="1354026"/>
                    <a:pt x="1555397" y="1352756"/>
                    <a:pt x="1646528" y="1354026"/>
                  </a:cubicBezTo>
                  <a:cubicBezTo>
                    <a:pt x="1680955" y="1354026"/>
                    <a:pt x="1717408" y="1356566"/>
                    <a:pt x="1751835" y="1356566"/>
                  </a:cubicBezTo>
                  <a:cubicBezTo>
                    <a:pt x="1804489" y="1356566"/>
                    <a:pt x="1855117" y="1352756"/>
                    <a:pt x="1907771" y="1352756"/>
                  </a:cubicBezTo>
                  <a:cubicBezTo>
                    <a:pt x="1970550" y="1352756"/>
                    <a:pt x="2031304" y="1354026"/>
                    <a:pt x="2094084" y="1354026"/>
                  </a:cubicBezTo>
                  <a:cubicBezTo>
                    <a:pt x="2177114" y="1354026"/>
                    <a:pt x="2262170" y="1354026"/>
                    <a:pt x="2345200" y="1352756"/>
                  </a:cubicBezTo>
                  <a:cubicBezTo>
                    <a:pt x="2420131" y="1351486"/>
                    <a:pt x="2493036" y="1348946"/>
                    <a:pt x="2559641" y="1346406"/>
                  </a:cubicBezTo>
                  <a:cubicBezTo>
                    <a:pt x="2564721" y="1346406"/>
                    <a:pt x="2569801" y="1343866"/>
                    <a:pt x="2576151" y="1342596"/>
                  </a:cubicBezTo>
                  <a:cubicBezTo>
                    <a:pt x="2576151" y="1329896"/>
                    <a:pt x="2577421" y="1317196"/>
                    <a:pt x="2577421" y="1306458"/>
                  </a:cubicBezTo>
                  <a:lnTo>
                    <a:pt x="2577421" y="1275385"/>
                  </a:lnTo>
                  <a:cubicBezTo>
                    <a:pt x="2578691" y="1224265"/>
                    <a:pt x="2581231" y="1172143"/>
                    <a:pt x="2579961" y="1121024"/>
                  </a:cubicBezTo>
                  <a:cubicBezTo>
                    <a:pt x="2578691" y="1048855"/>
                    <a:pt x="2591391" y="417378"/>
                    <a:pt x="2595201" y="345209"/>
                  </a:cubicBezTo>
                  <a:cubicBezTo>
                    <a:pt x="2597741" y="303111"/>
                    <a:pt x="2600281" y="261012"/>
                    <a:pt x="2600281" y="218914"/>
                  </a:cubicBezTo>
                  <a:cubicBezTo>
                    <a:pt x="2600281" y="183832"/>
                    <a:pt x="2601551" y="149752"/>
                    <a:pt x="2609171" y="115672"/>
                  </a:cubicBezTo>
                  <a:cubicBezTo>
                    <a:pt x="2612981" y="95625"/>
                    <a:pt x="2615521" y="75578"/>
                    <a:pt x="2610441" y="49530"/>
                  </a:cubicBezTo>
                  <a:cubicBezTo>
                    <a:pt x="2602821" y="49530"/>
                    <a:pt x="2596471" y="48260"/>
                    <a:pt x="2588851" y="48260"/>
                  </a:cubicBezTo>
                  <a:cubicBezTo>
                    <a:pt x="2555831" y="45720"/>
                    <a:pt x="2509237" y="45720"/>
                    <a:pt x="2454558" y="40640"/>
                  </a:cubicBezTo>
                  <a:cubicBezTo>
                    <a:pt x="2353301" y="33020"/>
                    <a:pt x="2250019" y="27940"/>
                    <a:pt x="2148762" y="27940"/>
                  </a:cubicBezTo>
                  <a:cubicBezTo>
                    <a:pt x="2077882" y="27940"/>
                    <a:pt x="2004977" y="31750"/>
                    <a:pt x="1934098" y="24130"/>
                  </a:cubicBezTo>
                  <a:lnTo>
                    <a:pt x="1913846" y="24130"/>
                  </a:lnTo>
                  <a:cubicBezTo>
                    <a:pt x="1855117" y="27940"/>
                    <a:pt x="1792338" y="33020"/>
                    <a:pt x="1731584" y="34290"/>
                  </a:cubicBezTo>
                  <a:cubicBezTo>
                    <a:pt x="1664754" y="35560"/>
                    <a:pt x="1599950" y="31750"/>
                    <a:pt x="1533120" y="30480"/>
                  </a:cubicBezTo>
                  <a:cubicBezTo>
                    <a:pt x="1470341" y="29210"/>
                    <a:pt x="1407562" y="27940"/>
                    <a:pt x="1346808" y="27940"/>
                  </a:cubicBezTo>
                  <a:cubicBezTo>
                    <a:pt x="1324531" y="27940"/>
                    <a:pt x="1304280" y="29210"/>
                    <a:pt x="1282003" y="27940"/>
                  </a:cubicBezTo>
                  <a:cubicBezTo>
                    <a:pt x="1205048" y="26670"/>
                    <a:pt x="409169" y="24130"/>
                    <a:pt x="330188" y="24130"/>
                  </a:cubicBezTo>
                  <a:cubicBezTo>
                    <a:pt x="261334" y="22860"/>
                    <a:pt x="192479" y="24130"/>
                    <a:pt x="123624" y="24130"/>
                  </a:cubicBezTo>
                  <a:cubicBezTo>
                    <a:pt x="87172" y="24130"/>
                    <a:pt x="45720" y="24130"/>
                    <a:pt x="21590" y="25400"/>
                  </a:cubicBezTo>
                  <a:cubicBezTo>
                    <a:pt x="20320" y="25400"/>
                    <a:pt x="21590" y="36830"/>
                    <a:pt x="22860" y="41910"/>
                  </a:cubicBezTo>
                  <a:cubicBezTo>
                    <a:pt x="26670" y="79588"/>
                    <a:pt x="31750" y="111663"/>
                    <a:pt x="34290" y="142735"/>
                  </a:cubicBezTo>
                  <a:cubicBezTo>
                    <a:pt x="36830" y="198867"/>
                    <a:pt x="38100" y="254998"/>
                    <a:pt x="38100" y="311129"/>
                  </a:cubicBezTo>
                  <a:cubicBezTo>
                    <a:pt x="38100" y="347214"/>
                    <a:pt x="36830" y="382296"/>
                    <a:pt x="35560" y="418380"/>
                  </a:cubicBezTo>
                  <a:cubicBezTo>
                    <a:pt x="34290" y="453462"/>
                    <a:pt x="22860" y="1047853"/>
                    <a:pt x="21590" y="1081932"/>
                  </a:cubicBezTo>
                  <a:lnTo>
                    <a:pt x="21590" y="1148087"/>
                  </a:lnTo>
                  <a:cubicBezTo>
                    <a:pt x="21590" y="1198204"/>
                    <a:pt x="20320" y="1249324"/>
                    <a:pt x="20320" y="1299441"/>
                  </a:cubicBezTo>
                  <a:cubicBezTo>
                    <a:pt x="20320" y="1306458"/>
                    <a:pt x="19050" y="1312472"/>
                    <a:pt x="17780" y="1323546"/>
                  </a:cubicBezTo>
                  <a:close/>
                </a:path>
              </a:pathLst>
            </a:custGeom>
            <a:solidFill>
              <a:srgbClr val="715B4D"/>
            </a:solidFill>
          </p:spPr>
        </p:sp>
      </p:grpSp>
      <p:sp>
        <p:nvSpPr>
          <p:cNvPr id="10" name="Freeform 10"/>
          <p:cNvSpPr/>
          <p:nvPr/>
        </p:nvSpPr>
        <p:spPr>
          <a:xfrm>
            <a:off x="9425657" y="7546988"/>
            <a:ext cx="4982808" cy="2366834"/>
          </a:xfrm>
          <a:custGeom>
            <a:avLst/>
            <a:gdLst/>
            <a:ahLst/>
            <a:cxnLst/>
            <a:rect l="l" t="t" r="r" b="b"/>
            <a:pathLst>
              <a:path w="4982808" h="2366834">
                <a:moveTo>
                  <a:pt x="0" y="0"/>
                </a:moveTo>
                <a:lnTo>
                  <a:pt x="4982808" y="0"/>
                </a:lnTo>
                <a:lnTo>
                  <a:pt x="4982808" y="2366834"/>
                </a:lnTo>
                <a:lnTo>
                  <a:pt x="0" y="2366834"/>
                </a:lnTo>
                <a:lnTo>
                  <a:pt x="0" y="0"/>
                </a:lnTo>
                <a:close/>
              </a:path>
            </a:pathLst>
          </a:custGeom>
          <a:blipFill>
            <a:blip r:embed="rId3">
              <a:extLst>
                <a:ext uri="{96DAC541-7B7A-43D3-8B79-37D633B846F1}">
                  <asvg:svgBlip xmlns="" xmlns:asvg="http://schemas.microsoft.com/office/drawing/2016/SVG/main" r:embed="rId8"/>
                </a:ext>
              </a:extLst>
            </a:blip>
            <a:stretch>
              <a:fillRect/>
            </a:stretch>
          </a:blipFill>
        </p:spPr>
      </p:sp>
      <p:sp>
        <p:nvSpPr>
          <p:cNvPr id="11" name="Freeform 11"/>
          <p:cNvSpPr/>
          <p:nvPr/>
        </p:nvSpPr>
        <p:spPr>
          <a:xfrm>
            <a:off x="4839506" y="7864024"/>
            <a:ext cx="9417123" cy="684882"/>
          </a:xfrm>
          <a:custGeom>
            <a:avLst/>
            <a:gdLst/>
            <a:ahLst/>
            <a:cxnLst/>
            <a:rect l="l" t="t" r="r" b="b"/>
            <a:pathLst>
              <a:path w="9417123" h="684882">
                <a:moveTo>
                  <a:pt x="0" y="0"/>
                </a:moveTo>
                <a:lnTo>
                  <a:pt x="9417124" y="0"/>
                </a:lnTo>
                <a:lnTo>
                  <a:pt x="9417124" y="684882"/>
                </a:lnTo>
                <a:lnTo>
                  <a:pt x="0" y="684882"/>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nvGrpSpPr>
          <p:cNvPr id="21" name="Group 20"/>
          <p:cNvGrpSpPr/>
          <p:nvPr/>
        </p:nvGrpSpPr>
        <p:grpSpPr>
          <a:xfrm rot="1721220">
            <a:off x="14411151" y="6975623"/>
            <a:ext cx="2688691" cy="2713486"/>
            <a:chOff x="13414783" y="6658127"/>
            <a:chExt cx="2948054" cy="2682744"/>
          </a:xfrm>
        </p:grpSpPr>
        <p:sp>
          <p:nvSpPr>
            <p:cNvPr id="7" name="Freeform 7"/>
            <p:cNvSpPr/>
            <p:nvPr/>
          </p:nvSpPr>
          <p:spPr>
            <a:xfrm rot="831069">
              <a:off x="14045617" y="6658127"/>
              <a:ext cx="2317220" cy="2682744"/>
            </a:xfrm>
            <a:custGeom>
              <a:avLst/>
              <a:gdLst/>
              <a:ahLst/>
              <a:cxnLst/>
              <a:rect l="l" t="t" r="r" b="b"/>
              <a:pathLst>
                <a:path w="2317220" h="2682744">
                  <a:moveTo>
                    <a:pt x="0" y="0"/>
                  </a:moveTo>
                  <a:lnTo>
                    <a:pt x="2317220" y="0"/>
                  </a:lnTo>
                  <a:lnTo>
                    <a:pt x="2317220" y="2682743"/>
                  </a:lnTo>
                  <a:lnTo>
                    <a:pt x="0" y="2682743"/>
                  </a:lnTo>
                  <a:lnTo>
                    <a:pt x="0" y="0"/>
                  </a:lnTo>
                  <a:close/>
                </a:path>
              </a:pathLst>
            </a:custGeom>
            <a:blipFill>
              <a:blip r:embed="rId11">
                <a:extLst>
                  <a:ext uri="{96DAC541-7B7A-43D3-8B79-37D633B846F1}">
                    <asvg:svgBlip xmlns="" xmlns:asvg="http://schemas.microsoft.com/office/drawing/2016/SVG/main" r:embed="rId4"/>
                  </a:ext>
                </a:extLst>
              </a:blip>
              <a:stretch>
                <a:fillRect/>
              </a:stretch>
            </a:blipFill>
          </p:spPr>
        </p:sp>
        <p:sp>
          <p:nvSpPr>
            <p:cNvPr id="13" name="Freeform 13"/>
            <p:cNvSpPr/>
            <p:nvPr/>
          </p:nvSpPr>
          <p:spPr>
            <a:xfrm rot="18489240">
              <a:off x="14106018" y="6478535"/>
              <a:ext cx="1274649" cy="2657119"/>
            </a:xfrm>
            <a:custGeom>
              <a:avLst/>
              <a:gdLst/>
              <a:ahLst/>
              <a:cxnLst/>
              <a:rect l="l" t="t" r="r" b="b"/>
              <a:pathLst>
                <a:path w="1933300" h="2648356">
                  <a:moveTo>
                    <a:pt x="0" y="0"/>
                  </a:moveTo>
                  <a:lnTo>
                    <a:pt x="1933300" y="0"/>
                  </a:lnTo>
                  <a:lnTo>
                    <a:pt x="1933300" y="2648356"/>
                  </a:lnTo>
                  <a:lnTo>
                    <a:pt x="0" y="2648356"/>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grpSp>
      <p:sp>
        <p:nvSpPr>
          <p:cNvPr id="14" name="Freeform 14"/>
          <p:cNvSpPr/>
          <p:nvPr/>
        </p:nvSpPr>
        <p:spPr>
          <a:xfrm>
            <a:off x="176632" y="6201446"/>
            <a:ext cx="4740092" cy="4089962"/>
          </a:xfrm>
          <a:custGeom>
            <a:avLst/>
            <a:gdLst/>
            <a:ahLst/>
            <a:cxnLst/>
            <a:rect l="l" t="t" r="r" b="b"/>
            <a:pathLst>
              <a:path w="4947827" h="4367626">
                <a:moveTo>
                  <a:pt x="0" y="0"/>
                </a:moveTo>
                <a:lnTo>
                  <a:pt x="4947827" y="0"/>
                </a:lnTo>
                <a:lnTo>
                  <a:pt x="4947827" y="4367626"/>
                </a:lnTo>
                <a:lnTo>
                  <a:pt x="0" y="4367626"/>
                </a:lnTo>
                <a:lnTo>
                  <a:pt x="0" y="0"/>
                </a:lnTo>
                <a:close/>
              </a:path>
            </a:pathLst>
          </a:custGeom>
          <a:blipFill>
            <a:blip r:embed="rId14"/>
            <a:stretch>
              <a:fillRect l="-13680" t="-30258" r="-74592" b="-1107"/>
            </a:stretch>
          </a:blipFill>
        </p:spPr>
      </p:sp>
      <p:sp>
        <p:nvSpPr>
          <p:cNvPr id="15" name="Freeform 15"/>
          <p:cNvSpPr/>
          <p:nvPr/>
        </p:nvSpPr>
        <p:spPr>
          <a:xfrm>
            <a:off x="13261529" y="117012"/>
            <a:ext cx="4861174" cy="3689927"/>
          </a:xfrm>
          <a:custGeom>
            <a:avLst/>
            <a:gdLst/>
            <a:ahLst/>
            <a:cxnLst/>
            <a:rect l="l" t="t" r="r" b="b"/>
            <a:pathLst>
              <a:path w="5257158" h="4303012">
                <a:moveTo>
                  <a:pt x="0" y="0"/>
                </a:moveTo>
                <a:lnTo>
                  <a:pt x="5257158" y="0"/>
                </a:lnTo>
                <a:lnTo>
                  <a:pt x="5257158" y="4303012"/>
                </a:lnTo>
                <a:lnTo>
                  <a:pt x="0" y="4303012"/>
                </a:lnTo>
                <a:lnTo>
                  <a:pt x="0" y="0"/>
                </a:lnTo>
                <a:close/>
              </a:path>
            </a:pathLst>
          </a:custGeom>
          <a:blipFill>
            <a:blip r:embed="rId15"/>
            <a:stretch>
              <a:fillRect l="-100355" t="-20000" r="-5338" b="-34782"/>
            </a:stretch>
          </a:blipFill>
        </p:spPr>
      </p:sp>
      <p:sp>
        <p:nvSpPr>
          <p:cNvPr id="8" name="Freeform 8"/>
          <p:cNvSpPr/>
          <p:nvPr/>
        </p:nvSpPr>
        <p:spPr>
          <a:xfrm>
            <a:off x="3970585" y="7713705"/>
            <a:ext cx="682570" cy="1238222"/>
          </a:xfrm>
          <a:custGeom>
            <a:avLst/>
            <a:gdLst/>
            <a:ahLst/>
            <a:cxnLst/>
            <a:rect l="l" t="t" r="r" b="b"/>
            <a:pathLst>
              <a:path w="682570" h="1238222">
                <a:moveTo>
                  <a:pt x="0" y="0"/>
                </a:moveTo>
                <a:lnTo>
                  <a:pt x="682570" y="0"/>
                </a:lnTo>
                <a:lnTo>
                  <a:pt x="682570" y="1238223"/>
                </a:lnTo>
                <a:lnTo>
                  <a:pt x="0" y="1238223"/>
                </a:lnTo>
                <a:lnTo>
                  <a:pt x="0" y="0"/>
                </a:lnTo>
                <a:close/>
              </a:path>
            </a:pathLst>
          </a:custGeom>
          <a:blipFill>
            <a:blip r:embed="rId16">
              <a:extLst>
                <a:ext uri="{96DAC541-7B7A-43D3-8B79-37D633B846F1}">
                  <asvg:svgBlip xmlns="" xmlns:asvg="http://schemas.microsoft.com/office/drawing/2016/SVG/main" r:embed="rId6"/>
                </a:ext>
              </a:extLst>
            </a:blip>
            <a:stretch>
              <a:fillRect/>
            </a:stretch>
          </a:blipFill>
        </p:spPr>
      </p:sp>
      <p:sp>
        <p:nvSpPr>
          <p:cNvPr id="22" name="Freeform 10"/>
          <p:cNvSpPr/>
          <p:nvPr/>
        </p:nvSpPr>
        <p:spPr>
          <a:xfrm>
            <a:off x="5181106" y="7219227"/>
            <a:ext cx="4982808" cy="2366834"/>
          </a:xfrm>
          <a:custGeom>
            <a:avLst/>
            <a:gdLst/>
            <a:ahLst/>
            <a:cxnLst/>
            <a:rect l="l" t="t" r="r" b="b"/>
            <a:pathLst>
              <a:path w="4982808" h="2366834">
                <a:moveTo>
                  <a:pt x="0" y="0"/>
                </a:moveTo>
                <a:lnTo>
                  <a:pt x="4982808" y="0"/>
                </a:lnTo>
                <a:lnTo>
                  <a:pt x="4982808" y="2366834"/>
                </a:lnTo>
                <a:lnTo>
                  <a:pt x="0" y="2366834"/>
                </a:lnTo>
                <a:lnTo>
                  <a:pt x="0" y="0"/>
                </a:lnTo>
                <a:close/>
              </a:path>
            </a:pathLst>
          </a:custGeom>
          <a:blipFill>
            <a:blip r:embed="rId3">
              <a:extLst>
                <a:ext uri="{96DAC541-7B7A-43D3-8B79-37D633B846F1}">
                  <asvg:svgBlip xmlns="" xmlns:asvg="http://schemas.microsoft.com/office/drawing/2016/SVG/main" r:embed="rId8"/>
                </a:ext>
              </a:extLst>
            </a:blip>
            <a:stretch>
              <a:fillRect/>
            </a:stretch>
          </a:blipFill>
        </p:spPr>
      </p:sp>
      <p:pic>
        <p:nvPicPr>
          <p:cNvPr id="31" name="Picture 30"/>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8905" y="36527"/>
            <a:ext cx="1476813" cy="1476813"/>
          </a:xfrm>
          <a:prstGeom prst="rect">
            <a:avLst/>
          </a:prstGeom>
        </p:spPr>
      </p:pic>
      <p:pic>
        <p:nvPicPr>
          <p:cNvPr id="32" name="Picture 31"/>
          <p:cNvPicPr>
            <a:picLocks noChangeAspect="1"/>
          </p:cNvPicPr>
          <p:nvPr/>
        </p:nvPicPr>
        <p:blipFill>
          <a:blip r:embed="rId18"/>
          <a:stretch>
            <a:fillRect/>
          </a:stretch>
        </p:blipFill>
        <p:spPr>
          <a:xfrm>
            <a:off x="1625558" y="1682047"/>
            <a:ext cx="15753429" cy="6633023"/>
          </a:xfrm>
          <a:prstGeom prst="rect">
            <a:avLst/>
          </a:prstGeom>
        </p:spPr>
      </p:pic>
      <p:pic>
        <p:nvPicPr>
          <p:cNvPr id="33" name="Picture 32"/>
          <p:cNvPicPr>
            <a:picLocks noChangeAspect="1"/>
          </p:cNvPicPr>
          <p:nvPr/>
        </p:nvPicPr>
        <p:blipFill>
          <a:blip r:embed="rId19"/>
          <a:stretch>
            <a:fillRect/>
          </a:stretch>
        </p:blipFill>
        <p:spPr>
          <a:xfrm>
            <a:off x="6797750" y="143735"/>
            <a:ext cx="5151566" cy="1603387"/>
          </a:xfrm>
          <a:prstGeom prst="rect">
            <a:avLst/>
          </a:prstGeom>
        </p:spPr>
      </p:pic>
      <p:pic>
        <p:nvPicPr>
          <p:cNvPr id="34" name="Picture 33"/>
          <p:cNvPicPr>
            <a:picLocks noChangeAspect="1"/>
          </p:cNvPicPr>
          <p:nvPr/>
        </p:nvPicPr>
        <p:blipFill>
          <a:blip r:embed="rId20"/>
          <a:stretch>
            <a:fillRect/>
          </a:stretch>
        </p:blipFill>
        <p:spPr>
          <a:xfrm>
            <a:off x="1166876" y="1723978"/>
            <a:ext cx="5767316" cy="1767993"/>
          </a:xfrm>
          <a:prstGeom prst="rect">
            <a:avLst/>
          </a:prstGeom>
        </p:spPr>
      </p:pic>
      <p:pic>
        <p:nvPicPr>
          <p:cNvPr id="35" name="Picture 34"/>
          <p:cNvPicPr>
            <a:picLocks noChangeAspect="1"/>
          </p:cNvPicPr>
          <p:nvPr/>
        </p:nvPicPr>
        <p:blipFill>
          <a:blip r:embed="rId21"/>
          <a:stretch>
            <a:fillRect/>
          </a:stretch>
        </p:blipFill>
        <p:spPr>
          <a:xfrm>
            <a:off x="8216603" y="7386009"/>
            <a:ext cx="5761219" cy="1066892"/>
          </a:xfrm>
          <a:prstGeom prst="rect">
            <a:avLst/>
          </a:prstGeom>
        </p:spPr>
      </p:pic>
    </p:spTree>
    <p:extLst>
      <p:ext uri="{BB962C8B-B14F-4D97-AF65-F5344CB8AC3E}">
        <p14:creationId xmlns:p14="http://schemas.microsoft.com/office/powerpoint/2010/main" val="19925110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500" fill="hold"/>
                                        <p:tgtEl>
                                          <p:spTgt spid="22"/>
                                        </p:tgtEl>
                                        <p:attrNameLst>
                                          <p:attrName>ppt_x</p:attrName>
                                        </p:attrNameLst>
                                      </p:cBhvr>
                                      <p:tavLst>
                                        <p:tav tm="0">
                                          <p:val>
                                            <p:strVal val="#ppt_x"/>
                                          </p:val>
                                        </p:tav>
                                        <p:tav tm="100000">
                                          <p:val>
                                            <p:strVal val="#ppt_x"/>
                                          </p:val>
                                        </p:tav>
                                      </p:tavLst>
                                    </p:anim>
                                    <p:anim calcmode="lin" valueType="num">
                                      <p:cBhvr additive="base">
                                        <p:cTn id="40" dur="500" fill="hold"/>
                                        <p:tgtEl>
                                          <p:spTgt spid="2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1"/>
                                        </p:tgtEl>
                                        <p:attrNameLst>
                                          <p:attrName>style.visibility</p:attrName>
                                        </p:attrNameLst>
                                      </p:cBhvr>
                                      <p:to>
                                        <p:strVal val="visible"/>
                                      </p:to>
                                    </p:set>
                                    <p:anim calcmode="lin" valueType="num">
                                      <p:cBhvr additive="base">
                                        <p:cTn id="43" dur="500" fill="hold"/>
                                        <p:tgtEl>
                                          <p:spTgt spid="31"/>
                                        </p:tgtEl>
                                        <p:attrNameLst>
                                          <p:attrName>ppt_x</p:attrName>
                                        </p:attrNameLst>
                                      </p:cBhvr>
                                      <p:tavLst>
                                        <p:tav tm="0">
                                          <p:val>
                                            <p:strVal val="#ppt_x"/>
                                          </p:val>
                                        </p:tav>
                                        <p:tav tm="100000">
                                          <p:val>
                                            <p:strVal val="#ppt_x"/>
                                          </p:val>
                                        </p:tav>
                                      </p:tavLst>
                                    </p:anim>
                                    <p:anim calcmode="lin" valueType="num">
                                      <p:cBhvr additive="base">
                                        <p:cTn id="4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3"/>
                                        </p:tgtEl>
                                        <p:attrNameLst>
                                          <p:attrName>style.visibility</p:attrName>
                                        </p:attrNameLst>
                                      </p:cBhvr>
                                      <p:to>
                                        <p:strVal val="visible"/>
                                      </p:to>
                                    </p:set>
                                    <p:anim calcmode="lin" valueType="num">
                                      <p:cBhvr additive="base">
                                        <p:cTn id="49" dur="500" fill="hold"/>
                                        <p:tgtEl>
                                          <p:spTgt spid="33"/>
                                        </p:tgtEl>
                                        <p:attrNameLst>
                                          <p:attrName>ppt_x</p:attrName>
                                        </p:attrNameLst>
                                      </p:cBhvr>
                                      <p:tavLst>
                                        <p:tav tm="0">
                                          <p:val>
                                            <p:strVal val="#ppt_x"/>
                                          </p:val>
                                        </p:tav>
                                        <p:tav tm="100000">
                                          <p:val>
                                            <p:strVal val="#ppt_x"/>
                                          </p:val>
                                        </p:tav>
                                      </p:tavLst>
                                    </p:anim>
                                    <p:anim calcmode="lin" valueType="num">
                                      <p:cBhvr additive="base">
                                        <p:cTn id="50" dur="500" fill="hold"/>
                                        <p:tgtEl>
                                          <p:spTgt spid="33"/>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34"/>
                                        </p:tgtEl>
                                        <p:attrNameLst>
                                          <p:attrName>style.visibility</p:attrName>
                                        </p:attrNameLst>
                                      </p:cBhvr>
                                      <p:to>
                                        <p:strVal val="visible"/>
                                      </p:to>
                                    </p:set>
                                    <p:anim calcmode="lin" valueType="num">
                                      <p:cBhvr additive="base">
                                        <p:cTn id="53" dur="500" fill="hold"/>
                                        <p:tgtEl>
                                          <p:spTgt spid="34"/>
                                        </p:tgtEl>
                                        <p:attrNameLst>
                                          <p:attrName>ppt_x</p:attrName>
                                        </p:attrNameLst>
                                      </p:cBhvr>
                                      <p:tavLst>
                                        <p:tav tm="0">
                                          <p:val>
                                            <p:strVal val="#ppt_x"/>
                                          </p:val>
                                        </p:tav>
                                        <p:tav tm="100000">
                                          <p:val>
                                            <p:strVal val="#ppt_x"/>
                                          </p:val>
                                        </p:tav>
                                      </p:tavLst>
                                    </p:anim>
                                    <p:anim calcmode="lin" valueType="num">
                                      <p:cBhvr additive="base">
                                        <p:cTn id="54" dur="500" fill="hold"/>
                                        <p:tgtEl>
                                          <p:spTgt spid="34"/>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35"/>
                                        </p:tgtEl>
                                        <p:attrNameLst>
                                          <p:attrName>style.visibility</p:attrName>
                                        </p:attrNameLst>
                                      </p:cBhvr>
                                      <p:to>
                                        <p:strVal val="visible"/>
                                      </p:to>
                                    </p:set>
                                    <p:anim calcmode="lin" valueType="num">
                                      <p:cBhvr additive="base">
                                        <p:cTn id="57" dur="500" fill="hold"/>
                                        <p:tgtEl>
                                          <p:spTgt spid="35"/>
                                        </p:tgtEl>
                                        <p:attrNameLst>
                                          <p:attrName>ppt_x</p:attrName>
                                        </p:attrNameLst>
                                      </p:cBhvr>
                                      <p:tavLst>
                                        <p:tav tm="0">
                                          <p:val>
                                            <p:strVal val="#ppt_x"/>
                                          </p:val>
                                        </p:tav>
                                        <p:tav tm="100000">
                                          <p:val>
                                            <p:strVal val="#ppt_x"/>
                                          </p:val>
                                        </p:tav>
                                      </p:tavLst>
                                    </p:anim>
                                    <p:anim calcmode="lin" valueType="num">
                                      <p:cBhvr additive="base">
                                        <p:cTn id="58" dur="500" fill="hold"/>
                                        <p:tgtEl>
                                          <p:spTgt spid="35"/>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additive="base">
                                        <p:cTn id="61" dur="500" fill="hold"/>
                                        <p:tgtEl>
                                          <p:spTgt spid="11"/>
                                        </p:tgtEl>
                                        <p:attrNameLst>
                                          <p:attrName>ppt_x</p:attrName>
                                        </p:attrNameLst>
                                      </p:cBhvr>
                                      <p:tavLst>
                                        <p:tav tm="0">
                                          <p:val>
                                            <p:strVal val="#ppt_x"/>
                                          </p:val>
                                        </p:tav>
                                        <p:tav tm="100000">
                                          <p:val>
                                            <p:strVal val="#ppt_x"/>
                                          </p:val>
                                        </p:tav>
                                      </p:tavLst>
                                    </p:anim>
                                    <p:anim calcmode="lin" valueType="num">
                                      <p:cBhvr additive="base">
                                        <p:cTn id="62" dur="500" fill="hold"/>
                                        <p:tgtEl>
                                          <p:spTgt spid="11"/>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32"/>
                                        </p:tgtEl>
                                        <p:attrNameLst>
                                          <p:attrName>style.visibility</p:attrName>
                                        </p:attrNameLst>
                                      </p:cBhvr>
                                      <p:to>
                                        <p:strVal val="visible"/>
                                      </p:to>
                                    </p:set>
                                    <p:anim calcmode="lin" valueType="num">
                                      <p:cBhvr additive="base">
                                        <p:cTn id="65" dur="500" fill="hold"/>
                                        <p:tgtEl>
                                          <p:spTgt spid="32"/>
                                        </p:tgtEl>
                                        <p:attrNameLst>
                                          <p:attrName>ppt_x</p:attrName>
                                        </p:attrNameLst>
                                      </p:cBhvr>
                                      <p:tavLst>
                                        <p:tav tm="0">
                                          <p:val>
                                            <p:strVal val="#ppt_x"/>
                                          </p:val>
                                        </p:tav>
                                        <p:tav tm="100000">
                                          <p:val>
                                            <p:strVal val="#ppt_x"/>
                                          </p:val>
                                        </p:tav>
                                      </p:tavLst>
                                    </p:anim>
                                    <p:anim calcmode="lin" valueType="num">
                                      <p:cBhvr additive="base">
                                        <p:cTn id="6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B3256"/>
        </a:solidFill>
        <a:effectLst/>
      </p:bgPr>
    </p:bg>
    <p:spTree>
      <p:nvGrpSpPr>
        <p:cNvPr id="1" name=""/>
        <p:cNvGrpSpPr/>
        <p:nvPr/>
      </p:nvGrpSpPr>
      <p:grpSpPr>
        <a:xfrm>
          <a:off x="0" y="0"/>
          <a:ext cx="0" cy="0"/>
          <a:chOff x="0" y="0"/>
          <a:chExt cx="0" cy="0"/>
        </a:xfrm>
      </p:grpSpPr>
      <p:sp>
        <p:nvSpPr>
          <p:cNvPr id="2" name="Freeform 2"/>
          <p:cNvSpPr/>
          <p:nvPr/>
        </p:nvSpPr>
        <p:spPr>
          <a:xfrm rot="-226190">
            <a:off x="2201072" y="3112307"/>
            <a:ext cx="4710777" cy="5198743"/>
          </a:xfrm>
          <a:custGeom>
            <a:avLst/>
            <a:gdLst/>
            <a:ahLst/>
            <a:cxnLst/>
            <a:rect l="l" t="t" r="r" b="b"/>
            <a:pathLst>
              <a:path w="4710777" h="5198743">
                <a:moveTo>
                  <a:pt x="0" y="0"/>
                </a:moveTo>
                <a:lnTo>
                  <a:pt x="4710777" y="0"/>
                </a:lnTo>
                <a:lnTo>
                  <a:pt x="4710777" y="5198742"/>
                </a:lnTo>
                <a:lnTo>
                  <a:pt x="0" y="5198742"/>
                </a:lnTo>
                <a:lnTo>
                  <a:pt x="0" y="0"/>
                </a:lnTo>
                <a:close/>
              </a:path>
            </a:pathLst>
          </a:custGeom>
          <a:blipFill>
            <a:blip r:embed="rId2"/>
            <a:stretch>
              <a:fillRect l="-5179" r="-5179"/>
            </a:stretch>
          </a:blipFill>
        </p:spPr>
      </p:sp>
      <p:sp>
        <p:nvSpPr>
          <p:cNvPr id="3" name="Freeform 3"/>
          <p:cNvSpPr/>
          <p:nvPr/>
        </p:nvSpPr>
        <p:spPr>
          <a:xfrm rot="580999">
            <a:off x="12324872" y="2238519"/>
            <a:ext cx="4710777" cy="4710777"/>
          </a:xfrm>
          <a:custGeom>
            <a:avLst/>
            <a:gdLst/>
            <a:ahLst/>
            <a:cxnLst/>
            <a:rect l="l" t="t" r="r" b="b"/>
            <a:pathLst>
              <a:path w="4710777" h="4710777">
                <a:moveTo>
                  <a:pt x="0" y="0"/>
                </a:moveTo>
                <a:lnTo>
                  <a:pt x="4710777" y="0"/>
                </a:lnTo>
                <a:lnTo>
                  <a:pt x="4710777" y="4710777"/>
                </a:lnTo>
                <a:lnTo>
                  <a:pt x="0" y="4710777"/>
                </a:lnTo>
                <a:lnTo>
                  <a:pt x="0" y="0"/>
                </a:lnTo>
                <a:close/>
              </a:path>
            </a:pathLst>
          </a:custGeom>
          <a:blipFill>
            <a:blip r:embed="rId2"/>
            <a:stretch>
              <a:fillRect/>
            </a:stretch>
          </a:blipFill>
        </p:spPr>
      </p:sp>
      <p:grpSp>
        <p:nvGrpSpPr>
          <p:cNvPr id="4" name="Group 4"/>
          <p:cNvGrpSpPr/>
          <p:nvPr/>
        </p:nvGrpSpPr>
        <p:grpSpPr>
          <a:xfrm>
            <a:off x="4438650" y="1272848"/>
            <a:ext cx="12218388" cy="7985452"/>
            <a:chOff x="0" y="0"/>
            <a:chExt cx="3146134" cy="2056188"/>
          </a:xfrm>
        </p:grpSpPr>
        <p:sp>
          <p:nvSpPr>
            <p:cNvPr id="5" name="Freeform 5"/>
            <p:cNvSpPr/>
            <p:nvPr/>
          </p:nvSpPr>
          <p:spPr>
            <a:xfrm>
              <a:off x="16510" y="11430"/>
              <a:ext cx="3115654" cy="2032058"/>
            </a:xfrm>
            <a:custGeom>
              <a:avLst/>
              <a:gdLst/>
              <a:ahLst/>
              <a:cxnLst/>
              <a:rect l="l" t="t" r="r" b="b"/>
              <a:pathLst>
                <a:path w="3115654" h="2032058">
                  <a:moveTo>
                    <a:pt x="1270" y="0"/>
                  </a:moveTo>
                  <a:lnTo>
                    <a:pt x="3115654" y="15240"/>
                  </a:lnTo>
                  <a:lnTo>
                    <a:pt x="3083904" y="2032058"/>
                  </a:lnTo>
                  <a:lnTo>
                    <a:pt x="1125490" y="2032058"/>
                  </a:lnTo>
                  <a:lnTo>
                    <a:pt x="0" y="2005388"/>
                  </a:lnTo>
                  <a:lnTo>
                    <a:pt x="11430" y="656320"/>
                  </a:lnTo>
                  <a:close/>
                </a:path>
              </a:pathLst>
            </a:custGeom>
            <a:solidFill>
              <a:srgbClr val="FDE5BE"/>
            </a:solidFill>
          </p:spPr>
        </p:sp>
        <p:sp>
          <p:nvSpPr>
            <p:cNvPr id="6" name="Freeform 6"/>
            <p:cNvSpPr/>
            <p:nvPr/>
          </p:nvSpPr>
          <p:spPr>
            <a:xfrm>
              <a:off x="0" y="-1270"/>
              <a:ext cx="3144864" cy="2057458"/>
            </a:xfrm>
            <a:custGeom>
              <a:avLst/>
              <a:gdLst/>
              <a:ahLst/>
              <a:cxnLst/>
              <a:rect l="l" t="t" r="r" b="b"/>
              <a:pathLst>
                <a:path w="3144864" h="2057458">
                  <a:moveTo>
                    <a:pt x="3110574" y="2032058"/>
                  </a:moveTo>
                  <a:cubicBezTo>
                    <a:pt x="3108035" y="2035868"/>
                    <a:pt x="3104224" y="2040948"/>
                    <a:pt x="3100414" y="2044758"/>
                  </a:cubicBezTo>
                  <a:cubicBezTo>
                    <a:pt x="3096604" y="2047298"/>
                    <a:pt x="3091524" y="2049838"/>
                    <a:pt x="3087714" y="2049838"/>
                  </a:cubicBezTo>
                  <a:cubicBezTo>
                    <a:pt x="2980407" y="2048568"/>
                    <a:pt x="2848569" y="2054918"/>
                    <a:pt x="2714289" y="2057458"/>
                  </a:cubicBezTo>
                  <a:cubicBezTo>
                    <a:pt x="2672785" y="2057458"/>
                    <a:pt x="2628839" y="2056188"/>
                    <a:pt x="2587334" y="2056188"/>
                  </a:cubicBezTo>
                  <a:cubicBezTo>
                    <a:pt x="2494559" y="2054918"/>
                    <a:pt x="2401784" y="2053648"/>
                    <a:pt x="2309010" y="2053648"/>
                  </a:cubicBezTo>
                  <a:lnTo>
                    <a:pt x="2006271" y="2053648"/>
                  </a:lnTo>
                  <a:cubicBezTo>
                    <a:pt x="1937910" y="2053648"/>
                    <a:pt x="1871991" y="2052378"/>
                    <a:pt x="1803631" y="2052378"/>
                  </a:cubicBezTo>
                  <a:cubicBezTo>
                    <a:pt x="1745036" y="2052378"/>
                    <a:pt x="1684000" y="2052378"/>
                    <a:pt x="1625406" y="2053648"/>
                  </a:cubicBezTo>
                  <a:lnTo>
                    <a:pt x="1588784" y="2053648"/>
                  </a:lnTo>
                  <a:cubicBezTo>
                    <a:pt x="1503333" y="2052378"/>
                    <a:pt x="551171" y="2051108"/>
                    <a:pt x="465720" y="2048568"/>
                  </a:cubicBezTo>
                  <a:cubicBezTo>
                    <a:pt x="414450" y="2047298"/>
                    <a:pt x="363179" y="2042218"/>
                    <a:pt x="311909" y="2039678"/>
                  </a:cubicBezTo>
                  <a:cubicBezTo>
                    <a:pt x="219134" y="2034598"/>
                    <a:pt x="126359" y="2030788"/>
                    <a:pt x="41910" y="2025708"/>
                  </a:cubicBezTo>
                  <a:cubicBezTo>
                    <a:pt x="33020" y="2024438"/>
                    <a:pt x="24130" y="2021898"/>
                    <a:pt x="16510" y="2018088"/>
                  </a:cubicBezTo>
                  <a:cubicBezTo>
                    <a:pt x="5080" y="2013008"/>
                    <a:pt x="0" y="2001578"/>
                    <a:pt x="1270" y="1985125"/>
                  </a:cubicBezTo>
                  <a:cubicBezTo>
                    <a:pt x="2540" y="1895214"/>
                    <a:pt x="3810" y="1803754"/>
                    <a:pt x="3810" y="1713843"/>
                  </a:cubicBezTo>
                  <a:cubicBezTo>
                    <a:pt x="5080" y="1622382"/>
                    <a:pt x="17780" y="662820"/>
                    <a:pt x="17780" y="571359"/>
                  </a:cubicBezTo>
                  <a:cubicBezTo>
                    <a:pt x="19050" y="482999"/>
                    <a:pt x="20320" y="394638"/>
                    <a:pt x="19050" y="304728"/>
                  </a:cubicBezTo>
                  <a:cubicBezTo>
                    <a:pt x="17780" y="216367"/>
                    <a:pt x="16510" y="129557"/>
                    <a:pt x="6350" y="48260"/>
                  </a:cubicBezTo>
                  <a:cubicBezTo>
                    <a:pt x="5080" y="35560"/>
                    <a:pt x="2540" y="22860"/>
                    <a:pt x="1270" y="10160"/>
                  </a:cubicBezTo>
                  <a:cubicBezTo>
                    <a:pt x="3810" y="8890"/>
                    <a:pt x="5080" y="7620"/>
                    <a:pt x="6350" y="7620"/>
                  </a:cubicBezTo>
                  <a:cubicBezTo>
                    <a:pt x="34290" y="6350"/>
                    <a:pt x="75089" y="5080"/>
                    <a:pt x="128801" y="3810"/>
                  </a:cubicBezTo>
                  <a:cubicBezTo>
                    <a:pt x="204486" y="1270"/>
                    <a:pt x="282612" y="1270"/>
                    <a:pt x="358297" y="1270"/>
                  </a:cubicBezTo>
                  <a:cubicBezTo>
                    <a:pt x="453513" y="2540"/>
                    <a:pt x="1415441" y="5080"/>
                    <a:pt x="1510658" y="6350"/>
                  </a:cubicBezTo>
                  <a:cubicBezTo>
                    <a:pt x="1603432" y="7620"/>
                    <a:pt x="1696207" y="7620"/>
                    <a:pt x="1788982" y="7620"/>
                  </a:cubicBezTo>
                  <a:cubicBezTo>
                    <a:pt x="1840253" y="7620"/>
                    <a:pt x="1891523" y="7620"/>
                    <a:pt x="1942793" y="8890"/>
                  </a:cubicBezTo>
                  <a:cubicBezTo>
                    <a:pt x="2042892" y="11430"/>
                    <a:pt x="2145433" y="10160"/>
                    <a:pt x="2245532" y="2540"/>
                  </a:cubicBezTo>
                  <a:cubicBezTo>
                    <a:pt x="2287037" y="0"/>
                    <a:pt x="2328541" y="2540"/>
                    <a:pt x="2370046" y="2540"/>
                  </a:cubicBezTo>
                  <a:cubicBezTo>
                    <a:pt x="2462821" y="2540"/>
                    <a:pt x="2555595" y="1270"/>
                    <a:pt x="2648370" y="3810"/>
                  </a:cubicBezTo>
                  <a:cubicBezTo>
                    <a:pt x="2765559" y="6350"/>
                    <a:pt x="2880307" y="13970"/>
                    <a:pt x="2997496" y="17780"/>
                  </a:cubicBezTo>
                  <a:cubicBezTo>
                    <a:pt x="3048767" y="20320"/>
                    <a:pt x="3078824" y="19050"/>
                    <a:pt x="3105494" y="21590"/>
                  </a:cubicBezTo>
                  <a:cubicBezTo>
                    <a:pt x="3114385" y="22860"/>
                    <a:pt x="3123274" y="25400"/>
                    <a:pt x="3132164" y="27940"/>
                  </a:cubicBezTo>
                  <a:cubicBezTo>
                    <a:pt x="3139785" y="30480"/>
                    <a:pt x="3143594" y="36830"/>
                    <a:pt x="3143594" y="46990"/>
                  </a:cubicBezTo>
                  <a:cubicBezTo>
                    <a:pt x="3144864" y="87702"/>
                    <a:pt x="3141054" y="134207"/>
                    <a:pt x="3137244" y="180713"/>
                  </a:cubicBezTo>
                  <a:cubicBezTo>
                    <a:pt x="3133435" y="219467"/>
                    <a:pt x="3132164" y="259772"/>
                    <a:pt x="3130894" y="298527"/>
                  </a:cubicBezTo>
                  <a:cubicBezTo>
                    <a:pt x="3128354" y="363634"/>
                    <a:pt x="3127085" y="428742"/>
                    <a:pt x="3125814" y="493850"/>
                  </a:cubicBezTo>
                  <a:cubicBezTo>
                    <a:pt x="3124544" y="554307"/>
                    <a:pt x="3123274" y="614764"/>
                    <a:pt x="3123274" y="675221"/>
                  </a:cubicBezTo>
                  <a:cubicBezTo>
                    <a:pt x="3123274" y="775983"/>
                    <a:pt x="3111844" y="1743296"/>
                    <a:pt x="3110574" y="1844058"/>
                  </a:cubicBezTo>
                  <a:cubicBezTo>
                    <a:pt x="3113114" y="1909166"/>
                    <a:pt x="3111844" y="1974274"/>
                    <a:pt x="3110574" y="2032058"/>
                  </a:cubicBezTo>
                  <a:close/>
                  <a:moveTo>
                    <a:pt x="17780" y="2001578"/>
                  </a:moveTo>
                  <a:cubicBezTo>
                    <a:pt x="22860" y="2002848"/>
                    <a:pt x="29210" y="2005388"/>
                    <a:pt x="36830" y="2005388"/>
                  </a:cubicBezTo>
                  <a:cubicBezTo>
                    <a:pt x="123918" y="2010468"/>
                    <a:pt x="224017" y="2015548"/>
                    <a:pt x="321675" y="2019358"/>
                  </a:cubicBezTo>
                  <a:cubicBezTo>
                    <a:pt x="368062" y="2021898"/>
                    <a:pt x="414450" y="2025708"/>
                    <a:pt x="463279" y="2026978"/>
                  </a:cubicBezTo>
                  <a:cubicBezTo>
                    <a:pt x="495017" y="2028248"/>
                    <a:pt x="1393468" y="2024438"/>
                    <a:pt x="1422766" y="2025708"/>
                  </a:cubicBezTo>
                  <a:cubicBezTo>
                    <a:pt x="1474036" y="2026978"/>
                    <a:pt x="1525306" y="2029518"/>
                    <a:pt x="1576577" y="2030788"/>
                  </a:cubicBezTo>
                  <a:cubicBezTo>
                    <a:pt x="1600991" y="2032058"/>
                    <a:pt x="1622964" y="2032058"/>
                    <a:pt x="1647379" y="2032058"/>
                  </a:cubicBezTo>
                  <a:cubicBezTo>
                    <a:pt x="1757244" y="2032058"/>
                    <a:pt x="1864667" y="2030788"/>
                    <a:pt x="1974532" y="2032058"/>
                  </a:cubicBezTo>
                  <a:cubicBezTo>
                    <a:pt x="2016036" y="2032058"/>
                    <a:pt x="2059982" y="2034598"/>
                    <a:pt x="2101487" y="2034598"/>
                  </a:cubicBezTo>
                  <a:cubicBezTo>
                    <a:pt x="2164964" y="2034598"/>
                    <a:pt x="2226000" y="2030788"/>
                    <a:pt x="2289478" y="2030788"/>
                  </a:cubicBezTo>
                  <a:cubicBezTo>
                    <a:pt x="2365163" y="2030788"/>
                    <a:pt x="2438406" y="2032058"/>
                    <a:pt x="2514091" y="2032058"/>
                  </a:cubicBezTo>
                  <a:cubicBezTo>
                    <a:pt x="2614190" y="2032058"/>
                    <a:pt x="2716730" y="2032058"/>
                    <a:pt x="2816830" y="2030788"/>
                  </a:cubicBezTo>
                  <a:cubicBezTo>
                    <a:pt x="2907163" y="2029518"/>
                    <a:pt x="2995055" y="2026978"/>
                    <a:pt x="3072474" y="2024438"/>
                  </a:cubicBezTo>
                  <a:cubicBezTo>
                    <a:pt x="3077554" y="2024438"/>
                    <a:pt x="3082635" y="2021898"/>
                    <a:pt x="3088985" y="2020628"/>
                  </a:cubicBezTo>
                  <a:cubicBezTo>
                    <a:pt x="3088985" y="2007928"/>
                    <a:pt x="3090254" y="1995228"/>
                    <a:pt x="3090254" y="1980474"/>
                  </a:cubicBezTo>
                  <a:lnTo>
                    <a:pt x="3090254" y="1932419"/>
                  </a:lnTo>
                  <a:cubicBezTo>
                    <a:pt x="3091524" y="1853359"/>
                    <a:pt x="3094064" y="1772750"/>
                    <a:pt x="3092794" y="1693691"/>
                  </a:cubicBezTo>
                  <a:cubicBezTo>
                    <a:pt x="3091524" y="1582077"/>
                    <a:pt x="3104224" y="605463"/>
                    <a:pt x="3108035" y="493850"/>
                  </a:cubicBezTo>
                  <a:cubicBezTo>
                    <a:pt x="3110574" y="428742"/>
                    <a:pt x="3113114" y="363634"/>
                    <a:pt x="3113114" y="298527"/>
                  </a:cubicBezTo>
                  <a:cubicBezTo>
                    <a:pt x="3113114" y="244270"/>
                    <a:pt x="3114385" y="191564"/>
                    <a:pt x="3122004" y="138858"/>
                  </a:cubicBezTo>
                  <a:cubicBezTo>
                    <a:pt x="3125814" y="107854"/>
                    <a:pt x="3128354" y="76851"/>
                    <a:pt x="3123274" y="49530"/>
                  </a:cubicBezTo>
                  <a:cubicBezTo>
                    <a:pt x="3115654" y="49530"/>
                    <a:pt x="3109304" y="48260"/>
                    <a:pt x="3101685" y="48260"/>
                  </a:cubicBezTo>
                  <a:cubicBezTo>
                    <a:pt x="3068664" y="45720"/>
                    <a:pt x="3014587" y="45720"/>
                    <a:pt x="2948667" y="40640"/>
                  </a:cubicBezTo>
                  <a:cubicBezTo>
                    <a:pt x="2826595" y="33020"/>
                    <a:pt x="2702082" y="27940"/>
                    <a:pt x="2580010" y="27940"/>
                  </a:cubicBezTo>
                  <a:cubicBezTo>
                    <a:pt x="2494559" y="27940"/>
                    <a:pt x="2406667" y="31750"/>
                    <a:pt x="2321217" y="24130"/>
                  </a:cubicBezTo>
                  <a:lnTo>
                    <a:pt x="2296802" y="24130"/>
                  </a:lnTo>
                  <a:cubicBezTo>
                    <a:pt x="2226000" y="27940"/>
                    <a:pt x="2150316" y="33020"/>
                    <a:pt x="2077072" y="34290"/>
                  </a:cubicBezTo>
                  <a:cubicBezTo>
                    <a:pt x="1996505" y="35560"/>
                    <a:pt x="1918379" y="31750"/>
                    <a:pt x="1837811" y="30480"/>
                  </a:cubicBezTo>
                  <a:cubicBezTo>
                    <a:pt x="1762126" y="29210"/>
                    <a:pt x="1686442" y="27940"/>
                    <a:pt x="1613198" y="27940"/>
                  </a:cubicBezTo>
                  <a:cubicBezTo>
                    <a:pt x="1586342" y="27940"/>
                    <a:pt x="1561928" y="29210"/>
                    <a:pt x="1535072" y="27940"/>
                  </a:cubicBezTo>
                  <a:cubicBezTo>
                    <a:pt x="1442297" y="26670"/>
                    <a:pt x="482810" y="24130"/>
                    <a:pt x="387594" y="24130"/>
                  </a:cubicBezTo>
                  <a:cubicBezTo>
                    <a:pt x="304585" y="22860"/>
                    <a:pt x="221576" y="24130"/>
                    <a:pt x="138567" y="24130"/>
                  </a:cubicBezTo>
                  <a:cubicBezTo>
                    <a:pt x="94621" y="24130"/>
                    <a:pt x="45720" y="24130"/>
                    <a:pt x="21590" y="25400"/>
                  </a:cubicBezTo>
                  <a:cubicBezTo>
                    <a:pt x="20320" y="25400"/>
                    <a:pt x="21590" y="36830"/>
                    <a:pt x="22860" y="41910"/>
                  </a:cubicBezTo>
                  <a:cubicBezTo>
                    <a:pt x="26670" y="83051"/>
                    <a:pt x="31750" y="132657"/>
                    <a:pt x="34290" y="180713"/>
                  </a:cubicBezTo>
                  <a:cubicBezTo>
                    <a:pt x="36830" y="267523"/>
                    <a:pt x="38100" y="354333"/>
                    <a:pt x="38100" y="441143"/>
                  </a:cubicBezTo>
                  <a:cubicBezTo>
                    <a:pt x="38100" y="496950"/>
                    <a:pt x="36830" y="551206"/>
                    <a:pt x="35560" y="607013"/>
                  </a:cubicBezTo>
                  <a:cubicBezTo>
                    <a:pt x="34290" y="661269"/>
                    <a:pt x="22860" y="1580527"/>
                    <a:pt x="21590" y="1633233"/>
                  </a:cubicBezTo>
                  <a:lnTo>
                    <a:pt x="21590" y="1735545"/>
                  </a:lnTo>
                  <a:cubicBezTo>
                    <a:pt x="21590" y="1813055"/>
                    <a:pt x="20320" y="1892114"/>
                    <a:pt x="20320" y="1969623"/>
                  </a:cubicBezTo>
                  <a:cubicBezTo>
                    <a:pt x="20320" y="1980474"/>
                    <a:pt x="19050" y="1989775"/>
                    <a:pt x="17780" y="2001578"/>
                  </a:cubicBezTo>
                  <a:close/>
                </a:path>
              </a:pathLst>
            </a:custGeom>
            <a:solidFill>
              <a:srgbClr val="715B4D"/>
            </a:solidFill>
          </p:spPr>
        </p:sp>
      </p:grpSp>
      <p:sp>
        <p:nvSpPr>
          <p:cNvPr id="7" name="Freeform 7"/>
          <p:cNvSpPr/>
          <p:nvPr/>
        </p:nvSpPr>
        <p:spPr>
          <a:xfrm rot="550646">
            <a:off x="4516281" y="8355237"/>
            <a:ext cx="7292519" cy="1558776"/>
          </a:xfrm>
          <a:custGeom>
            <a:avLst/>
            <a:gdLst/>
            <a:ahLst/>
            <a:cxnLst/>
            <a:rect l="l" t="t" r="r" b="b"/>
            <a:pathLst>
              <a:path w="7292519" h="1558776">
                <a:moveTo>
                  <a:pt x="0" y="0"/>
                </a:moveTo>
                <a:lnTo>
                  <a:pt x="7292519" y="0"/>
                </a:lnTo>
                <a:lnTo>
                  <a:pt x="7292519" y="1558776"/>
                </a:lnTo>
                <a:lnTo>
                  <a:pt x="0" y="1558776"/>
                </a:lnTo>
                <a:lnTo>
                  <a:pt x="0" y="0"/>
                </a:lnTo>
                <a:close/>
              </a:path>
            </a:pathLst>
          </a:custGeom>
          <a:blipFill>
            <a:blip r:embed="rId3"/>
            <a:stretch>
              <a:fillRect/>
            </a:stretch>
          </a:blipFill>
        </p:spPr>
      </p:sp>
      <p:sp>
        <p:nvSpPr>
          <p:cNvPr id="13" name="Freeform 15"/>
          <p:cNvSpPr/>
          <p:nvPr/>
        </p:nvSpPr>
        <p:spPr>
          <a:xfrm>
            <a:off x="955853" y="5471857"/>
            <a:ext cx="5517930" cy="4159683"/>
          </a:xfrm>
          <a:custGeom>
            <a:avLst/>
            <a:gdLst/>
            <a:ahLst/>
            <a:cxnLst/>
            <a:rect l="l" t="t" r="r" b="b"/>
            <a:pathLst>
              <a:path w="5257158" h="4303012">
                <a:moveTo>
                  <a:pt x="0" y="0"/>
                </a:moveTo>
                <a:lnTo>
                  <a:pt x="5257158" y="0"/>
                </a:lnTo>
                <a:lnTo>
                  <a:pt x="5257158" y="4303012"/>
                </a:lnTo>
                <a:lnTo>
                  <a:pt x="0" y="4303012"/>
                </a:lnTo>
                <a:lnTo>
                  <a:pt x="0" y="0"/>
                </a:lnTo>
                <a:close/>
              </a:path>
            </a:pathLst>
          </a:custGeom>
          <a:blipFill>
            <a:blip r:embed="rId4"/>
            <a:stretch>
              <a:fillRect l="-100355" t="-20000" r="-5338" b="-34782"/>
            </a:stretch>
          </a:blipFill>
        </p:spPr>
      </p:sp>
      <p:pic>
        <p:nvPicPr>
          <p:cNvPr id="9" name="Picture 8"/>
          <p:cNvPicPr>
            <a:picLocks noChangeAspect="1"/>
          </p:cNvPicPr>
          <p:nvPr/>
        </p:nvPicPr>
        <p:blipFill>
          <a:blip r:embed="rId5"/>
          <a:stretch>
            <a:fillRect/>
          </a:stretch>
        </p:blipFill>
        <p:spPr>
          <a:xfrm>
            <a:off x="5193023" y="745423"/>
            <a:ext cx="12205250" cy="9559357"/>
          </a:xfrm>
          <a:prstGeom prst="rect">
            <a:avLst/>
          </a:prstGeom>
        </p:spPr>
      </p:pic>
    </p:spTree>
    <p:extLst>
      <p:ext uri="{BB962C8B-B14F-4D97-AF65-F5344CB8AC3E}">
        <p14:creationId xmlns:p14="http://schemas.microsoft.com/office/powerpoint/2010/main" val="20723403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758597"/>
            <a:ext cx="17373600" cy="7971413"/>
          </a:xfrm>
          <a:prstGeom prst="rect">
            <a:avLst/>
          </a:prstGeom>
        </p:spPr>
        <p:txBody>
          <a:bodyPr wrap="square">
            <a:spAutoFit/>
          </a:bodyPr>
          <a:lstStyle/>
          <a:p>
            <a:pPr indent="365125" algn="just"/>
            <a:r>
              <a:rPr lang="en-GB" sz="3200" dirty="0" err="1">
                <a:latin typeface="Cambria" panose="02040503050406030204" pitchFamily="18" charset="0"/>
                <a:ea typeface="Cambria" panose="02040503050406030204" pitchFamily="18" charset="0"/>
              </a:rPr>
              <a:t>Các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em</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học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sinh</a:t>
            </a:r>
            <a:r>
              <a:rPr lang="en-GB" sz="3200" dirty="0" smtClean="0">
                <a:latin typeface="Cambria" panose="02040503050406030204" pitchFamily="18" charset="0"/>
                <a:ea typeface="Cambria" panose="02040503050406030204" pitchFamily="18" charset="0"/>
              </a:rPr>
              <a:t>,</a:t>
            </a:r>
          </a:p>
          <a:p>
            <a:pPr indent="365125" algn="just"/>
            <a:r>
              <a:rPr lang="en-GB" sz="3200" dirty="0" err="1" smtClean="0">
                <a:latin typeface="Cambria" panose="02040503050406030204" pitchFamily="18" charset="0"/>
                <a:ea typeface="Cambria" panose="02040503050406030204" pitchFamily="18" charset="0"/>
              </a:rPr>
              <a:t>Ngày</a:t>
            </a:r>
            <a:r>
              <a:rPr lang="en-GB" sz="3200" dirty="0" smtClean="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hôm</a:t>
            </a:r>
            <a:r>
              <a:rPr lang="en-GB" sz="3200" dirty="0">
                <a:latin typeface="Cambria" panose="02040503050406030204" pitchFamily="18" charset="0"/>
                <a:ea typeface="Cambria" panose="02040503050406030204" pitchFamily="18" charset="0"/>
              </a:rPr>
              <a:t> nay </a:t>
            </a:r>
            <a:r>
              <a:rPr lang="en-GB" sz="3200" dirty="0" err="1">
                <a:latin typeface="Cambria" panose="02040503050406030204" pitchFamily="18" charset="0"/>
                <a:ea typeface="Cambria" panose="02040503050406030204" pitchFamily="18" charset="0"/>
              </a:rPr>
              <a:t>là</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ngày</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khai</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trường</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đầu</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tiên</a:t>
            </a:r>
            <a:r>
              <a:rPr lang="en-GB" sz="3200" dirty="0">
                <a:latin typeface="Cambria" panose="02040503050406030204" pitchFamily="18" charset="0"/>
                <a:ea typeface="Cambria" panose="02040503050406030204" pitchFamily="18" charset="0"/>
              </a:rPr>
              <a:t> ở </a:t>
            </a:r>
            <a:r>
              <a:rPr lang="en-GB" sz="3200" dirty="0" err="1">
                <a:latin typeface="Cambria" panose="02040503050406030204" pitchFamily="18" charset="0"/>
                <a:ea typeface="Cambria" panose="02040503050406030204" pitchFamily="18" charset="0"/>
              </a:rPr>
              <a:t>nước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Việt</a:t>
            </a:r>
            <a:r>
              <a:rPr lang="en-GB" sz="3200" dirty="0">
                <a:latin typeface="Cambria" panose="02040503050406030204" pitchFamily="18" charset="0"/>
                <a:ea typeface="Cambria" panose="02040503050406030204" pitchFamily="18" charset="0"/>
              </a:rPr>
              <a:t> Nam </a:t>
            </a:r>
            <a:r>
              <a:rPr lang="en-GB" sz="3200" dirty="0" err="1">
                <a:latin typeface="Cambria" panose="02040503050406030204" pitchFamily="18" charset="0"/>
                <a:ea typeface="Cambria" panose="02040503050406030204" pitchFamily="18" charset="0"/>
              </a:rPr>
              <a:t>Dân</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chủ</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Cộng</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hoà</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Tôi</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đã</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tưởng</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tượng</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thấy</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trước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mắt</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cái</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cảnh</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nhộn</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nhịp</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tưng</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bừng</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của</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ngày</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tựu</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trường</a:t>
            </a:r>
            <a:r>
              <a:rPr lang="en-GB" sz="3200" dirty="0">
                <a:latin typeface="Cambria" panose="02040503050406030204" pitchFamily="18" charset="0"/>
                <a:ea typeface="Cambria" panose="02040503050406030204" pitchFamily="18" charset="0"/>
              </a:rPr>
              <a:t> ở </a:t>
            </a:r>
            <a:r>
              <a:rPr lang="en-GB" sz="3200" dirty="0" err="1">
                <a:latin typeface="Cambria" panose="02040503050406030204" pitchFamily="18" charset="0"/>
                <a:ea typeface="Cambria" panose="02040503050406030204" pitchFamily="18" charset="0"/>
              </a:rPr>
              <a:t>khắp</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các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nơi</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Các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em</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hết</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thảy</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đều</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vui</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vẻ</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vì</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sau</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mấy</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tháng</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giời</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nghỉ</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học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sau</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bao</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nhiêu</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cuộc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chuyển</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biến</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khác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thường</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các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em</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lại</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được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gặp</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thầy</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gặp</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bạn</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Nhưng</a:t>
            </a:r>
            <a:r>
              <a:rPr lang="en-GB" sz="3200" dirty="0">
                <a:latin typeface="Cambria" panose="02040503050406030204" pitchFamily="18" charset="0"/>
                <a:ea typeface="Cambria" panose="02040503050406030204" pitchFamily="18" charset="0"/>
              </a:rPr>
              <a:t> sung </a:t>
            </a:r>
            <a:r>
              <a:rPr lang="en-GB" sz="3200" dirty="0" err="1">
                <a:latin typeface="Cambria" panose="02040503050406030204" pitchFamily="18" charset="0"/>
                <a:ea typeface="Cambria" panose="02040503050406030204" pitchFamily="18" charset="0"/>
              </a:rPr>
              <a:t>sướng</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hơn</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nữa</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từ</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giờ</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phút</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này</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giở</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đi</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các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em</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bắt</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đầu</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được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nhận</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một</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nền</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giáo</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dục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hoàn</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toàn</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Việt</a:t>
            </a:r>
            <a:r>
              <a:rPr lang="en-GB" sz="3200" dirty="0">
                <a:latin typeface="Cambria" panose="02040503050406030204" pitchFamily="18" charset="0"/>
                <a:ea typeface="Cambria" panose="02040503050406030204" pitchFamily="18" charset="0"/>
              </a:rPr>
              <a:t> Nam. </a:t>
            </a:r>
            <a:r>
              <a:rPr lang="en-GB" sz="3200" dirty="0" smtClean="0">
                <a:latin typeface="Cambria" panose="02040503050406030204" pitchFamily="18" charset="0"/>
                <a:ea typeface="Cambria" panose="02040503050406030204" pitchFamily="18" charset="0"/>
              </a:rPr>
              <a:t>[...]</a:t>
            </a:r>
          </a:p>
          <a:p>
            <a:pPr indent="365125" algn="just"/>
            <a:r>
              <a:rPr lang="en-GB" sz="3200" dirty="0" err="1" smtClean="0">
                <a:latin typeface="Cambria" panose="02040503050406030204" pitchFamily="18" charset="0"/>
                <a:ea typeface="Cambria" panose="02040503050406030204" pitchFamily="18" charset="0"/>
              </a:rPr>
              <a:t>Các</a:t>
            </a:r>
            <a:r>
              <a:rPr lang="en-GB" sz="3200" dirty="0" smtClean="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em</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được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hưởng</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sự</a:t>
            </a:r>
            <a:r>
              <a:rPr lang="en-GB" sz="3200" dirty="0">
                <a:latin typeface="Cambria" panose="02040503050406030204" pitchFamily="18" charset="0"/>
                <a:ea typeface="Cambria" panose="02040503050406030204" pitchFamily="18" charset="0"/>
              </a:rPr>
              <a:t> may </a:t>
            </a:r>
            <a:r>
              <a:rPr lang="en-GB" sz="3200" dirty="0" err="1">
                <a:latin typeface="Cambria" panose="02040503050406030204" pitchFamily="18" charset="0"/>
                <a:ea typeface="Cambria" panose="02040503050406030204" pitchFamily="18" charset="0"/>
              </a:rPr>
              <a:t>mắn</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đó</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là</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nhờ</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sự</a:t>
            </a:r>
            <a:r>
              <a:rPr lang="en-GB" sz="3200" dirty="0">
                <a:latin typeface="Cambria" panose="02040503050406030204" pitchFamily="18" charset="0"/>
                <a:ea typeface="Cambria" panose="02040503050406030204" pitchFamily="18" charset="0"/>
              </a:rPr>
              <a:t> hi </a:t>
            </a:r>
            <a:r>
              <a:rPr lang="en-GB" sz="3200" dirty="0" err="1">
                <a:latin typeface="Cambria" panose="02040503050406030204" pitchFamily="18" charset="0"/>
                <a:ea typeface="Cambria" panose="02040503050406030204" pitchFamily="18" charset="0"/>
              </a:rPr>
              <a:t>sinh</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của</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biết</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bao</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nhiêu</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đồng</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bào</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các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em</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Vậy</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các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em</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nghĩ</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sao</a:t>
            </a:r>
            <a:r>
              <a:rPr lang="en-GB" sz="3200" dirty="0">
                <a:latin typeface="Cambria" panose="02040503050406030204" pitchFamily="18" charset="0"/>
                <a:ea typeface="Cambria" panose="02040503050406030204" pitchFamily="18" charset="0"/>
              </a:rPr>
              <a:t>? </a:t>
            </a:r>
            <a:r>
              <a:rPr lang="en-GB" sz="3200" dirty="0" smtClean="0">
                <a:latin typeface="Cambria" panose="02040503050406030204" pitchFamily="18" charset="0"/>
                <a:ea typeface="Cambria" panose="02040503050406030204" pitchFamily="18" charset="0"/>
              </a:rPr>
              <a:t>[...]</a:t>
            </a:r>
          </a:p>
          <a:p>
            <a:pPr indent="365125" algn="just"/>
            <a:r>
              <a:rPr lang="en-GB" sz="3200" dirty="0" err="1" smtClean="0">
                <a:latin typeface="Cambria" panose="02040503050406030204" pitchFamily="18" charset="0"/>
                <a:ea typeface="Cambria" panose="02040503050406030204" pitchFamily="18" charset="0"/>
              </a:rPr>
              <a:t>Trong</a:t>
            </a:r>
            <a:r>
              <a:rPr lang="en-GB" sz="3200" dirty="0" smtClean="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năm</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học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tới</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dây</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các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em</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hãy</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cố</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gắng</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siêng</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năng</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học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tập</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ngoan</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ngoãn</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nghe</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thầy</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yêu</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bạn</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Sau</a:t>
            </a:r>
            <a:r>
              <a:rPr lang="en-GB" sz="3200" dirty="0">
                <a:latin typeface="Cambria" panose="02040503050406030204" pitchFamily="18" charset="0"/>
                <a:ea typeface="Cambria" panose="02040503050406030204" pitchFamily="18" charset="0"/>
              </a:rPr>
              <a:t> 80 </a:t>
            </a:r>
            <a:r>
              <a:rPr lang="en-GB" sz="3200" dirty="0" err="1">
                <a:latin typeface="Cambria" panose="02040503050406030204" pitchFamily="18" charset="0"/>
                <a:ea typeface="Cambria" panose="02040503050406030204" pitchFamily="18" charset="0"/>
              </a:rPr>
              <a:t>năm</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giời</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nô</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lệ</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làm</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cho</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nước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nhà</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bị</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yếu</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hèn</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ngày</a:t>
            </a:r>
            <a:r>
              <a:rPr lang="en-GB" sz="3200" dirty="0">
                <a:latin typeface="Cambria" panose="02040503050406030204" pitchFamily="18" charset="0"/>
                <a:ea typeface="Cambria" panose="02040503050406030204" pitchFamily="18" charset="0"/>
              </a:rPr>
              <a:t> nay </a:t>
            </a:r>
            <a:r>
              <a:rPr lang="en-GB" sz="3200" dirty="0" err="1">
                <a:latin typeface="Cambria" panose="02040503050406030204" pitchFamily="18" charset="0"/>
                <a:ea typeface="Cambria" panose="02040503050406030204" pitchFamily="18" charset="0"/>
              </a:rPr>
              <a:t>chúng</a:t>
            </a:r>
            <a:r>
              <a:rPr lang="en-GB" sz="3200" dirty="0">
                <a:latin typeface="Cambria" panose="02040503050406030204" pitchFamily="18" charset="0"/>
                <a:ea typeface="Cambria" panose="02040503050406030204" pitchFamily="18" charset="0"/>
              </a:rPr>
              <a:t> ta </a:t>
            </a:r>
            <a:r>
              <a:rPr lang="en-GB" sz="3200" dirty="0" err="1">
                <a:latin typeface="Cambria" panose="02040503050406030204" pitchFamily="18" charset="0"/>
                <a:ea typeface="Cambria" panose="02040503050406030204" pitchFamily="18" charset="0"/>
              </a:rPr>
              <a:t>cần</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phải</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xây</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dựng</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lại</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cơ</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đồ</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mà</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tổ</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tiên</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đã</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để</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lại</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cho</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chúng</a:t>
            </a:r>
            <a:r>
              <a:rPr lang="en-GB" sz="3200" dirty="0">
                <a:latin typeface="Cambria" panose="02040503050406030204" pitchFamily="18" charset="0"/>
                <a:ea typeface="Cambria" panose="02040503050406030204" pitchFamily="18" charset="0"/>
              </a:rPr>
              <a:t> ta, </a:t>
            </a:r>
            <a:r>
              <a:rPr lang="en-GB" sz="3200" dirty="0" err="1">
                <a:latin typeface="Cambria" panose="02040503050406030204" pitchFamily="18" charset="0"/>
                <a:ea typeface="Cambria" panose="02040503050406030204" pitchFamily="18" charset="0"/>
              </a:rPr>
              <a:t>làm</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sao</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cho</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chúng</a:t>
            </a:r>
            <a:r>
              <a:rPr lang="en-GB" sz="3200" dirty="0">
                <a:latin typeface="Cambria" panose="02040503050406030204" pitchFamily="18" charset="0"/>
                <a:ea typeface="Cambria" panose="02040503050406030204" pitchFamily="18" charset="0"/>
              </a:rPr>
              <a:t> ta </a:t>
            </a:r>
            <a:r>
              <a:rPr lang="en-GB" sz="3200" dirty="0" err="1">
                <a:latin typeface="Cambria" panose="02040503050406030204" pitchFamily="18" charset="0"/>
                <a:ea typeface="Cambria" panose="02040503050406030204" pitchFamily="18" charset="0"/>
              </a:rPr>
              <a:t>theo</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kịp</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các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nước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khác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trên</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hoàn</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cầu</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Trong</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công</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cuộc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kiến</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thiết</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đó</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nước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nhà</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trông</a:t>
            </a:r>
            <a:r>
              <a:rPr lang="en-GB" sz="3200" dirty="0">
                <a:latin typeface="Cambria" panose="02040503050406030204" pitchFamily="18" charset="0"/>
                <a:ea typeface="Cambria" panose="02040503050406030204" pitchFamily="18" charset="0"/>
              </a:rPr>
              <a:t> mong </a:t>
            </a:r>
            <a:r>
              <a:rPr lang="en-GB" sz="3200" dirty="0" err="1">
                <a:latin typeface="Cambria" panose="02040503050406030204" pitchFamily="18" charset="0"/>
                <a:ea typeface="Cambria" panose="02040503050406030204" pitchFamily="18" charset="0"/>
              </a:rPr>
              <a:t>chờ</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đợi</a:t>
            </a:r>
            <a:r>
              <a:rPr lang="en-GB" sz="3200" dirty="0">
                <a:latin typeface="Cambria" panose="02040503050406030204" pitchFamily="18" charset="0"/>
                <a:ea typeface="Cambria" panose="02040503050406030204" pitchFamily="18" charset="0"/>
              </a:rPr>
              <a:t> ở </a:t>
            </a:r>
            <a:r>
              <a:rPr lang="en-GB" sz="3200" dirty="0" err="1">
                <a:latin typeface="Cambria" panose="02040503050406030204" pitchFamily="18" charset="0"/>
                <a:ea typeface="Cambria" panose="02040503050406030204" pitchFamily="18" charset="0"/>
              </a:rPr>
              <a:t>các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em</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rất</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nhiều</a:t>
            </a:r>
            <a:r>
              <a:rPr lang="en-GB" sz="3200" dirty="0">
                <a:latin typeface="Cambria" panose="02040503050406030204" pitchFamily="18" charset="0"/>
                <a:ea typeface="Cambria" panose="02040503050406030204" pitchFamily="18" charset="0"/>
              </a:rPr>
              <a:t>. Non </a:t>
            </a:r>
            <a:r>
              <a:rPr lang="en-GB" sz="3200" dirty="0" err="1">
                <a:latin typeface="Cambria" panose="02040503050406030204" pitchFamily="18" charset="0"/>
                <a:ea typeface="Cambria" panose="02040503050406030204" pitchFamily="18" charset="0"/>
              </a:rPr>
              <a:t>sông</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Việt</a:t>
            </a:r>
            <a:r>
              <a:rPr lang="en-GB" sz="3200" dirty="0">
                <a:latin typeface="Cambria" panose="02040503050406030204" pitchFamily="18" charset="0"/>
                <a:ea typeface="Cambria" panose="02040503050406030204" pitchFamily="18" charset="0"/>
              </a:rPr>
              <a:t> Nam </a:t>
            </a:r>
            <a:r>
              <a:rPr lang="en-GB" sz="3200" dirty="0" err="1">
                <a:latin typeface="Cambria" panose="02040503050406030204" pitchFamily="18" charset="0"/>
                <a:ea typeface="Cambria" panose="02040503050406030204" pitchFamily="18" charset="0"/>
              </a:rPr>
              <a:t>có</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trở</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nên</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tươi</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đẹp</a:t>
            </a:r>
            <a:r>
              <a:rPr lang="en-GB" sz="3200" dirty="0">
                <a:latin typeface="Cambria" panose="02040503050406030204" pitchFamily="18" charset="0"/>
                <a:ea typeface="Cambria" panose="02040503050406030204" pitchFamily="18" charset="0"/>
              </a:rPr>
              <a:t> hay </a:t>
            </a:r>
            <a:r>
              <a:rPr lang="en-GB" sz="3200" dirty="0" err="1">
                <a:latin typeface="Cambria" panose="02040503050406030204" pitchFamily="18" charset="0"/>
                <a:ea typeface="Cambria" panose="02040503050406030204" pitchFamily="18" charset="0"/>
              </a:rPr>
              <a:t>không</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dân</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tộc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Việt</a:t>
            </a:r>
            <a:r>
              <a:rPr lang="en-GB" sz="3200" dirty="0">
                <a:latin typeface="Cambria" panose="02040503050406030204" pitchFamily="18" charset="0"/>
                <a:ea typeface="Cambria" panose="02040503050406030204" pitchFamily="18" charset="0"/>
              </a:rPr>
              <a:t> Nam </a:t>
            </a:r>
            <a:r>
              <a:rPr lang="en-GB" sz="3200" dirty="0" err="1">
                <a:latin typeface="Cambria" panose="02040503050406030204" pitchFamily="18" charset="0"/>
                <a:ea typeface="Cambria" panose="02040503050406030204" pitchFamily="18" charset="0"/>
              </a:rPr>
              <a:t>có</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bước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tới</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đài</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vinh</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quang</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để</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sánh</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vai</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với</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các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cường</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quốc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năm</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châu</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được</a:t>
            </a:r>
            <a:r>
              <a:rPr lang="en-GB" sz="3200" dirty="0">
                <a:latin typeface="Cambria" panose="02040503050406030204" pitchFamily="18" charset="0"/>
                <a:ea typeface="Cambria" panose="02040503050406030204" pitchFamily="18" charset="0"/>
              </a:rPr>
              <a:t> hay </a:t>
            </a:r>
            <a:r>
              <a:rPr lang="en-GB" sz="3200" dirty="0" err="1">
                <a:latin typeface="Cambria" panose="02040503050406030204" pitchFamily="18" charset="0"/>
                <a:ea typeface="Cambria" panose="02040503050406030204" pitchFamily="18" charset="0"/>
              </a:rPr>
              <a:t>không</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chính</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là</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nhờ</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một</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phần</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lớn</a:t>
            </a:r>
            <a:r>
              <a:rPr lang="en-GB" sz="3200" dirty="0">
                <a:latin typeface="Cambria" panose="02040503050406030204" pitchFamily="18" charset="0"/>
                <a:ea typeface="Cambria" panose="02040503050406030204" pitchFamily="18" charset="0"/>
              </a:rPr>
              <a:t> ở </a:t>
            </a:r>
            <a:r>
              <a:rPr lang="en-GB" sz="3200" dirty="0" err="1">
                <a:latin typeface="Cambria" panose="02040503050406030204" pitchFamily="18" charset="0"/>
                <a:ea typeface="Cambria" panose="02040503050406030204" pitchFamily="18" charset="0"/>
              </a:rPr>
              <a:t>công</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học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tập</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của</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các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em</a:t>
            </a:r>
            <a:r>
              <a:rPr lang="en-GB" sz="3200" dirty="0">
                <a:latin typeface="Cambria" panose="02040503050406030204" pitchFamily="18" charset="0"/>
                <a:ea typeface="Cambria" panose="02040503050406030204" pitchFamily="18" charset="0"/>
              </a:rPr>
              <a:t>. </a:t>
            </a:r>
            <a:r>
              <a:rPr lang="en-GB" sz="3200" dirty="0" smtClean="0">
                <a:latin typeface="Cambria" panose="02040503050406030204" pitchFamily="18" charset="0"/>
                <a:ea typeface="Cambria" panose="02040503050406030204" pitchFamily="18" charset="0"/>
              </a:rPr>
              <a:t>[...]</a:t>
            </a:r>
          </a:p>
          <a:p>
            <a:pPr indent="365125" algn="just"/>
            <a:r>
              <a:rPr lang="en-GB" sz="3200" dirty="0" err="1" smtClean="0">
                <a:latin typeface="Cambria" panose="02040503050406030204" pitchFamily="18" charset="0"/>
                <a:ea typeface="Cambria" panose="02040503050406030204" pitchFamily="18" charset="0"/>
              </a:rPr>
              <a:t>Ngày</a:t>
            </a:r>
            <a:r>
              <a:rPr lang="en-GB" sz="3200" dirty="0" smtClean="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hôm</a:t>
            </a:r>
            <a:r>
              <a:rPr lang="en-GB" sz="3200" dirty="0">
                <a:latin typeface="Cambria" panose="02040503050406030204" pitchFamily="18" charset="0"/>
                <a:ea typeface="Cambria" panose="02040503050406030204" pitchFamily="18" charset="0"/>
              </a:rPr>
              <a:t> nay, </a:t>
            </a:r>
            <a:r>
              <a:rPr lang="en-GB" sz="3200" dirty="0" err="1">
                <a:latin typeface="Cambria" panose="02040503050406030204" pitchFamily="18" charset="0"/>
                <a:ea typeface="Cambria" panose="02040503050406030204" pitchFamily="18" charset="0"/>
              </a:rPr>
              <a:t>nhân</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buổi</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tựu</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trường</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của</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các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em</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tôi</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chỉ</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biết</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chúc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các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em</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một</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năm</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đầy</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vui</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vẻ</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và</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đầy</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kết</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quả</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tốt</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dẹp</a:t>
            </a:r>
            <a:r>
              <a:rPr lang="en-GB" sz="3200" dirty="0" smtClean="0">
                <a:latin typeface="Cambria" panose="02040503050406030204" pitchFamily="18" charset="0"/>
                <a:ea typeface="Cambria" panose="02040503050406030204" pitchFamily="18" charset="0"/>
              </a:rPr>
              <a:t>.</a:t>
            </a:r>
          </a:p>
        </p:txBody>
      </p:sp>
      <p:sp>
        <p:nvSpPr>
          <p:cNvPr id="7" name="Rectangle 6"/>
          <p:cNvSpPr/>
          <p:nvPr/>
        </p:nvSpPr>
        <p:spPr>
          <a:xfrm>
            <a:off x="10287000" y="8374440"/>
            <a:ext cx="6629400" cy="1569660"/>
          </a:xfrm>
          <a:prstGeom prst="rect">
            <a:avLst/>
          </a:prstGeom>
        </p:spPr>
        <p:txBody>
          <a:bodyPr wrap="square">
            <a:spAutoFit/>
          </a:bodyPr>
          <a:lstStyle/>
          <a:p>
            <a:pPr lvl="0" indent="365125" algn="ctr"/>
            <a:r>
              <a:rPr lang="en-GB" sz="3200" dirty="0" err="1">
                <a:solidFill>
                  <a:prstClr val="black"/>
                </a:solidFill>
                <a:latin typeface="Cambria" panose="02040503050406030204" pitchFamily="18" charset="0"/>
                <a:ea typeface="Cambria" panose="02040503050406030204" pitchFamily="18" charset="0"/>
              </a:rPr>
              <a:t>Chào</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các</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em</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thân</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yêu</a:t>
            </a:r>
            <a:endParaRPr lang="en-GB" sz="3200" dirty="0">
              <a:solidFill>
                <a:prstClr val="black"/>
              </a:solidFill>
              <a:latin typeface="Cambria" panose="02040503050406030204" pitchFamily="18" charset="0"/>
              <a:ea typeface="Cambria" panose="02040503050406030204" pitchFamily="18" charset="0"/>
            </a:endParaRPr>
          </a:p>
          <a:p>
            <a:pPr lvl="0" indent="365125" algn="ctr"/>
            <a:r>
              <a:rPr lang="en-GB" sz="3200" dirty="0" err="1">
                <a:solidFill>
                  <a:prstClr val="black"/>
                </a:solidFill>
                <a:latin typeface="Cambria" panose="02040503050406030204" pitchFamily="18" charset="0"/>
                <a:ea typeface="Cambria" panose="02040503050406030204" pitchFamily="18" charset="0"/>
              </a:rPr>
              <a:t>Hồ</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Chí</a:t>
            </a:r>
            <a:r>
              <a:rPr lang="en-GB" sz="3200" dirty="0">
                <a:solidFill>
                  <a:prstClr val="black"/>
                </a:solidFill>
                <a:latin typeface="Cambria" panose="02040503050406030204" pitchFamily="18" charset="0"/>
                <a:ea typeface="Cambria" panose="02040503050406030204" pitchFamily="18" charset="0"/>
              </a:rPr>
              <a:t> Minh</a:t>
            </a:r>
          </a:p>
          <a:p>
            <a:pPr lvl="0" indent="365125" algn="ctr"/>
            <a:r>
              <a:rPr lang="en-GB" sz="3200" dirty="0">
                <a:solidFill>
                  <a:prstClr val="black"/>
                </a:solidFill>
                <a:latin typeface="Cambria" panose="02040503050406030204" pitchFamily="18" charset="0"/>
                <a:ea typeface="Cambria" panose="02040503050406030204" pitchFamily="18" charset="0"/>
              </a:rPr>
              <a:t>(Theo </a:t>
            </a:r>
            <a:r>
              <a:rPr lang="en-GB" sz="3200" i="1" dirty="0" err="1">
                <a:solidFill>
                  <a:prstClr val="black"/>
                </a:solidFill>
                <a:latin typeface="Cambria" panose="02040503050406030204" pitchFamily="18" charset="0"/>
                <a:ea typeface="Cambria" panose="02040503050406030204" pitchFamily="18" charset="0"/>
              </a:rPr>
              <a:t>Hồ</a:t>
            </a:r>
            <a:r>
              <a:rPr lang="en-GB" sz="3200" i="1" dirty="0">
                <a:solidFill>
                  <a:prstClr val="black"/>
                </a:solidFill>
                <a:latin typeface="Cambria" panose="02040503050406030204" pitchFamily="18" charset="0"/>
                <a:ea typeface="Cambria" panose="02040503050406030204" pitchFamily="18" charset="0"/>
              </a:rPr>
              <a:t> </a:t>
            </a:r>
            <a:r>
              <a:rPr lang="en-GB" sz="3200" i="1" dirty="0" err="1">
                <a:solidFill>
                  <a:prstClr val="black"/>
                </a:solidFill>
                <a:latin typeface="Cambria" panose="02040503050406030204" pitchFamily="18" charset="0"/>
                <a:ea typeface="Cambria" panose="02040503050406030204" pitchFamily="18" charset="0"/>
              </a:rPr>
              <a:t>Chí</a:t>
            </a:r>
            <a:r>
              <a:rPr lang="en-GB" sz="3200" i="1" dirty="0">
                <a:solidFill>
                  <a:prstClr val="black"/>
                </a:solidFill>
                <a:latin typeface="Cambria" panose="02040503050406030204" pitchFamily="18" charset="0"/>
                <a:ea typeface="Cambria" panose="02040503050406030204" pitchFamily="18" charset="0"/>
              </a:rPr>
              <a:t> </a:t>
            </a:r>
            <a:r>
              <a:rPr lang="en-GB" sz="3200" i="1" dirty="0" smtClean="0">
                <a:solidFill>
                  <a:prstClr val="black"/>
                </a:solidFill>
                <a:latin typeface="Cambria" panose="02040503050406030204" pitchFamily="18" charset="0"/>
                <a:ea typeface="Cambria" panose="02040503050406030204" pitchFamily="18" charset="0"/>
              </a:rPr>
              <a:t>Minh </a:t>
            </a:r>
            <a:r>
              <a:rPr lang="en-GB" sz="3200" i="1" dirty="0" err="1" smtClean="0">
                <a:solidFill>
                  <a:prstClr val="black"/>
                </a:solidFill>
                <a:latin typeface="Cambria" panose="02040503050406030204" pitchFamily="18" charset="0"/>
                <a:ea typeface="Cambria" panose="02040503050406030204" pitchFamily="18" charset="0"/>
              </a:rPr>
              <a:t>toàn</a:t>
            </a:r>
            <a:r>
              <a:rPr lang="en-GB" sz="3200" i="1" dirty="0" smtClean="0">
                <a:solidFill>
                  <a:prstClr val="black"/>
                </a:solidFill>
                <a:latin typeface="Cambria" panose="02040503050406030204" pitchFamily="18" charset="0"/>
                <a:ea typeface="Cambria" panose="02040503050406030204" pitchFamily="18" charset="0"/>
              </a:rPr>
              <a:t> </a:t>
            </a:r>
            <a:r>
              <a:rPr lang="en-GB" sz="3200" i="1" dirty="0" err="1" smtClean="0">
                <a:solidFill>
                  <a:prstClr val="black"/>
                </a:solidFill>
                <a:latin typeface="Cambria" panose="02040503050406030204" pitchFamily="18" charset="0"/>
                <a:ea typeface="Cambria" panose="02040503050406030204" pitchFamily="18" charset="0"/>
              </a:rPr>
              <a:t>tập</a:t>
            </a:r>
            <a:r>
              <a:rPr lang="en-GB" sz="3200" dirty="0" smtClean="0">
                <a:solidFill>
                  <a:prstClr val="black"/>
                </a:solidFill>
                <a:latin typeface="Cambria" panose="02040503050406030204" pitchFamily="18" charset="0"/>
                <a:ea typeface="Cambria" panose="02040503050406030204" pitchFamily="18" charset="0"/>
              </a:rPr>
              <a:t>)</a:t>
            </a:r>
            <a:endParaRPr lang="en-GB" sz="3200" dirty="0">
              <a:solidFill>
                <a:prstClr val="black"/>
              </a:solidFill>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2"/>
          <a:stretch>
            <a:fillRect/>
          </a:stretch>
        </p:blipFill>
        <p:spPr>
          <a:xfrm>
            <a:off x="4419600" y="222102"/>
            <a:ext cx="9035055" cy="1072989"/>
          </a:xfrm>
          <a:prstGeom prst="rect">
            <a:avLst/>
          </a:prstGeom>
        </p:spPr>
      </p:pic>
    </p:spTree>
    <p:extLst>
      <p:ext uri="{BB962C8B-B14F-4D97-AF65-F5344CB8AC3E}">
        <p14:creationId xmlns:p14="http://schemas.microsoft.com/office/powerpoint/2010/main" val="10881602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B3256"/>
        </a:solidFill>
        <a:effectLst/>
      </p:bgPr>
    </p:bg>
    <p:spTree>
      <p:nvGrpSpPr>
        <p:cNvPr id="1" name=""/>
        <p:cNvGrpSpPr/>
        <p:nvPr/>
      </p:nvGrpSpPr>
      <p:grpSpPr>
        <a:xfrm>
          <a:off x="0" y="0"/>
          <a:ext cx="0" cy="0"/>
          <a:chOff x="0" y="0"/>
          <a:chExt cx="0" cy="0"/>
        </a:xfrm>
      </p:grpSpPr>
      <p:grpSp>
        <p:nvGrpSpPr>
          <p:cNvPr id="13" name="Group 12"/>
          <p:cNvGrpSpPr/>
          <p:nvPr/>
        </p:nvGrpSpPr>
        <p:grpSpPr>
          <a:xfrm>
            <a:off x="914400" y="952500"/>
            <a:ext cx="16179326" cy="8648564"/>
            <a:chOff x="1541986" y="1265449"/>
            <a:chExt cx="16179326" cy="8648564"/>
          </a:xfrm>
        </p:grpSpPr>
        <p:sp>
          <p:nvSpPr>
            <p:cNvPr id="14" name="Freeform 2"/>
            <p:cNvSpPr/>
            <p:nvPr/>
          </p:nvSpPr>
          <p:spPr>
            <a:xfrm rot="-226190">
              <a:off x="2201072" y="3112307"/>
              <a:ext cx="4710777" cy="5198743"/>
            </a:xfrm>
            <a:custGeom>
              <a:avLst/>
              <a:gdLst/>
              <a:ahLst/>
              <a:cxnLst/>
              <a:rect l="l" t="t" r="r" b="b"/>
              <a:pathLst>
                <a:path w="4710777" h="5198743">
                  <a:moveTo>
                    <a:pt x="0" y="0"/>
                  </a:moveTo>
                  <a:lnTo>
                    <a:pt x="4710777" y="0"/>
                  </a:lnTo>
                  <a:lnTo>
                    <a:pt x="4710777" y="5198742"/>
                  </a:lnTo>
                  <a:lnTo>
                    <a:pt x="0" y="5198742"/>
                  </a:lnTo>
                  <a:lnTo>
                    <a:pt x="0" y="0"/>
                  </a:lnTo>
                  <a:close/>
                </a:path>
              </a:pathLst>
            </a:custGeom>
            <a:blipFill>
              <a:blip r:embed="rId2"/>
              <a:stretch>
                <a:fillRect l="-5179" r="-5179"/>
              </a:stretch>
            </a:blipFill>
          </p:spPr>
        </p:sp>
        <p:grpSp>
          <p:nvGrpSpPr>
            <p:cNvPr id="15" name="Group 14"/>
            <p:cNvGrpSpPr/>
            <p:nvPr/>
          </p:nvGrpSpPr>
          <p:grpSpPr>
            <a:xfrm>
              <a:off x="1541986" y="1265449"/>
              <a:ext cx="16179326" cy="8648564"/>
              <a:chOff x="1541986" y="1265449"/>
              <a:chExt cx="16179326" cy="8648564"/>
            </a:xfrm>
          </p:grpSpPr>
          <p:sp>
            <p:nvSpPr>
              <p:cNvPr id="16" name="Freeform 3"/>
              <p:cNvSpPr/>
              <p:nvPr/>
            </p:nvSpPr>
            <p:spPr>
              <a:xfrm rot="580999">
                <a:off x="13010535" y="2289691"/>
                <a:ext cx="4710777" cy="4710777"/>
              </a:xfrm>
              <a:custGeom>
                <a:avLst/>
                <a:gdLst/>
                <a:ahLst/>
                <a:cxnLst/>
                <a:rect l="l" t="t" r="r" b="b"/>
                <a:pathLst>
                  <a:path w="4710777" h="4710777">
                    <a:moveTo>
                      <a:pt x="0" y="0"/>
                    </a:moveTo>
                    <a:lnTo>
                      <a:pt x="4710777" y="0"/>
                    </a:lnTo>
                    <a:lnTo>
                      <a:pt x="4710777" y="4710777"/>
                    </a:lnTo>
                    <a:lnTo>
                      <a:pt x="0" y="4710777"/>
                    </a:lnTo>
                    <a:lnTo>
                      <a:pt x="0" y="0"/>
                    </a:lnTo>
                    <a:close/>
                  </a:path>
                </a:pathLst>
              </a:custGeom>
              <a:blipFill>
                <a:blip r:embed="rId2"/>
                <a:stretch>
                  <a:fillRect/>
                </a:stretch>
              </a:blipFill>
            </p:spPr>
          </p:sp>
          <p:grpSp>
            <p:nvGrpSpPr>
              <p:cNvPr id="17" name="Group 4"/>
              <p:cNvGrpSpPr/>
              <p:nvPr/>
            </p:nvGrpSpPr>
            <p:grpSpPr>
              <a:xfrm>
                <a:off x="4438649" y="1265449"/>
                <a:ext cx="12648138" cy="7990384"/>
                <a:chOff x="0" y="-1270"/>
                <a:chExt cx="3256791" cy="2057458"/>
              </a:xfrm>
            </p:grpSpPr>
            <p:sp>
              <p:nvSpPr>
                <p:cNvPr id="20" name="Freeform 5"/>
                <p:cNvSpPr/>
                <p:nvPr/>
              </p:nvSpPr>
              <p:spPr>
                <a:xfrm>
                  <a:off x="16510" y="11430"/>
                  <a:ext cx="3240281" cy="2032058"/>
                </a:xfrm>
                <a:custGeom>
                  <a:avLst/>
                  <a:gdLst/>
                  <a:ahLst/>
                  <a:cxnLst/>
                  <a:rect l="l" t="t" r="r" b="b"/>
                  <a:pathLst>
                    <a:path w="3115654" h="2032058">
                      <a:moveTo>
                        <a:pt x="1270" y="0"/>
                      </a:moveTo>
                      <a:lnTo>
                        <a:pt x="3115654" y="15240"/>
                      </a:lnTo>
                      <a:lnTo>
                        <a:pt x="3083904" y="2032058"/>
                      </a:lnTo>
                      <a:lnTo>
                        <a:pt x="1125490" y="2032058"/>
                      </a:lnTo>
                      <a:lnTo>
                        <a:pt x="0" y="2005388"/>
                      </a:lnTo>
                      <a:lnTo>
                        <a:pt x="11430" y="656320"/>
                      </a:lnTo>
                      <a:close/>
                    </a:path>
                  </a:pathLst>
                </a:custGeom>
                <a:solidFill>
                  <a:srgbClr val="FDE5BE"/>
                </a:solidFill>
              </p:spPr>
            </p:sp>
            <p:sp>
              <p:nvSpPr>
                <p:cNvPr id="23" name="Freeform 6"/>
                <p:cNvSpPr/>
                <p:nvPr/>
              </p:nvSpPr>
              <p:spPr>
                <a:xfrm>
                  <a:off x="0" y="-1270"/>
                  <a:ext cx="3256791" cy="2057458"/>
                </a:xfrm>
                <a:custGeom>
                  <a:avLst/>
                  <a:gdLst/>
                  <a:ahLst/>
                  <a:cxnLst/>
                  <a:rect l="l" t="t" r="r" b="b"/>
                  <a:pathLst>
                    <a:path w="3144864" h="2057458">
                      <a:moveTo>
                        <a:pt x="3110574" y="2032058"/>
                      </a:moveTo>
                      <a:cubicBezTo>
                        <a:pt x="3108035" y="2035868"/>
                        <a:pt x="3104224" y="2040948"/>
                        <a:pt x="3100414" y="2044758"/>
                      </a:cubicBezTo>
                      <a:cubicBezTo>
                        <a:pt x="3096604" y="2047298"/>
                        <a:pt x="3091524" y="2049838"/>
                        <a:pt x="3087714" y="2049838"/>
                      </a:cubicBezTo>
                      <a:cubicBezTo>
                        <a:pt x="2980407" y="2048568"/>
                        <a:pt x="2848569" y="2054918"/>
                        <a:pt x="2714289" y="2057458"/>
                      </a:cubicBezTo>
                      <a:cubicBezTo>
                        <a:pt x="2672785" y="2057458"/>
                        <a:pt x="2628839" y="2056188"/>
                        <a:pt x="2587334" y="2056188"/>
                      </a:cubicBezTo>
                      <a:cubicBezTo>
                        <a:pt x="2494559" y="2054918"/>
                        <a:pt x="2401784" y="2053648"/>
                        <a:pt x="2309010" y="2053648"/>
                      </a:cubicBezTo>
                      <a:lnTo>
                        <a:pt x="2006271" y="2053648"/>
                      </a:lnTo>
                      <a:cubicBezTo>
                        <a:pt x="1937910" y="2053648"/>
                        <a:pt x="1871991" y="2052378"/>
                        <a:pt x="1803631" y="2052378"/>
                      </a:cubicBezTo>
                      <a:cubicBezTo>
                        <a:pt x="1745036" y="2052378"/>
                        <a:pt x="1684000" y="2052378"/>
                        <a:pt x="1625406" y="2053648"/>
                      </a:cubicBezTo>
                      <a:lnTo>
                        <a:pt x="1588784" y="2053648"/>
                      </a:lnTo>
                      <a:cubicBezTo>
                        <a:pt x="1503333" y="2052378"/>
                        <a:pt x="551171" y="2051108"/>
                        <a:pt x="465720" y="2048568"/>
                      </a:cubicBezTo>
                      <a:cubicBezTo>
                        <a:pt x="414450" y="2047298"/>
                        <a:pt x="363179" y="2042218"/>
                        <a:pt x="311909" y="2039678"/>
                      </a:cubicBezTo>
                      <a:cubicBezTo>
                        <a:pt x="219134" y="2034598"/>
                        <a:pt x="126359" y="2030788"/>
                        <a:pt x="41910" y="2025708"/>
                      </a:cubicBezTo>
                      <a:cubicBezTo>
                        <a:pt x="33020" y="2024438"/>
                        <a:pt x="24130" y="2021898"/>
                        <a:pt x="16510" y="2018088"/>
                      </a:cubicBezTo>
                      <a:cubicBezTo>
                        <a:pt x="5080" y="2013008"/>
                        <a:pt x="0" y="2001578"/>
                        <a:pt x="1270" y="1985125"/>
                      </a:cubicBezTo>
                      <a:cubicBezTo>
                        <a:pt x="2540" y="1895214"/>
                        <a:pt x="3810" y="1803754"/>
                        <a:pt x="3810" y="1713843"/>
                      </a:cubicBezTo>
                      <a:cubicBezTo>
                        <a:pt x="5080" y="1622382"/>
                        <a:pt x="17780" y="662820"/>
                        <a:pt x="17780" y="571359"/>
                      </a:cubicBezTo>
                      <a:cubicBezTo>
                        <a:pt x="19050" y="482999"/>
                        <a:pt x="20320" y="394638"/>
                        <a:pt x="19050" y="304728"/>
                      </a:cubicBezTo>
                      <a:cubicBezTo>
                        <a:pt x="17780" y="216367"/>
                        <a:pt x="16510" y="129557"/>
                        <a:pt x="6350" y="48260"/>
                      </a:cubicBezTo>
                      <a:cubicBezTo>
                        <a:pt x="5080" y="35560"/>
                        <a:pt x="2540" y="22860"/>
                        <a:pt x="1270" y="10160"/>
                      </a:cubicBezTo>
                      <a:cubicBezTo>
                        <a:pt x="3810" y="8890"/>
                        <a:pt x="5080" y="7620"/>
                        <a:pt x="6350" y="7620"/>
                      </a:cubicBezTo>
                      <a:cubicBezTo>
                        <a:pt x="34290" y="6350"/>
                        <a:pt x="75089" y="5080"/>
                        <a:pt x="128801" y="3810"/>
                      </a:cubicBezTo>
                      <a:cubicBezTo>
                        <a:pt x="204486" y="1270"/>
                        <a:pt x="282612" y="1270"/>
                        <a:pt x="358297" y="1270"/>
                      </a:cubicBezTo>
                      <a:cubicBezTo>
                        <a:pt x="453513" y="2540"/>
                        <a:pt x="1415441" y="5080"/>
                        <a:pt x="1510658" y="6350"/>
                      </a:cubicBezTo>
                      <a:cubicBezTo>
                        <a:pt x="1603432" y="7620"/>
                        <a:pt x="1696207" y="7620"/>
                        <a:pt x="1788982" y="7620"/>
                      </a:cubicBezTo>
                      <a:cubicBezTo>
                        <a:pt x="1840253" y="7620"/>
                        <a:pt x="1891523" y="7620"/>
                        <a:pt x="1942793" y="8890"/>
                      </a:cubicBezTo>
                      <a:cubicBezTo>
                        <a:pt x="2042892" y="11430"/>
                        <a:pt x="2145433" y="10160"/>
                        <a:pt x="2245532" y="2540"/>
                      </a:cubicBezTo>
                      <a:cubicBezTo>
                        <a:pt x="2287037" y="0"/>
                        <a:pt x="2328541" y="2540"/>
                        <a:pt x="2370046" y="2540"/>
                      </a:cubicBezTo>
                      <a:cubicBezTo>
                        <a:pt x="2462821" y="2540"/>
                        <a:pt x="2555595" y="1270"/>
                        <a:pt x="2648370" y="3810"/>
                      </a:cubicBezTo>
                      <a:cubicBezTo>
                        <a:pt x="2765559" y="6350"/>
                        <a:pt x="2880307" y="13970"/>
                        <a:pt x="2997496" y="17780"/>
                      </a:cubicBezTo>
                      <a:cubicBezTo>
                        <a:pt x="3048767" y="20320"/>
                        <a:pt x="3078824" y="19050"/>
                        <a:pt x="3105494" y="21590"/>
                      </a:cubicBezTo>
                      <a:cubicBezTo>
                        <a:pt x="3114385" y="22860"/>
                        <a:pt x="3123274" y="25400"/>
                        <a:pt x="3132164" y="27940"/>
                      </a:cubicBezTo>
                      <a:cubicBezTo>
                        <a:pt x="3139785" y="30480"/>
                        <a:pt x="3143594" y="36830"/>
                        <a:pt x="3143594" y="46990"/>
                      </a:cubicBezTo>
                      <a:cubicBezTo>
                        <a:pt x="3144864" y="87702"/>
                        <a:pt x="3141054" y="134207"/>
                        <a:pt x="3137244" y="180713"/>
                      </a:cubicBezTo>
                      <a:cubicBezTo>
                        <a:pt x="3133435" y="219467"/>
                        <a:pt x="3132164" y="259772"/>
                        <a:pt x="3130894" y="298527"/>
                      </a:cubicBezTo>
                      <a:cubicBezTo>
                        <a:pt x="3128354" y="363634"/>
                        <a:pt x="3127085" y="428742"/>
                        <a:pt x="3125814" y="493850"/>
                      </a:cubicBezTo>
                      <a:cubicBezTo>
                        <a:pt x="3124544" y="554307"/>
                        <a:pt x="3123274" y="614764"/>
                        <a:pt x="3123274" y="675221"/>
                      </a:cubicBezTo>
                      <a:cubicBezTo>
                        <a:pt x="3123274" y="775983"/>
                        <a:pt x="3111844" y="1743296"/>
                        <a:pt x="3110574" y="1844058"/>
                      </a:cubicBezTo>
                      <a:cubicBezTo>
                        <a:pt x="3113114" y="1909166"/>
                        <a:pt x="3111844" y="1974274"/>
                        <a:pt x="3110574" y="2032058"/>
                      </a:cubicBezTo>
                      <a:close/>
                      <a:moveTo>
                        <a:pt x="17780" y="2001578"/>
                      </a:moveTo>
                      <a:cubicBezTo>
                        <a:pt x="22860" y="2002848"/>
                        <a:pt x="29210" y="2005388"/>
                        <a:pt x="36830" y="2005388"/>
                      </a:cubicBezTo>
                      <a:cubicBezTo>
                        <a:pt x="123918" y="2010468"/>
                        <a:pt x="224017" y="2015548"/>
                        <a:pt x="321675" y="2019358"/>
                      </a:cubicBezTo>
                      <a:cubicBezTo>
                        <a:pt x="368062" y="2021898"/>
                        <a:pt x="414450" y="2025708"/>
                        <a:pt x="463279" y="2026978"/>
                      </a:cubicBezTo>
                      <a:cubicBezTo>
                        <a:pt x="495017" y="2028248"/>
                        <a:pt x="1393468" y="2024438"/>
                        <a:pt x="1422766" y="2025708"/>
                      </a:cubicBezTo>
                      <a:cubicBezTo>
                        <a:pt x="1474036" y="2026978"/>
                        <a:pt x="1525306" y="2029518"/>
                        <a:pt x="1576577" y="2030788"/>
                      </a:cubicBezTo>
                      <a:cubicBezTo>
                        <a:pt x="1600991" y="2032058"/>
                        <a:pt x="1622964" y="2032058"/>
                        <a:pt x="1647379" y="2032058"/>
                      </a:cubicBezTo>
                      <a:cubicBezTo>
                        <a:pt x="1757244" y="2032058"/>
                        <a:pt x="1864667" y="2030788"/>
                        <a:pt x="1974532" y="2032058"/>
                      </a:cubicBezTo>
                      <a:cubicBezTo>
                        <a:pt x="2016036" y="2032058"/>
                        <a:pt x="2059982" y="2034598"/>
                        <a:pt x="2101487" y="2034598"/>
                      </a:cubicBezTo>
                      <a:cubicBezTo>
                        <a:pt x="2164964" y="2034598"/>
                        <a:pt x="2226000" y="2030788"/>
                        <a:pt x="2289478" y="2030788"/>
                      </a:cubicBezTo>
                      <a:cubicBezTo>
                        <a:pt x="2365163" y="2030788"/>
                        <a:pt x="2438406" y="2032058"/>
                        <a:pt x="2514091" y="2032058"/>
                      </a:cubicBezTo>
                      <a:cubicBezTo>
                        <a:pt x="2614190" y="2032058"/>
                        <a:pt x="2716730" y="2032058"/>
                        <a:pt x="2816830" y="2030788"/>
                      </a:cubicBezTo>
                      <a:cubicBezTo>
                        <a:pt x="2907163" y="2029518"/>
                        <a:pt x="2995055" y="2026978"/>
                        <a:pt x="3072474" y="2024438"/>
                      </a:cubicBezTo>
                      <a:cubicBezTo>
                        <a:pt x="3077554" y="2024438"/>
                        <a:pt x="3082635" y="2021898"/>
                        <a:pt x="3088985" y="2020628"/>
                      </a:cubicBezTo>
                      <a:cubicBezTo>
                        <a:pt x="3088985" y="2007928"/>
                        <a:pt x="3090254" y="1995228"/>
                        <a:pt x="3090254" y="1980474"/>
                      </a:cubicBezTo>
                      <a:lnTo>
                        <a:pt x="3090254" y="1932419"/>
                      </a:lnTo>
                      <a:cubicBezTo>
                        <a:pt x="3091524" y="1853359"/>
                        <a:pt x="3094064" y="1772750"/>
                        <a:pt x="3092794" y="1693691"/>
                      </a:cubicBezTo>
                      <a:cubicBezTo>
                        <a:pt x="3091524" y="1582077"/>
                        <a:pt x="3104224" y="605463"/>
                        <a:pt x="3108035" y="493850"/>
                      </a:cubicBezTo>
                      <a:cubicBezTo>
                        <a:pt x="3110574" y="428742"/>
                        <a:pt x="3113114" y="363634"/>
                        <a:pt x="3113114" y="298527"/>
                      </a:cubicBezTo>
                      <a:cubicBezTo>
                        <a:pt x="3113114" y="244270"/>
                        <a:pt x="3114385" y="191564"/>
                        <a:pt x="3122004" y="138858"/>
                      </a:cubicBezTo>
                      <a:cubicBezTo>
                        <a:pt x="3125814" y="107854"/>
                        <a:pt x="3128354" y="76851"/>
                        <a:pt x="3123274" y="49530"/>
                      </a:cubicBezTo>
                      <a:cubicBezTo>
                        <a:pt x="3115654" y="49530"/>
                        <a:pt x="3109304" y="48260"/>
                        <a:pt x="3101685" y="48260"/>
                      </a:cubicBezTo>
                      <a:cubicBezTo>
                        <a:pt x="3068664" y="45720"/>
                        <a:pt x="3014587" y="45720"/>
                        <a:pt x="2948667" y="40640"/>
                      </a:cubicBezTo>
                      <a:cubicBezTo>
                        <a:pt x="2826595" y="33020"/>
                        <a:pt x="2702082" y="27940"/>
                        <a:pt x="2580010" y="27940"/>
                      </a:cubicBezTo>
                      <a:cubicBezTo>
                        <a:pt x="2494559" y="27940"/>
                        <a:pt x="2406667" y="31750"/>
                        <a:pt x="2321217" y="24130"/>
                      </a:cubicBezTo>
                      <a:lnTo>
                        <a:pt x="2296802" y="24130"/>
                      </a:lnTo>
                      <a:cubicBezTo>
                        <a:pt x="2226000" y="27940"/>
                        <a:pt x="2150316" y="33020"/>
                        <a:pt x="2077072" y="34290"/>
                      </a:cubicBezTo>
                      <a:cubicBezTo>
                        <a:pt x="1996505" y="35560"/>
                        <a:pt x="1918379" y="31750"/>
                        <a:pt x="1837811" y="30480"/>
                      </a:cubicBezTo>
                      <a:cubicBezTo>
                        <a:pt x="1762126" y="29210"/>
                        <a:pt x="1686442" y="27940"/>
                        <a:pt x="1613198" y="27940"/>
                      </a:cubicBezTo>
                      <a:cubicBezTo>
                        <a:pt x="1586342" y="27940"/>
                        <a:pt x="1561928" y="29210"/>
                        <a:pt x="1535072" y="27940"/>
                      </a:cubicBezTo>
                      <a:cubicBezTo>
                        <a:pt x="1442297" y="26670"/>
                        <a:pt x="482810" y="24130"/>
                        <a:pt x="387594" y="24130"/>
                      </a:cubicBezTo>
                      <a:cubicBezTo>
                        <a:pt x="304585" y="22860"/>
                        <a:pt x="221576" y="24130"/>
                        <a:pt x="138567" y="24130"/>
                      </a:cubicBezTo>
                      <a:cubicBezTo>
                        <a:pt x="94621" y="24130"/>
                        <a:pt x="45720" y="24130"/>
                        <a:pt x="21590" y="25400"/>
                      </a:cubicBezTo>
                      <a:cubicBezTo>
                        <a:pt x="20320" y="25400"/>
                        <a:pt x="21590" y="36830"/>
                        <a:pt x="22860" y="41910"/>
                      </a:cubicBezTo>
                      <a:cubicBezTo>
                        <a:pt x="26670" y="83051"/>
                        <a:pt x="31750" y="132657"/>
                        <a:pt x="34290" y="180713"/>
                      </a:cubicBezTo>
                      <a:cubicBezTo>
                        <a:pt x="36830" y="267523"/>
                        <a:pt x="38100" y="354333"/>
                        <a:pt x="38100" y="441143"/>
                      </a:cubicBezTo>
                      <a:cubicBezTo>
                        <a:pt x="38100" y="496950"/>
                        <a:pt x="36830" y="551206"/>
                        <a:pt x="35560" y="607013"/>
                      </a:cubicBezTo>
                      <a:cubicBezTo>
                        <a:pt x="34290" y="661269"/>
                        <a:pt x="22860" y="1580527"/>
                        <a:pt x="21590" y="1633233"/>
                      </a:cubicBezTo>
                      <a:lnTo>
                        <a:pt x="21590" y="1735545"/>
                      </a:lnTo>
                      <a:cubicBezTo>
                        <a:pt x="21590" y="1813055"/>
                        <a:pt x="20320" y="1892114"/>
                        <a:pt x="20320" y="1969623"/>
                      </a:cubicBezTo>
                      <a:cubicBezTo>
                        <a:pt x="20320" y="1980474"/>
                        <a:pt x="19050" y="1989775"/>
                        <a:pt x="17780" y="2001578"/>
                      </a:cubicBezTo>
                      <a:close/>
                    </a:path>
                  </a:pathLst>
                </a:custGeom>
                <a:solidFill>
                  <a:srgbClr val="715B4D"/>
                </a:solidFill>
              </p:spPr>
            </p:sp>
          </p:grpSp>
          <p:sp>
            <p:nvSpPr>
              <p:cNvPr id="18" name="Freeform 7"/>
              <p:cNvSpPr/>
              <p:nvPr/>
            </p:nvSpPr>
            <p:spPr>
              <a:xfrm rot="550646">
                <a:off x="4516281" y="8355237"/>
                <a:ext cx="7292519" cy="1558776"/>
              </a:xfrm>
              <a:custGeom>
                <a:avLst/>
                <a:gdLst/>
                <a:ahLst/>
                <a:cxnLst/>
                <a:rect l="l" t="t" r="r" b="b"/>
                <a:pathLst>
                  <a:path w="7292519" h="1558776">
                    <a:moveTo>
                      <a:pt x="0" y="0"/>
                    </a:moveTo>
                    <a:lnTo>
                      <a:pt x="7292519" y="0"/>
                    </a:lnTo>
                    <a:lnTo>
                      <a:pt x="7292519" y="1558776"/>
                    </a:lnTo>
                    <a:lnTo>
                      <a:pt x="0" y="1558776"/>
                    </a:lnTo>
                    <a:lnTo>
                      <a:pt x="0" y="0"/>
                    </a:lnTo>
                    <a:close/>
                  </a:path>
                </a:pathLst>
              </a:custGeom>
              <a:blipFill>
                <a:blip r:embed="rId3"/>
                <a:stretch>
                  <a:fillRect/>
                </a:stretch>
              </a:blipFill>
            </p:spPr>
          </p:sp>
          <p:sp>
            <p:nvSpPr>
              <p:cNvPr id="19" name="Freeform 9"/>
              <p:cNvSpPr/>
              <p:nvPr/>
            </p:nvSpPr>
            <p:spPr>
              <a:xfrm>
                <a:off x="1541986" y="5321729"/>
                <a:ext cx="4052105" cy="4082725"/>
              </a:xfrm>
              <a:custGeom>
                <a:avLst/>
                <a:gdLst/>
                <a:ahLst/>
                <a:cxnLst/>
                <a:rect l="l" t="t" r="r" b="b"/>
                <a:pathLst>
                  <a:path w="4052105" h="4082725">
                    <a:moveTo>
                      <a:pt x="0" y="0"/>
                    </a:moveTo>
                    <a:lnTo>
                      <a:pt x="4052105" y="0"/>
                    </a:lnTo>
                    <a:lnTo>
                      <a:pt x="4052105" y="4082725"/>
                    </a:lnTo>
                    <a:lnTo>
                      <a:pt x="0" y="4082725"/>
                    </a:lnTo>
                    <a:lnTo>
                      <a:pt x="0" y="0"/>
                    </a:lnTo>
                    <a:close/>
                  </a:path>
                </a:pathLst>
              </a:custGeom>
              <a:blipFill>
                <a:blip r:embed="rId4"/>
                <a:stretch>
                  <a:fillRect/>
                </a:stretch>
              </a:blipFill>
            </p:spPr>
          </p:sp>
        </p:grpSp>
      </p:grpSp>
      <p:pic>
        <p:nvPicPr>
          <p:cNvPr id="9" name="Picture 8"/>
          <p:cNvPicPr>
            <a:picLocks noChangeAspect="1"/>
          </p:cNvPicPr>
          <p:nvPr/>
        </p:nvPicPr>
        <p:blipFill>
          <a:blip r:embed="rId5"/>
          <a:stretch>
            <a:fillRect/>
          </a:stretch>
        </p:blipFill>
        <p:spPr>
          <a:xfrm>
            <a:off x="3898394" y="266700"/>
            <a:ext cx="13491617" cy="11394412"/>
          </a:xfrm>
          <a:prstGeom prst="rect">
            <a:avLst/>
          </a:prstGeom>
        </p:spPr>
      </p:pic>
    </p:spTree>
    <p:extLst>
      <p:ext uri="{BB962C8B-B14F-4D97-AF65-F5344CB8AC3E}">
        <p14:creationId xmlns:p14="http://schemas.microsoft.com/office/powerpoint/2010/main" val="38910556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662724"/>
        </a:solidFill>
        <a:effectLst/>
      </p:bgPr>
    </p:bg>
    <p:spTree>
      <p:nvGrpSpPr>
        <p:cNvPr id="1" name=""/>
        <p:cNvGrpSpPr/>
        <p:nvPr/>
      </p:nvGrpSpPr>
      <p:grpSpPr>
        <a:xfrm>
          <a:off x="0" y="0"/>
          <a:ext cx="0" cy="0"/>
          <a:chOff x="0" y="0"/>
          <a:chExt cx="0" cy="0"/>
        </a:xfrm>
      </p:grpSpPr>
      <p:grpSp>
        <p:nvGrpSpPr>
          <p:cNvPr id="14" name="Group 13"/>
          <p:cNvGrpSpPr/>
          <p:nvPr/>
        </p:nvGrpSpPr>
        <p:grpSpPr>
          <a:xfrm>
            <a:off x="990600" y="1028700"/>
            <a:ext cx="16230600" cy="8479769"/>
            <a:chOff x="6613206" y="1083684"/>
            <a:chExt cx="10771541" cy="6235153"/>
          </a:xfrm>
        </p:grpSpPr>
        <p:sp>
          <p:nvSpPr>
            <p:cNvPr id="2" name="Freeform 2"/>
            <p:cNvSpPr/>
            <p:nvPr/>
          </p:nvSpPr>
          <p:spPr>
            <a:xfrm rot="355552">
              <a:off x="14524049" y="1083684"/>
              <a:ext cx="2860698" cy="3760104"/>
            </a:xfrm>
            <a:custGeom>
              <a:avLst/>
              <a:gdLst/>
              <a:ahLst/>
              <a:cxnLst/>
              <a:rect l="l" t="t" r="r" b="b"/>
              <a:pathLst>
                <a:path w="4710777" h="5198743">
                  <a:moveTo>
                    <a:pt x="0" y="0"/>
                  </a:moveTo>
                  <a:lnTo>
                    <a:pt x="4710777" y="0"/>
                  </a:lnTo>
                  <a:lnTo>
                    <a:pt x="4710777" y="5198743"/>
                  </a:lnTo>
                  <a:lnTo>
                    <a:pt x="0" y="5198743"/>
                  </a:lnTo>
                  <a:lnTo>
                    <a:pt x="0" y="0"/>
                  </a:lnTo>
                  <a:close/>
                </a:path>
              </a:pathLst>
            </a:custGeom>
            <a:blipFill>
              <a:blip r:embed="rId2"/>
              <a:stretch>
                <a:fillRect l="-5179" r="-5179"/>
              </a:stretch>
            </a:blipFill>
          </p:spPr>
        </p:sp>
        <p:sp>
          <p:nvSpPr>
            <p:cNvPr id="3" name="Freeform 3"/>
            <p:cNvSpPr/>
            <p:nvPr/>
          </p:nvSpPr>
          <p:spPr>
            <a:xfrm rot="-130388">
              <a:off x="6613206" y="3558733"/>
              <a:ext cx="2860698" cy="3760104"/>
            </a:xfrm>
            <a:custGeom>
              <a:avLst/>
              <a:gdLst/>
              <a:ahLst/>
              <a:cxnLst/>
              <a:rect l="l" t="t" r="r" b="b"/>
              <a:pathLst>
                <a:path w="4710777" h="5198743">
                  <a:moveTo>
                    <a:pt x="0" y="0"/>
                  </a:moveTo>
                  <a:lnTo>
                    <a:pt x="4710777" y="0"/>
                  </a:lnTo>
                  <a:lnTo>
                    <a:pt x="4710777" y="5198743"/>
                  </a:lnTo>
                  <a:lnTo>
                    <a:pt x="0" y="5198743"/>
                  </a:lnTo>
                  <a:lnTo>
                    <a:pt x="0" y="0"/>
                  </a:lnTo>
                  <a:close/>
                </a:path>
              </a:pathLst>
            </a:custGeom>
            <a:blipFill>
              <a:blip r:embed="rId2"/>
              <a:stretch>
                <a:fillRect l="-5179" r="-5179"/>
              </a:stretch>
            </a:blipFill>
          </p:spPr>
        </p:sp>
        <p:grpSp>
          <p:nvGrpSpPr>
            <p:cNvPr id="4" name="Group 4"/>
            <p:cNvGrpSpPr/>
            <p:nvPr/>
          </p:nvGrpSpPr>
          <p:grpSpPr>
            <a:xfrm>
              <a:off x="7467599" y="1272848"/>
              <a:ext cx="9490569" cy="5775652"/>
              <a:chOff x="0" y="0"/>
              <a:chExt cx="4024168" cy="2056188"/>
            </a:xfrm>
          </p:grpSpPr>
          <p:sp>
            <p:nvSpPr>
              <p:cNvPr id="5" name="Freeform 5"/>
              <p:cNvSpPr/>
              <p:nvPr/>
            </p:nvSpPr>
            <p:spPr>
              <a:xfrm>
                <a:off x="16510" y="11430"/>
                <a:ext cx="3993688" cy="2032058"/>
              </a:xfrm>
              <a:custGeom>
                <a:avLst/>
                <a:gdLst/>
                <a:ahLst/>
                <a:cxnLst/>
                <a:rect l="l" t="t" r="r" b="b"/>
                <a:pathLst>
                  <a:path w="3993688" h="2032058">
                    <a:moveTo>
                      <a:pt x="1270" y="0"/>
                    </a:moveTo>
                    <a:lnTo>
                      <a:pt x="3993688" y="15240"/>
                    </a:lnTo>
                    <a:lnTo>
                      <a:pt x="3961938" y="2032058"/>
                    </a:lnTo>
                    <a:lnTo>
                      <a:pt x="1444020" y="2032058"/>
                    </a:lnTo>
                    <a:lnTo>
                      <a:pt x="0" y="2005388"/>
                    </a:lnTo>
                    <a:lnTo>
                      <a:pt x="11430" y="656320"/>
                    </a:lnTo>
                    <a:close/>
                  </a:path>
                </a:pathLst>
              </a:custGeom>
              <a:solidFill>
                <a:schemeClr val="bg1"/>
              </a:solidFill>
            </p:spPr>
          </p:sp>
          <p:sp>
            <p:nvSpPr>
              <p:cNvPr id="6" name="Freeform 6"/>
              <p:cNvSpPr/>
              <p:nvPr/>
            </p:nvSpPr>
            <p:spPr>
              <a:xfrm>
                <a:off x="0" y="-1270"/>
                <a:ext cx="4022898" cy="2057458"/>
              </a:xfrm>
              <a:custGeom>
                <a:avLst/>
                <a:gdLst/>
                <a:ahLst/>
                <a:cxnLst/>
                <a:rect l="l" t="t" r="r" b="b"/>
                <a:pathLst>
                  <a:path w="4022898" h="2057458">
                    <a:moveTo>
                      <a:pt x="3988608" y="2032058"/>
                    </a:moveTo>
                    <a:cubicBezTo>
                      <a:pt x="3986068" y="2035868"/>
                      <a:pt x="3982258" y="2040948"/>
                      <a:pt x="3978448" y="2044758"/>
                    </a:cubicBezTo>
                    <a:cubicBezTo>
                      <a:pt x="3974638" y="2047298"/>
                      <a:pt x="3969558" y="2049838"/>
                      <a:pt x="3965748" y="2049838"/>
                    </a:cubicBezTo>
                    <a:cubicBezTo>
                      <a:pt x="3835649" y="2048568"/>
                      <a:pt x="3665322" y="2054918"/>
                      <a:pt x="3491840" y="2057458"/>
                    </a:cubicBezTo>
                    <a:cubicBezTo>
                      <a:pt x="3438219" y="2057458"/>
                      <a:pt x="3381443" y="2056188"/>
                      <a:pt x="3327822" y="2056188"/>
                    </a:cubicBezTo>
                    <a:cubicBezTo>
                      <a:pt x="3207962" y="2054918"/>
                      <a:pt x="3088102" y="2053648"/>
                      <a:pt x="2968242" y="2053648"/>
                    </a:cubicBezTo>
                    <a:lnTo>
                      <a:pt x="2577120" y="2053648"/>
                    </a:lnTo>
                    <a:cubicBezTo>
                      <a:pt x="2488802" y="2053648"/>
                      <a:pt x="2403638" y="2052378"/>
                      <a:pt x="2315320" y="2052378"/>
                    </a:cubicBezTo>
                    <a:cubicBezTo>
                      <a:pt x="2239619" y="2052378"/>
                      <a:pt x="2160764" y="2052378"/>
                      <a:pt x="2085063" y="2053648"/>
                    </a:cubicBezTo>
                    <a:lnTo>
                      <a:pt x="2037750" y="2053648"/>
                    </a:lnTo>
                    <a:cubicBezTo>
                      <a:pt x="1927353" y="2052378"/>
                      <a:pt x="697211" y="2051108"/>
                      <a:pt x="586814" y="2048568"/>
                    </a:cubicBezTo>
                    <a:cubicBezTo>
                      <a:pt x="520576" y="2047298"/>
                      <a:pt x="454337" y="2042218"/>
                      <a:pt x="388099" y="2039678"/>
                    </a:cubicBezTo>
                    <a:cubicBezTo>
                      <a:pt x="268239" y="2034598"/>
                      <a:pt x="148379" y="2030788"/>
                      <a:pt x="41910" y="2025708"/>
                    </a:cubicBezTo>
                    <a:cubicBezTo>
                      <a:pt x="33020" y="2024438"/>
                      <a:pt x="24130" y="2021898"/>
                      <a:pt x="16510" y="2018088"/>
                    </a:cubicBezTo>
                    <a:cubicBezTo>
                      <a:pt x="5080" y="2013008"/>
                      <a:pt x="0" y="2001578"/>
                      <a:pt x="1270" y="1985125"/>
                    </a:cubicBezTo>
                    <a:cubicBezTo>
                      <a:pt x="2540" y="1895214"/>
                      <a:pt x="3810" y="1803754"/>
                      <a:pt x="3810" y="1713843"/>
                    </a:cubicBezTo>
                    <a:cubicBezTo>
                      <a:pt x="5080" y="1622382"/>
                      <a:pt x="17780" y="662820"/>
                      <a:pt x="17780" y="571359"/>
                    </a:cubicBezTo>
                    <a:cubicBezTo>
                      <a:pt x="19050" y="482999"/>
                      <a:pt x="20320" y="394638"/>
                      <a:pt x="19050" y="304728"/>
                    </a:cubicBezTo>
                    <a:cubicBezTo>
                      <a:pt x="17780" y="216367"/>
                      <a:pt x="16510" y="129557"/>
                      <a:pt x="6350" y="48260"/>
                    </a:cubicBezTo>
                    <a:cubicBezTo>
                      <a:pt x="5080" y="35560"/>
                      <a:pt x="2540" y="22860"/>
                      <a:pt x="1270" y="10160"/>
                    </a:cubicBezTo>
                    <a:cubicBezTo>
                      <a:pt x="3810" y="8890"/>
                      <a:pt x="5080" y="7620"/>
                      <a:pt x="6350" y="7620"/>
                    </a:cubicBezTo>
                    <a:cubicBezTo>
                      <a:pt x="34290" y="6350"/>
                      <a:pt x="82141" y="5080"/>
                      <a:pt x="151533" y="3810"/>
                    </a:cubicBezTo>
                    <a:cubicBezTo>
                      <a:pt x="249314" y="1270"/>
                      <a:pt x="350248" y="1270"/>
                      <a:pt x="448029" y="1270"/>
                    </a:cubicBezTo>
                    <a:cubicBezTo>
                      <a:pt x="571043" y="2540"/>
                      <a:pt x="1813801" y="5080"/>
                      <a:pt x="1936815" y="6350"/>
                    </a:cubicBezTo>
                    <a:cubicBezTo>
                      <a:pt x="2056675" y="7620"/>
                      <a:pt x="2176535" y="7620"/>
                      <a:pt x="2296395" y="7620"/>
                    </a:cubicBezTo>
                    <a:cubicBezTo>
                      <a:pt x="2362634" y="7620"/>
                      <a:pt x="2428872" y="7620"/>
                      <a:pt x="2495110" y="8890"/>
                    </a:cubicBezTo>
                    <a:cubicBezTo>
                      <a:pt x="2624433" y="11430"/>
                      <a:pt x="2756910" y="10160"/>
                      <a:pt x="2886232" y="2540"/>
                    </a:cubicBezTo>
                    <a:cubicBezTo>
                      <a:pt x="2939854" y="0"/>
                      <a:pt x="2993475" y="2540"/>
                      <a:pt x="3047097" y="2540"/>
                    </a:cubicBezTo>
                    <a:cubicBezTo>
                      <a:pt x="3166957" y="2540"/>
                      <a:pt x="3286817" y="1270"/>
                      <a:pt x="3406677" y="3810"/>
                    </a:cubicBezTo>
                    <a:cubicBezTo>
                      <a:pt x="3558079" y="6350"/>
                      <a:pt x="3706326" y="13970"/>
                      <a:pt x="3857728" y="17780"/>
                    </a:cubicBezTo>
                    <a:cubicBezTo>
                      <a:pt x="3923967" y="20320"/>
                      <a:pt x="3956858" y="19050"/>
                      <a:pt x="3983528" y="21590"/>
                    </a:cubicBezTo>
                    <a:cubicBezTo>
                      <a:pt x="3992418" y="22860"/>
                      <a:pt x="4001308" y="25400"/>
                      <a:pt x="4010198" y="27940"/>
                    </a:cubicBezTo>
                    <a:cubicBezTo>
                      <a:pt x="4017818" y="30480"/>
                      <a:pt x="4021628" y="36830"/>
                      <a:pt x="4021628" y="46990"/>
                    </a:cubicBezTo>
                    <a:cubicBezTo>
                      <a:pt x="4022898" y="87702"/>
                      <a:pt x="4019088" y="134207"/>
                      <a:pt x="4015278" y="180713"/>
                    </a:cubicBezTo>
                    <a:cubicBezTo>
                      <a:pt x="4011468" y="219467"/>
                      <a:pt x="4010198" y="259772"/>
                      <a:pt x="4008928" y="298527"/>
                    </a:cubicBezTo>
                    <a:cubicBezTo>
                      <a:pt x="4006388" y="363634"/>
                      <a:pt x="4005118" y="428742"/>
                      <a:pt x="4003848" y="493850"/>
                    </a:cubicBezTo>
                    <a:cubicBezTo>
                      <a:pt x="4002578" y="554307"/>
                      <a:pt x="4001308" y="614764"/>
                      <a:pt x="4001308" y="675221"/>
                    </a:cubicBezTo>
                    <a:cubicBezTo>
                      <a:pt x="4001308" y="775983"/>
                      <a:pt x="3989878" y="1743296"/>
                      <a:pt x="3988608" y="1844058"/>
                    </a:cubicBezTo>
                    <a:cubicBezTo>
                      <a:pt x="3991148" y="1909166"/>
                      <a:pt x="3989878" y="1974274"/>
                      <a:pt x="3988608" y="2032058"/>
                    </a:cubicBezTo>
                    <a:close/>
                    <a:moveTo>
                      <a:pt x="17780" y="2001578"/>
                    </a:moveTo>
                    <a:cubicBezTo>
                      <a:pt x="22860" y="2002848"/>
                      <a:pt x="29210" y="2005388"/>
                      <a:pt x="36830" y="2005388"/>
                    </a:cubicBezTo>
                    <a:cubicBezTo>
                      <a:pt x="145225" y="2010468"/>
                      <a:pt x="274547" y="2015548"/>
                      <a:pt x="400716" y="2019358"/>
                    </a:cubicBezTo>
                    <a:cubicBezTo>
                      <a:pt x="460646" y="2021898"/>
                      <a:pt x="520576" y="2025708"/>
                      <a:pt x="583660" y="2026978"/>
                    </a:cubicBezTo>
                    <a:cubicBezTo>
                      <a:pt x="624664" y="2028248"/>
                      <a:pt x="1785413" y="2024438"/>
                      <a:pt x="1823264" y="2025708"/>
                    </a:cubicBezTo>
                    <a:cubicBezTo>
                      <a:pt x="1889502" y="2026978"/>
                      <a:pt x="1955741" y="2029518"/>
                      <a:pt x="2021979" y="2030788"/>
                    </a:cubicBezTo>
                    <a:cubicBezTo>
                      <a:pt x="2053521" y="2032058"/>
                      <a:pt x="2081909" y="2032058"/>
                      <a:pt x="2113451" y="2032058"/>
                    </a:cubicBezTo>
                    <a:cubicBezTo>
                      <a:pt x="2255390" y="2032058"/>
                      <a:pt x="2394176" y="2030788"/>
                      <a:pt x="2536115" y="2032058"/>
                    </a:cubicBezTo>
                    <a:cubicBezTo>
                      <a:pt x="2589736" y="2032058"/>
                      <a:pt x="2646512" y="2034598"/>
                      <a:pt x="2700134" y="2034598"/>
                    </a:cubicBezTo>
                    <a:cubicBezTo>
                      <a:pt x="2782143" y="2034598"/>
                      <a:pt x="2860998" y="2030788"/>
                      <a:pt x="2943008" y="2030788"/>
                    </a:cubicBezTo>
                    <a:cubicBezTo>
                      <a:pt x="3040788" y="2030788"/>
                      <a:pt x="3135415" y="2032058"/>
                      <a:pt x="3233195" y="2032058"/>
                    </a:cubicBezTo>
                    <a:cubicBezTo>
                      <a:pt x="3362518" y="2032058"/>
                      <a:pt x="3494994" y="2032058"/>
                      <a:pt x="3624317" y="2030788"/>
                    </a:cubicBezTo>
                    <a:cubicBezTo>
                      <a:pt x="3741023" y="2029518"/>
                      <a:pt x="3854574" y="2026978"/>
                      <a:pt x="3950508" y="2024438"/>
                    </a:cubicBezTo>
                    <a:cubicBezTo>
                      <a:pt x="3955588" y="2024438"/>
                      <a:pt x="3960668" y="2021898"/>
                      <a:pt x="3967018" y="2020628"/>
                    </a:cubicBezTo>
                    <a:cubicBezTo>
                      <a:pt x="3967018" y="2007928"/>
                      <a:pt x="3968288" y="1995228"/>
                      <a:pt x="3968288" y="1980474"/>
                    </a:cubicBezTo>
                    <a:lnTo>
                      <a:pt x="3968288" y="1932419"/>
                    </a:lnTo>
                    <a:cubicBezTo>
                      <a:pt x="3969558" y="1853359"/>
                      <a:pt x="3972098" y="1772750"/>
                      <a:pt x="3970828" y="1693691"/>
                    </a:cubicBezTo>
                    <a:cubicBezTo>
                      <a:pt x="3969558" y="1582077"/>
                      <a:pt x="3982258" y="605463"/>
                      <a:pt x="3986068" y="493850"/>
                    </a:cubicBezTo>
                    <a:cubicBezTo>
                      <a:pt x="3988608" y="428742"/>
                      <a:pt x="3991148" y="363634"/>
                      <a:pt x="3991148" y="298527"/>
                    </a:cubicBezTo>
                    <a:cubicBezTo>
                      <a:pt x="3991148" y="244270"/>
                      <a:pt x="3992418" y="191564"/>
                      <a:pt x="4000038" y="138858"/>
                    </a:cubicBezTo>
                    <a:cubicBezTo>
                      <a:pt x="4003848" y="107854"/>
                      <a:pt x="4006388" y="76851"/>
                      <a:pt x="4001308" y="49530"/>
                    </a:cubicBezTo>
                    <a:cubicBezTo>
                      <a:pt x="3993688" y="49530"/>
                      <a:pt x="3987338" y="48260"/>
                      <a:pt x="3979718" y="48260"/>
                    </a:cubicBezTo>
                    <a:cubicBezTo>
                      <a:pt x="3946698" y="45720"/>
                      <a:pt x="3879808" y="45720"/>
                      <a:pt x="3794644" y="40640"/>
                    </a:cubicBezTo>
                    <a:cubicBezTo>
                      <a:pt x="3636934" y="33020"/>
                      <a:pt x="3476069" y="27940"/>
                      <a:pt x="3318359" y="27940"/>
                    </a:cubicBezTo>
                    <a:cubicBezTo>
                      <a:pt x="3207961" y="27940"/>
                      <a:pt x="3094410" y="31750"/>
                      <a:pt x="2984013" y="24130"/>
                    </a:cubicBezTo>
                    <a:lnTo>
                      <a:pt x="2952471" y="24130"/>
                    </a:lnTo>
                    <a:cubicBezTo>
                      <a:pt x="2860998" y="27940"/>
                      <a:pt x="2763218" y="33020"/>
                      <a:pt x="2668592" y="34290"/>
                    </a:cubicBezTo>
                    <a:cubicBezTo>
                      <a:pt x="2564503" y="35560"/>
                      <a:pt x="2463568" y="31750"/>
                      <a:pt x="2359479" y="30480"/>
                    </a:cubicBezTo>
                    <a:cubicBezTo>
                      <a:pt x="2261699" y="29210"/>
                      <a:pt x="2163918" y="27940"/>
                      <a:pt x="2069292" y="27940"/>
                    </a:cubicBezTo>
                    <a:cubicBezTo>
                      <a:pt x="2034596" y="27940"/>
                      <a:pt x="2003054" y="29210"/>
                      <a:pt x="1968357" y="27940"/>
                    </a:cubicBezTo>
                    <a:cubicBezTo>
                      <a:pt x="1848497" y="26670"/>
                      <a:pt x="608893" y="24130"/>
                      <a:pt x="485879" y="24130"/>
                    </a:cubicBezTo>
                    <a:cubicBezTo>
                      <a:pt x="378636" y="22860"/>
                      <a:pt x="271393" y="24130"/>
                      <a:pt x="164150" y="24130"/>
                    </a:cubicBezTo>
                    <a:cubicBezTo>
                      <a:pt x="107374" y="24130"/>
                      <a:pt x="45720" y="24130"/>
                      <a:pt x="21590" y="25400"/>
                    </a:cubicBezTo>
                    <a:cubicBezTo>
                      <a:pt x="20320" y="25400"/>
                      <a:pt x="21590" y="36830"/>
                      <a:pt x="22860" y="41910"/>
                    </a:cubicBezTo>
                    <a:cubicBezTo>
                      <a:pt x="26670" y="83051"/>
                      <a:pt x="31750" y="132657"/>
                      <a:pt x="34290" y="180713"/>
                    </a:cubicBezTo>
                    <a:cubicBezTo>
                      <a:pt x="36830" y="267523"/>
                      <a:pt x="38100" y="354333"/>
                      <a:pt x="38100" y="441143"/>
                    </a:cubicBezTo>
                    <a:cubicBezTo>
                      <a:pt x="38100" y="496950"/>
                      <a:pt x="36830" y="551206"/>
                      <a:pt x="35560" y="607013"/>
                    </a:cubicBezTo>
                    <a:cubicBezTo>
                      <a:pt x="34290" y="661269"/>
                      <a:pt x="22860" y="1580527"/>
                      <a:pt x="21590" y="1633233"/>
                    </a:cubicBezTo>
                    <a:lnTo>
                      <a:pt x="21590" y="1735545"/>
                    </a:lnTo>
                    <a:cubicBezTo>
                      <a:pt x="21590" y="1813055"/>
                      <a:pt x="20320" y="1892114"/>
                      <a:pt x="20320" y="1969623"/>
                    </a:cubicBezTo>
                    <a:cubicBezTo>
                      <a:pt x="20320" y="1980474"/>
                      <a:pt x="19050" y="1989775"/>
                      <a:pt x="17780" y="2001578"/>
                    </a:cubicBezTo>
                    <a:close/>
                  </a:path>
                </a:pathLst>
              </a:custGeom>
              <a:solidFill>
                <a:srgbClr val="715B4D"/>
              </a:solidFill>
            </p:spPr>
          </p:sp>
        </p:grpSp>
      </p:grpSp>
      <p:sp>
        <p:nvSpPr>
          <p:cNvPr id="13" name="Rectangle 12"/>
          <p:cNvSpPr/>
          <p:nvPr/>
        </p:nvSpPr>
        <p:spPr>
          <a:xfrm>
            <a:off x="3034335" y="3162300"/>
            <a:ext cx="12796787" cy="5632311"/>
          </a:xfrm>
          <a:prstGeom prst="rect">
            <a:avLst/>
          </a:prstGeom>
        </p:spPr>
        <p:txBody>
          <a:bodyPr wrap="square">
            <a:spAutoFit/>
          </a:bodyPr>
          <a:lstStyle/>
          <a:p>
            <a:pPr algn="just"/>
            <a:r>
              <a:rPr lang="vi-VN" sz="6000" dirty="0">
                <a:latin typeface="Cambria" panose="02040503050406030204" pitchFamily="18" charset="0"/>
                <a:ea typeface="Cambria" panose="02040503050406030204" pitchFamily="18" charset="0"/>
              </a:rPr>
              <a:t> </a:t>
            </a:r>
            <a:r>
              <a:rPr lang="en-GB" sz="6000" dirty="0" smtClean="0">
                <a:latin typeface="Cambria" panose="02040503050406030204" pitchFamily="18" charset="0"/>
                <a:ea typeface="Cambria" panose="02040503050406030204" pitchFamily="18" charset="0"/>
              </a:rPr>
              <a:t>+ </a:t>
            </a:r>
            <a:r>
              <a:rPr lang="vi-VN" sz="6000" dirty="0" smtClean="0">
                <a:latin typeface="Cambria" panose="02040503050406030204" pitchFamily="18" charset="0"/>
                <a:ea typeface="Cambria" panose="02040503050406030204" pitchFamily="18" charset="0"/>
              </a:rPr>
              <a:t>Đọc đúng các </a:t>
            </a:r>
            <a:r>
              <a:rPr lang="vi-VN" sz="6000" dirty="0">
                <a:latin typeface="Cambria" panose="02040503050406030204" pitchFamily="18" charset="0"/>
                <a:ea typeface="Cambria" panose="02040503050406030204" pitchFamily="18" charset="0"/>
              </a:rPr>
              <a:t>từ ngữ </a:t>
            </a:r>
            <a:r>
              <a:rPr lang="vi-VN" sz="6000" dirty="0" smtClean="0">
                <a:latin typeface="Cambria" panose="02040503050406030204" pitchFamily="18" charset="0"/>
                <a:ea typeface="Cambria" panose="02040503050406030204" pitchFamily="18" charset="0"/>
              </a:rPr>
              <a:t>chứa tiếng </a:t>
            </a:r>
            <a:r>
              <a:rPr lang="vi-VN" sz="6000" dirty="0">
                <a:latin typeface="Cambria" panose="02040503050406030204" pitchFamily="18" charset="0"/>
                <a:ea typeface="Cambria" panose="02040503050406030204" pitchFamily="18" charset="0"/>
              </a:rPr>
              <a:t>dễ </a:t>
            </a:r>
            <a:r>
              <a:rPr lang="vi-VN" sz="6000" dirty="0" smtClean="0">
                <a:latin typeface="Cambria" panose="02040503050406030204" pitchFamily="18" charset="0"/>
                <a:ea typeface="Cambria" panose="02040503050406030204" pitchFamily="18" charset="0"/>
              </a:rPr>
              <a:t>phát âm </a:t>
            </a:r>
            <a:r>
              <a:rPr lang="vi-VN" sz="6000" dirty="0">
                <a:latin typeface="Cambria" panose="02040503050406030204" pitchFamily="18" charset="0"/>
                <a:ea typeface="Cambria" panose="02040503050406030204" pitchFamily="18" charset="0"/>
              </a:rPr>
              <a:t>sai. </a:t>
            </a:r>
          </a:p>
          <a:p>
            <a:pPr algn="just"/>
            <a:r>
              <a:rPr lang="vi-VN" sz="6000" dirty="0">
                <a:latin typeface="Cambria" panose="02040503050406030204" pitchFamily="18" charset="0"/>
                <a:ea typeface="Cambria" panose="02040503050406030204" pitchFamily="18" charset="0"/>
              </a:rPr>
              <a:t>+ </a:t>
            </a:r>
            <a:r>
              <a:rPr lang="vi-VN" sz="6000" dirty="0" smtClean="0">
                <a:latin typeface="Cambria" panose="02040503050406030204" pitchFamily="18" charset="0"/>
                <a:ea typeface="Cambria" panose="02040503050406030204" pitchFamily="18" charset="0"/>
              </a:rPr>
              <a:t>Đọc diễn cảm những câu </a:t>
            </a:r>
            <a:r>
              <a:rPr lang="vi-VN" sz="6000" dirty="0">
                <a:latin typeface="Cambria" panose="02040503050406030204" pitchFamily="18" charset="0"/>
                <a:ea typeface="Cambria" panose="02040503050406030204" pitchFamily="18" charset="0"/>
              </a:rPr>
              <a:t>thể </a:t>
            </a:r>
            <a:r>
              <a:rPr lang="vi-VN" sz="6000" dirty="0" smtClean="0">
                <a:latin typeface="Cambria" panose="02040503050406030204" pitchFamily="18" charset="0"/>
                <a:ea typeface="Cambria" panose="02040503050406030204" pitchFamily="18" charset="0"/>
              </a:rPr>
              <a:t>hiện tình cảm yêu thương</a:t>
            </a:r>
            <a:r>
              <a:rPr lang="vi-VN" sz="6000" dirty="0">
                <a:latin typeface="Cambria" panose="02040503050406030204" pitchFamily="18" charset="0"/>
                <a:ea typeface="Cambria" panose="02040503050406030204" pitchFamily="18" charset="0"/>
              </a:rPr>
              <a:t>, </a:t>
            </a:r>
            <a:r>
              <a:rPr lang="vi-VN" sz="6000" dirty="0" smtClean="0">
                <a:latin typeface="Cambria" panose="02040503050406030204" pitchFamily="18" charset="0"/>
                <a:ea typeface="Cambria" panose="02040503050406030204" pitchFamily="18" charset="0"/>
              </a:rPr>
              <a:t>thái </a:t>
            </a:r>
            <a:r>
              <a:rPr lang="vi-VN" sz="6000" dirty="0">
                <a:latin typeface="Cambria" panose="02040503050406030204" pitchFamily="18" charset="0"/>
                <a:ea typeface="Cambria" panose="02040503050406030204" pitchFamily="18" charset="0"/>
              </a:rPr>
              <a:t>độ </a:t>
            </a:r>
            <a:r>
              <a:rPr lang="vi-VN" sz="6000" dirty="0" smtClean="0">
                <a:latin typeface="Cambria" panose="02040503050406030204" pitchFamily="18" charset="0"/>
                <a:ea typeface="Cambria" panose="02040503050406030204" pitchFamily="18" charset="0"/>
              </a:rPr>
              <a:t>trìu mến</a:t>
            </a:r>
            <a:r>
              <a:rPr lang="vi-VN" sz="6000" dirty="0">
                <a:latin typeface="Cambria" panose="02040503050406030204" pitchFamily="18" charset="0"/>
                <a:ea typeface="Cambria" panose="02040503050406030204" pitchFamily="18" charset="0"/>
              </a:rPr>
              <a:t>, </a:t>
            </a:r>
            <a:r>
              <a:rPr lang="vi-VN" sz="6000" dirty="0" smtClean="0">
                <a:latin typeface="Cambria" panose="02040503050406030204" pitchFamily="18" charset="0"/>
                <a:ea typeface="Cambria" panose="02040503050406030204" pitchFamily="18" charset="0"/>
              </a:rPr>
              <a:t>lòng </a:t>
            </a:r>
            <a:r>
              <a:rPr lang="vi-VN" sz="6000" dirty="0">
                <a:latin typeface="Cambria" panose="02040503050406030204" pitchFamily="18" charset="0"/>
                <a:ea typeface="Cambria" panose="02040503050406030204" pitchFamily="18" charset="0"/>
              </a:rPr>
              <a:t>tin </a:t>
            </a:r>
            <a:r>
              <a:rPr lang="vi-VN" sz="6000" dirty="0" smtClean="0">
                <a:latin typeface="Cambria" panose="02040503050406030204" pitchFamily="18" charset="0"/>
                <a:ea typeface="Cambria" panose="02040503050406030204" pitchFamily="18" charset="0"/>
              </a:rPr>
              <a:t>tưởng của Bác </a:t>
            </a:r>
            <a:r>
              <a:rPr lang="vi-VN" sz="6000" dirty="0">
                <a:latin typeface="Cambria" panose="02040503050406030204" pitchFamily="18" charset="0"/>
                <a:ea typeface="Cambria" panose="02040503050406030204" pitchFamily="18" charset="0"/>
              </a:rPr>
              <a:t>Hồ </a:t>
            </a:r>
            <a:r>
              <a:rPr lang="vi-VN" sz="6000" dirty="0" smtClean="0">
                <a:latin typeface="Cambria" panose="02040503050406030204" pitchFamily="18" charset="0"/>
                <a:ea typeface="Cambria" panose="02040503050406030204" pitchFamily="18" charset="0"/>
              </a:rPr>
              <a:t>dành </a:t>
            </a:r>
            <a:r>
              <a:rPr lang="vi-VN" sz="6000" dirty="0">
                <a:latin typeface="Cambria" panose="02040503050406030204" pitchFamily="18" charset="0"/>
                <a:ea typeface="Cambria" panose="02040503050406030204" pitchFamily="18" charset="0"/>
              </a:rPr>
              <a:t>cho </a:t>
            </a:r>
            <a:r>
              <a:rPr lang="vi-VN" sz="6000" dirty="0" smtClean="0">
                <a:latin typeface="Cambria" panose="02040503050406030204" pitchFamily="18" charset="0"/>
                <a:ea typeface="Cambria" panose="02040503050406030204" pitchFamily="18" charset="0"/>
              </a:rPr>
              <a:t>thiếu </a:t>
            </a:r>
            <a:r>
              <a:rPr lang="vi-VN" sz="6000" dirty="0">
                <a:latin typeface="Cambria" panose="02040503050406030204" pitchFamily="18" charset="0"/>
                <a:ea typeface="Cambria" panose="02040503050406030204" pitchFamily="18" charset="0"/>
              </a:rPr>
              <a:t>nhi. </a:t>
            </a:r>
            <a:endParaRPr lang="en-GB" sz="6000" dirty="0">
              <a:latin typeface="Cambria" panose="02040503050406030204" pitchFamily="18" charset="0"/>
              <a:ea typeface="Cambria" panose="02040503050406030204" pitchFamily="18" charset="0"/>
            </a:endParaRPr>
          </a:p>
        </p:txBody>
      </p:sp>
      <p:pic>
        <p:nvPicPr>
          <p:cNvPr id="19" name="Picture 18"/>
          <p:cNvPicPr>
            <a:picLocks noChangeAspect="1"/>
          </p:cNvPicPr>
          <p:nvPr/>
        </p:nvPicPr>
        <p:blipFill>
          <a:blip r:embed="rId3"/>
          <a:stretch>
            <a:fillRect/>
          </a:stretch>
        </p:blipFill>
        <p:spPr>
          <a:xfrm>
            <a:off x="4908431" y="1622867"/>
            <a:ext cx="9035055" cy="178018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B3256"/>
        </a:solidFill>
        <a:effectLst/>
      </p:bgPr>
    </p:bg>
    <p:spTree>
      <p:nvGrpSpPr>
        <p:cNvPr id="1" name=""/>
        <p:cNvGrpSpPr/>
        <p:nvPr/>
      </p:nvGrpSpPr>
      <p:grpSpPr>
        <a:xfrm>
          <a:off x="0" y="0"/>
          <a:ext cx="0" cy="0"/>
          <a:chOff x="0" y="0"/>
          <a:chExt cx="0" cy="0"/>
        </a:xfrm>
      </p:grpSpPr>
      <p:grpSp>
        <p:nvGrpSpPr>
          <p:cNvPr id="10" name="Group 9"/>
          <p:cNvGrpSpPr/>
          <p:nvPr/>
        </p:nvGrpSpPr>
        <p:grpSpPr>
          <a:xfrm>
            <a:off x="1295400" y="1104900"/>
            <a:ext cx="15493663" cy="8643632"/>
            <a:chOff x="1541986" y="1270381"/>
            <a:chExt cx="15493663" cy="8643632"/>
          </a:xfrm>
        </p:grpSpPr>
        <p:sp>
          <p:nvSpPr>
            <p:cNvPr id="2" name="Freeform 2"/>
            <p:cNvSpPr/>
            <p:nvPr/>
          </p:nvSpPr>
          <p:spPr>
            <a:xfrm rot="-226190">
              <a:off x="2201072" y="3112307"/>
              <a:ext cx="4710777" cy="5198743"/>
            </a:xfrm>
            <a:custGeom>
              <a:avLst/>
              <a:gdLst/>
              <a:ahLst/>
              <a:cxnLst/>
              <a:rect l="l" t="t" r="r" b="b"/>
              <a:pathLst>
                <a:path w="4710777" h="5198743">
                  <a:moveTo>
                    <a:pt x="0" y="0"/>
                  </a:moveTo>
                  <a:lnTo>
                    <a:pt x="4710777" y="0"/>
                  </a:lnTo>
                  <a:lnTo>
                    <a:pt x="4710777" y="5198742"/>
                  </a:lnTo>
                  <a:lnTo>
                    <a:pt x="0" y="5198742"/>
                  </a:lnTo>
                  <a:lnTo>
                    <a:pt x="0" y="0"/>
                  </a:lnTo>
                  <a:close/>
                </a:path>
              </a:pathLst>
            </a:custGeom>
            <a:blipFill>
              <a:blip r:embed="rId2"/>
              <a:stretch>
                <a:fillRect l="-5179" r="-5179"/>
              </a:stretch>
            </a:blipFill>
          </p:spPr>
        </p:sp>
        <p:grpSp>
          <p:nvGrpSpPr>
            <p:cNvPr id="9" name="Group 8"/>
            <p:cNvGrpSpPr/>
            <p:nvPr/>
          </p:nvGrpSpPr>
          <p:grpSpPr>
            <a:xfrm>
              <a:off x="1541986" y="1270381"/>
              <a:ext cx="15493663" cy="8643632"/>
              <a:chOff x="1541986" y="1270381"/>
              <a:chExt cx="15493663" cy="8643632"/>
            </a:xfrm>
          </p:grpSpPr>
          <p:sp>
            <p:nvSpPr>
              <p:cNvPr id="3" name="Freeform 3"/>
              <p:cNvSpPr/>
              <p:nvPr/>
            </p:nvSpPr>
            <p:spPr>
              <a:xfrm rot="580999">
                <a:off x="12324872" y="2238519"/>
                <a:ext cx="4710777" cy="4710777"/>
              </a:xfrm>
              <a:custGeom>
                <a:avLst/>
                <a:gdLst/>
                <a:ahLst/>
                <a:cxnLst/>
                <a:rect l="l" t="t" r="r" b="b"/>
                <a:pathLst>
                  <a:path w="4710777" h="4710777">
                    <a:moveTo>
                      <a:pt x="0" y="0"/>
                    </a:moveTo>
                    <a:lnTo>
                      <a:pt x="4710777" y="0"/>
                    </a:lnTo>
                    <a:lnTo>
                      <a:pt x="4710777" y="4710777"/>
                    </a:lnTo>
                    <a:lnTo>
                      <a:pt x="0" y="4710777"/>
                    </a:lnTo>
                    <a:lnTo>
                      <a:pt x="0" y="0"/>
                    </a:lnTo>
                    <a:close/>
                  </a:path>
                </a:pathLst>
              </a:custGeom>
              <a:blipFill>
                <a:blip r:embed="rId2"/>
                <a:stretch>
                  <a:fillRect/>
                </a:stretch>
              </a:blipFill>
            </p:spPr>
          </p:sp>
          <p:grpSp>
            <p:nvGrpSpPr>
              <p:cNvPr id="4" name="Group 4"/>
              <p:cNvGrpSpPr/>
              <p:nvPr/>
            </p:nvGrpSpPr>
            <p:grpSpPr>
              <a:xfrm>
                <a:off x="4438649" y="1270381"/>
                <a:ext cx="12218388" cy="7985452"/>
                <a:chOff x="0" y="0"/>
                <a:chExt cx="3146134" cy="2056188"/>
              </a:xfrm>
            </p:grpSpPr>
            <p:sp>
              <p:nvSpPr>
                <p:cNvPr id="5" name="Freeform 5"/>
                <p:cNvSpPr/>
                <p:nvPr/>
              </p:nvSpPr>
              <p:spPr>
                <a:xfrm>
                  <a:off x="16510" y="11430"/>
                  <a:ext cx="3115654" cy="2032058"/>
                </a:xfrm>
                <a:custGeom>
                  <a:avLst/>
                  <a:gdLst/>
                  <a:ahLst/>
                  <a:cxnLst/>
                  <a:rect l="l" t="t" r="r" b="b"/>
                  <a:pathLst>
                    <a:path w="3115654" h="2032058">
                      <a:moveTo>
                        <a:pt x="1270" y="0"/>
                      </a:moveTo>
                      <a:lnTo>
                        <a:pt x="3115654" y="15240"/>
                      </a:lnTo>
                      <a:lnTo>
                        <a:pt x="3083904" y="2032058"/>
                      </a:lnTo>
                      <a:lnTo>
                        <a:pt x="1125490" y="2032058"/>
                      </a:lnTo>
                      <a:lnTo>
                        <a:pt x="0" y="2005388"/>
                      </a:lnTo>
                      <a:lnTo>
                        <a:pt x="11430" y="656320"/>
                      </a:lnTo>
                      <a:close/>
                    </a:path>
                  </a:pathLst>
                </a:custGeom>
                <a:solidFill>
                  <a:srgbClr val="FDE5BE"/>
                </a:solidFill>
              </p:spPr>
            </p:sp>
            <p:sp>
              <p:nvSpPr>
                <p:cNvPr id="6" name="Freeform 6"/>
                <p:cNvSpPr/>
                <p:nvPr/>
              </p:nvSpPr>
              <p:spPr>
                <a:xfrm>
                  <a:off x="0" y="-1270"/>
                  <a:ext cx="3144864" cy="2057458"/>
                </a:xfrm>
                <a:custGeom>
                  <a:avLst/>
                  <a:gdLst/>
                  <a:ahLst/>
                  <a:cxnLst/>
                  <a:rect l="l" t="t" r="r" b="b"/>
                  <a:pathLst>
                    <a:path w="3144864" h="2057458">
                      <a:moveTo>
                        <a:pt x="3110574" y="2032058"/>
                      </a:moveTo>
                      <a:cubicBezTo>
                        <a:pt x="3108035" y="2035868"/>
                        <a:pt x="3104224" y="2040948"/>
                        <a:pt x="3100414" y="2044758"/>
                      </a:cubicBezTo>
                      <a:cubicBezTo>
                        <a:pt x="3096604" y="2047298"/>
                        <a:pt x="3091524" y="2049838"/>
                        <a:pt x="3087714" y="2049838"/>
                      </a:cubicBezTo>
                      <a:cubicBezTo>
                        <a:pt x="2980407" y="2048568"/>
                        <a:pt x="2848569" y="2054918"/>
                        <a:pt x="2714289" y="2057458"/>
                      </a:cubicBezTo>
                      <a:cubicBezTo>
                        <a:pt x="2672785" y="2057458"/>
                        <a:pt x="2628839" y="2056188"/>
                        <a:pt x="2587334" y="2056188"/>
                      </a:cubicBezTo>
                      <a:cubicBezTo>
                        <a:pt x="2494559" y="2054918"/>
                        <a:pt x="2401784" y="2053648"/>
                        <a:pt x="2309010" y="2053648"/>
                      </a:cubicBezTo>
                      <a:lnTo>
                        <a:pt x="2006271" y="2053648"/>
                      </a:lnTo>
                      <a:cubicBezTo>
                        <a:pt x="1937910" y="2053648"/>
                        <a:pt x="1871991" y="2052378"/>
                        <a:pt x="1803631" y="2052378"/>
                      </a:cubicBezTo>
                      <a:cubicBezTo>
                        <a:pt x="1745036" y="2052378"/>
                        <a:pt x="1684000" y="2052378"/>
                        <a:pt x="1625406" y="2053648"/>
                      </a:cubicBezTo>
                      <a:lnTo>
                        <a:pt x="1588784" y="2053648"/>
                      </a:lnTo>
                      <a:cubicBezTo>
                        <a:pt x="1503333" y="2052378"/>
                        <a:pt x="551171" y="2051108"/>
                        <a:pt x="465720" y="2048568"/>
                      </a:cubicBezTo>
                      <a:cubicBezTo>
                        <a:pt x="414450" y="2047298"/>
                        <a:pt x="363179" y="2042218"/>
                        <a:pt x="311909" y="2039678"/>
                      </a:cubicBezTo>
                      <a:cubicBezTo>
                        <a:pt x="219134" y="2034598"/>
                        <a:pt x="126359" y="2030788"/>
                        <a:pt x="41910" y="2025708"/>
                      </a:cubicBezTo>
                      <a:cubicBezTo>
                        <a:pt x="33020" y="2024438"/>
                        <a:pt x="24130" y="2021898"/>
                        <a:pt x="16510" y="2018088"/>
                      </a:cubicBezTo>
                      <a:cubicBezTo>
                        <a:pt x="5080" y="2013008"/>
                        <a:pt x="0" y="2001578"/>
                        <a:pt x="1270" y="1985125"/>
                      </a:cubicBezTo>
                      <a:cubicBezTo>
                        <a:pt x="2540" y="1895214"/>
                        <a:pt x="3810" y="1803754"/>
                        <a:pt x="3810" y="1713843"/>
                      </a:cubicBezTo>
                      <a:cubicBezTo>
                        <a:pt x="5080" y="1622382"/>
                        <a:pt x="17780" y="662820"/>
                        <a:pt x="17780" y="571359"/>
                      </a:cubicBezTo>
                      <a:cubicBezTo>
                        <a:pt x="19050" y="482999"/>
                        <a:pt x="20320" y="394638"/>
                        <a:pt x="19050" y="304728"/>
                      </a:cubicBezTo>
                      <a:cubicBezTo>
                        <a:pt x="17780" y="216367"/>
                        <a:pt x="16510" y="129557"/>
                        <a:pt x="6350" y="48260"/>
                      </a:cubicBezTo>
                      <a:cubicBezTo>
                        <a:pt x="5080" y="35560"/>
                        <a:pt x="2540" y="22860"/>
                        <a:pt x="1270" y="10160"/>
                      </a:cubicBezTo>
                      <a:cubicBezTo>
                        <a:pt x="3810" y="8890"/>
                        <a:pt x="5080" y="7620"/>
                        <a:pt x="6350" y="7620"/>
                      </a:cubicBezTo>
                      <a:cubicBezTo>
                        <a:pt x="34290" y="6350"/>
                        <a:pt x="75089" y="5080"/>
                        <a:pt x="128801" y="3810"/>
                      </a:cubicBezTo>
                      <a:cubicBezTo>
                        <a:pt x="204486" y="1270"/>
                        <a:pt x="282612" y="1270"/>
                        <a:pt x="358297" y="1270"/>
                      </a:cubicBezTo>
                      <a:cubicBezTo>
                        <a:pt x="453513" y="2540"/>
                        <a:pt x="1415441" y="5080"/>
                        <a:pt x="1510658" y="6350"/>
                      </a:cubicBezTo>
                      <a:cubicBezTo>
                        <a:pt x="1603432" y="7620"/>
                        <a:pt x="1696207" y="7620"/>
                        <a:pt x="1788982" y="7620"/>
                      </a:cubicBezTo>
                      <a:cubicBezTo>
                        <a:pt x="1840253" y="7620"/>
                        <a:pt x="1891523" y="7620"/>
                        <a:pt x="1942793" y="8890"/>
                      </a:cubicBezTo>
                      <a:cubicBezTo>
                        <a:pt x="2042892" y="11430"/>
                        <a:pt x="2145433" y="10160"/>
                        <a:pt x="2245532" y="2540"/>
                      </a:cubicBezTo>
                      <a:cubicBezTo>
                        <a:pt x="2287037" y="0"/>
                        <a:pt x="2328541" y="2540"/>
                        <a:pt x="2370046" y="2540"/>
                      </a:cubicBezTo>
                      <a:cubicBezTo>
                        <a:pt x="2462821" y="2540"/>
                        <a:pt x="2555595" y="1270"/>
                        <a:pt x="2648370" y="3810"/>
                      </a:cubicBezTo>
                      <a:cubicBezTo>
                        <a:pt x="2765559" y="6350"/>
                        <a:pt x="2880307" y="13970"/>
                        <a:pt x="2997496" y="17780"/>
                      </a:cubicBezTo>
                      <a:cubicBezTo>
                        <a:pt x="3048767" y="20320"/>
                        <a:pt x="3078824" y="19050"/>
                        <a:pt x="3105494" y="21590"/>
                      </a:cubicBezTo>
                      <a:cubicBezTo>
                        <a:pt x="3114385" y="22860"/>
                        <a:pt x="3123274" y="25400"/>
                        <a:pt x="3132164" y="27940"/>
                      </a:cubicBezTo>
                      <a:cubicBezTo>
                        <a:pt x="3139785" y="30480"/>
                        <a:pt x="3143594" y="36830"/>
                        <a:pt x="3143594" y="46990"/>
                      </a:cubicBezTo>
                      <a:cubicBezTo>
                        <a:pt x="3144864" y="87702"/>
                        <a:pt x="3141054" y="134207"/>
                        <a:pt x="3137244" y="180713"/>
                      </a:cubicBezTo>
                      <a:cubicBezTo>
                        <a:pt x="3133435" y="219467"/>
                        <a:pt x="3132164" y="259772"/>
                        <a:pt x="3130894" y="298527"/>
                      </a:cubicBezTo>
                      <a:cubicBezTo>
                        <a:pt x="3128354" y="363634"/>
                        <a:pt x="3127085" y="428742"/>
                        <a:pt x="3125814" y="493850"/>
                      </a:cubicBezTo>
                      <a:cubicBezTo>
                        <a:pt x="3124544" y="554307"/>
                        <a:pt x="3123274" y="614764"/>
                        <a:pt x="3123274" y="675221"/>
                      </a:cubicBezTo>
                      <a:cubicBezTo>
                        <a:pt x="3123274" y="775983"/>
                        <a:pt x="3111844" y="1743296"/>
                        <a:pt x="3110574" y="1844058"/>
                      </a:cubicBezTo>
                      <a:cubicBezTo>
                        <a:pt x="3113114" y="1909166"/>
                        <a:pt x="3111844" y="1974274"/>
                        <a:pt x="3110574" y="2032058"/>
                      </a:cubicBezTo>
                      <a:close/>
                      <a:moveTo>
                        <a:pt x="17780" y="2001578"/>
                      </a:moveTo>
                      <a:cubicBezTo>
                        <a:pt x="22860" y="2002848"/>
                        <a:pt x="29210" y="2005388"/>
                        <a:pt x="36830" y="2005388"/>
                      </a:cubicBezTo>
                      <a:cubicBezTo>
                        <a:pt x="123918" y="2010468"/>
                        <a:pt x="224017" y="2015548"/>
                        <a:pt x="321675" y="2019358"/>
                      </a:cubicBezTo>
                      <a:cubicBezTo>
                        <a:pt x="368062" y="2021898"/>
                        <a:pt x="414450" y="2025708"/>
                        <a:pt x="463279" y="2026978"/>
                      </a:cubicBezTo>
                      <a:cubicBezTo>
                        <a:pt x="495017" y="2028248"/>
                        <a:pt x="1393468" y="2024438"/>
                        <a:pt x="1422766" y="2025708"/>
                      </a:cubicBezTo>
                      <a:cubicBezTo>
                        <a:pt x="1474036" y="2026978"/>
                        <a:pt x="1525306" y="2029518"/>
                        <a:pt x="1576577" y="2030788"/>
                      </a:cubicBezTo>
                      <a:cubicBezTo>
                        <a:pt x="1600991" y="2032058"/>
                        <a:pt x="1622964" y="2032058"/>
                        <a:pt x="1647379" y="2032058"/>
                      </a:cubicBezTo>
                      <a:cubicBezTo>
                        <a:pt x="1757244" y="2032058"/>
                        <a:pt x="1864667" y="2030788"/>
                        <a:pt x="1974532" y="2032058"/>
                      </a:cubicBezTo>
                      <a:cubicBezTo>
                        <a:pt x="2016036" y="2032058"/>
                        <a:pt x="2059982" y="2034598"/>
                        <a:pt x="2101487" y="2034598"/>
                      </a:cubicBezTo>
                      <a:cubicBezTo>
                        <a:pt x="2164964" y="2034598"/>
                        <a:pt x="2226000" y="2030788"/>
                        <a:pt x="2289478" y="2030788"/>
                      </a:cubicBezTo>
                      <a:cubicBezTo>
                        <a:pt x="2365163" y="2030788"/>
                        <a:pt x="2438406" y="2032058"/>
                        <a:pt x="2514091" y="2032058"/>
                      </a:cubicBezTo>
                      <a:cubicBezTo>
                        <a:pt x="2614190" y="2032058"/>
                        <a:pt x="2716730" y="2032058"/>
                        <a:pt x="2816830" y="2030788"/>
                      </a:cubicBezTo>
                      <a:cubicBezTo>
                        <a:pt x="2907163" y="2029518"/>
                        <a:pt x="2995055" y="2026978"/>
                        <a:pt x="3072474" y="2024438"/>
                      </a:cubicBezTo>
                      <a:cubicBezTo>
                        <a:pt x="3077554" y="2024438"/>
                        <a:pt x="3082635" y="2021898"/>
                        <a:pt x="3088985" y="2020628"/>
                      </a:cubicBezTo>
                      <a:cubicBezTo>
                        <a:pt x="3088985" y="2007928"/>
                        <a:pt x="3090254" y="1995228"/>
                        <a:pt x="3090254" y="1980474"/>
                      </a:cubicBezTo>
                      <a:lnTo>
                        <a:pt x="3090254" y="1932419"/>
                      </a:lnTo>
                      <a:cubicBezTo>
                        <a:pt x="3091524" y="1853359"/>
                        <a:pt x="3094064" y="1772750"/>
                        <a:pt x="3092794" y="1693691"/>
                      </a:cubicBezTo>
                      <a:cubicBezTo>
                        <a:pt x="3091524" y="1582077"/>
                        <a:pt x="3104224" y="605463"/>
                        <a:pt x="3108035" y="493850"/>
                      </a:cubicBezTo>
                      <a:cubicBezTo>
                        <a:pt x="3110574" y="428742"/>
                        <a:pt x="3113114" y="363634"/>
                        <a:pt x="3113114" y="298527"/>
                      </a:cubicBezTo>
                      <a:cubicBezTo>
                        <a:pt x="3113114" y="244270"/>
                        <a:pt x="3114385" y="191564"/>
                        <a:pt x="3122004" y="138858"/>
                      </a:cubicBezTo>
                      <a:cubicBezTo>
                        <a:pt x="3125814" y="107854"/>
                        <a:pt x="3128354" y="76851"/>
                        <a:pt x="3123274" y="49530"/>
                      </a:cubicBezTo>
                      <a:cubicBezTo>
                        <a:pt x="3115654" y="49530"/>
                        <a:pt x="3109304" y="48260"/>
                        <a:pt x="3101685" y="48260"/>
                      </a:cubicBezTo>
                      <a:cubicBezTo>
                        <a:pt x="3068664" y="45720"/>
                        <a:pt x="3014587" y="45720"/>
                        <a:pt x="2948667" y="40640"/>
                      </a:cubicBezTo>
                      <a:cubicBezTo>
                        <a:pt x="2826595" y="33020"/>
                        <a:pt x="2702082" y="27940"/>
                        <a:pt x="2580010" y="27940"/>
                      </a:cubicBezTo>
                      <a:cubicBezTo>
                        <a:pt x="2494559" y="27940"/>
                        <a:pt x="2406667" y="31750"/>
                        <a:pt x="2321217" y="24130"/>
                      </a:cubicBezTo>
                      <a:lnTo>
                        <a:pt x="2296802" y="24130"/>
                      </a:lnTo>
                      <a:cubicBezTo>
                        <a:pt x="2226000" y="27940"/>
                        <a:pt x="2150316" y="33020"/>
                        <a:pt x="2077072" y="34290"/>
                      </a:cubicBezTo>
                      <a:cubicBezTo>
                        <a:pt x="1996505" y="35560"/>
                        <a:pt x="1918379" y="31750"/>
                        <a:pt x="1837811" y="30480"/>
                      </a:cubicBezTo>
                      <a:cubicBezTo>
                        <a:pt x="1762126" y="29210"/>
                        <a:pt x="1686442" y="27940"/>
                        <a:pt x="1613198" y="27940"/>
                      </a:cubicBezTo>
                      <a:cubicBezTo>
                        <a:pt x="1586342" y="27940"/>
                        <a:pt x="1561928" y="29210"/>
                        <a:pt x="1535072" y="27940"/>
                      </a:cubicBezTo>
                      <a:cubicBezTo>
                        <a:pt x="1442297" y="26670"/>
                        <a:pt x="482810" y="24130"/>
                        <a:pt x="387594" y="24130"/>
                      </a:cubicBezTo>
                      <a:cubicBezTo>
                        <a:pt x="304585" y="22860"/>
                        <a:pt x="221576" y="24130"/>
                        <a:pt x="138567" y="24130"/>
                      </a:cubicBezTo>
                      <a:cubicBezTo>
                        <a:pt x="94621" y="24130"/>
                        <a:pt x="45720" y="24130"/>
                        <a:pt x="21590" y="25400"/>
                      </a:cubicBezTo>
                      <a:cubicBezTo>
                        <a:pt x="20320" y="25400"/>
                        <a:pt x="21590" y="36830"/>
                        <a:pt x="22860" y="41910"/>
                      </a:cubicBezTo>
                      <a:cubicBezTo>
                        <a:pt x="26670" y="83051"/>
                        <a:pt x="31750" y="132657"/>
                        <a:pt x="34290" y="180713"/>
                      </a:cubicBezTo>
                      <a:cubicBezTo>
                        <a:pt x="36830" y="267523"/>
                        <a:pt x="38100" y="354333"/>
                        <a:pt x="38100" y="441143"/>
                      </a:cubicBezTo>
                      <a:cubicBezTo>
                        <a:pt x="38100" y="496950"/>
                        <a:pt x="36830" y="551206"/>
                        <a:pt x="35560" y="607013"/>
                      </a:cubicBezTo>
                      <a:cubicBezTo>
                        <a:pt x="34290" y="661269"/>
                        <a:pt x="22860" y="1580527"/>
                        <a:pt x="21590" y="1633233"/>
                      </a:cubicBezTo>
                      <a:lnTo>
                        <a:pt x="21590" y="1735545"/>
                      </a:lnTo>
                      <a:cubicBezTo>
                        <a:pt x="21590" y="1813055"/>
                        <a:pt x="20320" y="1892114"/>
                        <a:pt x="20320" y="1969623"/>
                      </a:cubicBezTo>
                      <a:cubicBezTo>
                        <a:pt x="20320" y="1980474"/>
                        <a:pt x="19050" y="1989775"/>
                        <a:pt x="17780" y="2001578"/>
                      </a:cubicBezTo>
                      <a:close/>
                    </a:path>
                  </a:pathLst>
                </a:custGeom>
                <a:solidFill>
                  <a:srgbClr val="715B4D"/>
                </a:solidFill>
              </p:spPr>
            </p:sp>
          </p:grpSp>
          <p:sp>
            <p:nvSpPr>
              <p:cNvPr id="7" name="Freeform 7"/>
              <p:cNvSpPr/>
              <p:nvPr/>
            </p:nvSpPr>
            <p:spPr>
              <a:xfrm rot="550646">
                <a:off x="4516281" y="8355237"/>
                <a:ext cx="7292519" cy="1558776"/>
              </a:xfrm>
              <a:custGeom>
                <a:avLst/>
                <a:gdLst/>
                <a:ahLst/>
                <a:cxnLst/>
                <a:rect l="l" t="t" r="r" b="b"/>
                <a:pathLst>
                  <a:path w="7292519" h="1558776">
                    <a:moveTo>
                      <a:pt x="0" y="0"/>
                    </a:moveTo>
                    <a:lnTo>
                      <a:pt x="7292519" y="0"/>
                    </a:lnTo>
                    <a:lnTo>
                      <a:pt x="7292519" y="1558776"/>
                    </a:lnTo>
                    <a:lnTo>
                      <a:pt x="0" y="1558776"/>
                    </a:lnTo>
                    <a:lnTo>
                      <a:pt x="0" y="0"/>
                    </a:lnTo>
                    <a:close/>
                  </a:path>
                </a:pathLst>
              </a:custGeom>
              <a:blipFill>
                <a:blip r:embed="rId3"/>
                <a:stretch>
                  <a:fillRect/>
                </a:stretch>
              </a:blipFill>
            </p:spPr>
          </p:sp>
          <p:sp>
            <p:nvSpPr>
              <p:cNvPr id="13" name="Freeform 9"/>
              <p:cNvSpPr/>
              <p:nvPr/>
            </p:nvSpPr>
            <p:spPr>
              <a:xfrm>
                <a:off x="1541986" y="5321729"/>
                <a:ext cx="4052105" cy="4082725"/>
              </a:xfrm>
              <a:custGeom>
                <a:avLst/>
                <a:gdLst/>
                <a:ahLst/>
                <a:cxnLst/>
                <a:rect l="l" t="t" r="r" b="b"/>
                <a:pathLst>
                  <a:path w="4052105" h="4082725">
                    <a:moveTo>
                      <a:pt x="0" y="0"/>
                    </a:moveTo>
                    <a:lnTo>
                      <a:pt x="4052105" y="0"/>
                    </a:lnTo>
                    <a:lnTo>
                      <a:pt x="4052105" y="4082725"/>
                    </a:lnTo>
                    <a:lnTo>
                      <a:pt x="0" y="4082725"/>
                    </a:lnTo>
                    <a:lnTo>
                      <a:pt x="0" y="0"/>
                    </a:lnTo>
                    <a:close/>
                  </a:path>
                </a:pathLst>
              </a:custGeom>
              <a:blipFill>
                <a:blip r:embed="rId4"/>
                <a:stretch>
                  <a:fillRect/>
                </a:stretch>
              </a:blipFill>
            </p:spPr>
          </p:sp>
        </p:grpSp>
      </p:grpSp>
      <p:pic>
        <p:nvPicPr>
          <p:cNvPr id="11" name="Picture 10"/>
          <p:cNvPicPr>
            <a:picLocks noChangeAspect="1"/>
          </p:cNvPicPr>
          <p:nvPr/>
        </p:nvPicPr>
        <p:blipFill>
          <a:blip r:embed="rId5"/>
          <a:stretch>
            <a:fillRect/>
          </a:stretch>
        </p:blipFill>
        <p:spPr>
          <a:xfrm>
            <a:off x="3962400" y="190500"/>
            <a:ext cx="13009992" cy="11400508"/>
          </a:xfrm>
          <a:prstGeom prst="rect">
            <a:avLst/>
          </a:prstGeom>
        </p:spPr>
      </p:pic>
    </p:spTree>
    <p:extLst>
      <p:ext uri="{BB962C8B-B14F-4D97-AF65-F5344CB8AC3E}">
        <p14:creationId xmlns:p14="http://schemas.microsoft.com/office/powerpoint/2010/main" val="19257694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363</TotalTime>
  <Words>1245</Words>
  <Application>Microsoft Office PowerPoint</Application>
  <PresentationFormat>Custom</PresentationFormat>
  <Paragraphs>43</Paragraphs>
  <Slides>31</Slides>
  <Notes>0</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31</vt:i4>
      </vt:variant>
    </vt:vector>
  </HeadingPairs>
  <TitlesOfParts>
    <vt:vector size="40" baseType="lpstr">
      <vt:lpstr>Cambria</vt:lpstr>
      <vt:lpstr>Calibri</vt:lpstr>
      <vt:lpstr>#9Slide06 SVNDope Script</vt:lpstr>
      <vt:lpstr>Arial</vt:lpstr>
      <vt:lpstr>Times New Roman</vt:lpstr>
      <vt:lpstr>SVN-Newton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T10_Thuguihocsinh</dc:title>
  <cp:lastModifiedBy>Laptop T&amp;T</cp:lastModifiedBy>
  <cp:revision>32</cp:revision>
  <dcterms:created xsi:type="dcterms:W3CDTF">2006-08-16T00:00:00Z</dcterms:created>
  <dcterms:modified xsi:type="dcterms:W3CDTF">2024-09-29T09:46:34Z</dcterms:modified>
  <dc:identifier>DAGRYpxatGM</dc:identifier>
</cp:coreProperties>
</file>