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Lst>
  <p:sldIdLst>
    <p:sldId id="257" r:id="rId3"/>
    <p:sldId id="262" r:id="rId4"/>
    <p:sldId id="266" r:id="rId5"/>
    <p:sldId id="267" r:id="rId6"/>
    <p:sldId id="261" r:id="rId7"/>
    <p:sldId id="270" r:id="rId8"/>
  </p:sldIdLst>
  <p:sldSz cx="12192000" cy="6858000"/>
  <p:notesSz cx="6858000" cy="9144000"/>
  <p:embeddedFontLst>
    <p:embeddedFont>
      <p:font typeface="#9Slide05 Aphrodite Pro" panose="020B0604020202020204" charset="0"/>
      <p:regular r:id="rId9"/>
    </p:embeddedFont>
    <p:embeddedFont>
      <p:font typeface="#9Slide05 SVNBulgary" panose="020B0604020202020204" charset="0"/>
      <p:regular r:id="rId10"/>
    </p:embeddedFont>
    <p:embeddedFont>
      <p:font typeface="#9Slide05 VL Fadilla" panose="020B0604020202020204" charset="0"/>
      <p:regular r:id="rId11"/>
    </p:embeddedFont>
    <p:embeddedFont>
      <p:font typeface="#9Slide07 HoneyCream" panose="020B0604020202020204" charset="0"/>
      <p:regular r:id="rId12"/>
    </p:embeddedFont>
    <p:embeddedFont>
      <p:font typeface="#9Slide07 SVNBango" panose="02000000000000000000" charset="0"/>
      <p:regular r:id="rId13"/>
    </p:embeddedFont>
    <p:embeddedFont>
      <p:font typeface="SVN-Newton" panose="020B0604020202020204" charset="0"/>
      <p:regular r:id="rId14"/>
      <p:bold r:id="rId15"/>
      <p:italic r:id="rId16"/>
      <p:boldItalic r:id="rId17"/>
    </p:embeddedFont>
    <p:embeddedFont>
      <p:font typeface="UTM Aptima" panose="02040603050506020204" pitchFamily="18" charset="0"/>
      <p:regular r:id="rId18"/>
      <p:bold r:id="rId19"/>
      <p:italic r:id="rId20"/>
      <p:boldItalic r:id="rId21"/>
    </p:embeddedFont>
    <p:embeddedFont>
      <p:font typeface="UTM Avo" panose="02040603050506020204" pitchFamily="18" charset="0"/>
      <p:regular r:id="rId22"/>
      <p:bold r:id="rId23"/>
      <p:italic r:id="rId24"/>
      <p:boldItalic r:id="rId25"/>
    </p:embeddedFont>
    <p:embeddedFont>
      <p:font typeface="UTM Guanine" panose="02040603050506020204" pitchFamily="18" charset="0"/>
      <p:regular r:id="rId26"/>
    </p:embeddedFont>
    <p:embeddedFont>
      <p:font typeface="UTM Soraya" panose="0204060305050602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D11"/>
    <a:srgbClr val="9900FF"/>
    <a:srgbClr val="6600CC"/>
    <a:srgbClr val="FF0066"/>
    <a:srgbClr val="99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2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15240" y="0"/>
            <a:ext cx="12192000" cy="6858000"/>
          </a:xfrm>
          <a:prstGeom prst="rect">
            <a:avLst/>
          </a:prstGeom>
        </p:spPr>
      </p:pic>
      <p:pic>
        <p:nvPicPr>
          <p:cNvPr id="8" name="Picture 7">
            <a:extLst>
              <a:ext uri="{FF2B5EF4-FFF2-40B4-BE49-F238E27FC236}">
                <a16:creationId xmlns:a16="http://schemas.microsoft.com/office/drawing/2014/main" id="{0CFC9B84-3A2F-E0FD-AEAB-78D27662AEE6}"/>
              </a:ext>
            </a:extLst>
          </p:cNvPr>
          <p:cNvPicPr>
            <a:picLocks noChangeAspect="1"/>
          </p:cNvPicPr>
          <p:nvPr userDrawn="1"/>
        </p:nvPicPr>
        <p:blipFill>
          <a:blip r:embed="rId3"/>
          <a:stretch>
            <a:fillRect/>
          </a:stretch>
        </p:blipFill>
        <p:spPr>
          <a:xfrm>
            <a:off x="-501580" y="6462372"/>
            <a:ext cx="1542422" cy="518205"/>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7418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61549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320632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6707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213618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78136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450293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96948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17765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42E43D-D236-E4DA-5425-7FADA83B486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9A889F-A3E4-8F72-151D-85F253204610}"/>
              </a:ext>
            </a:extLst>
          </p:cNvPr>
          <p:cNvPicPr>
            <a:picLocks noChangeAspect="1"/>
          </p:cNvPicPr>
          <p:nvPr userDrawn="1"/>
        </p:nvPicPr>
        <p:blipFill>
          <a:blip r:embed="rId3"/>
          <a:stretch>
            <a:fillRect/>
          </a:stretch>
        </p:blipFill>
        <p:spPr>
          <a:xfrm>
            <a:off x="-248205" y="6489420"/>
            <a:ext cx="1542422" cy="518205"/>
          </a:xfrm>
          <a:prstGeom prst="rect">
            <a:avLst/>
          </a:prstGeom>
        </p:spPr>
      </p:pic>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3718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F6B8AF-2638-3024-415F-144BFA284E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8F071C-D8F2-2FFA-3ACD-B21F4BF70E3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24C868-8A73-E65F-3C4E-8C0A82B9B5B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61" t="6806" r="5822" b="1790"/>
          <a:stretch/>
        </p:blipFill>
        <p:spPr>
          <a:xfrm>
            <a:off x="0" y="0"/>
            <a:ext cx="12192000" cy="6940296"/>
          </a:xfrm>
          <a:prstGeom prst="rect">
            <a:avLst/>
          </a:prstGeom>
        </p:spPr>
      </p:pic>
      <p:pic>
        <p:nvPicPr>
          <p:cNvPr id="8" name="Picture 7">
            <a:extLst>
              <a:ext uri="{FF2B5EF4-FFF2-40B4-BE49-F238E27FC236}">
                <a16:creationId xmlns:a16="http://schemas.microsoft.com/office/drawing/2014/main" id="{240660C0-F456-1442-6136-AD80F2B705EB}"/>
              </a:ext>
            </a:extLst>
          </p:cNvPr>
          <p:cNvPicPr>
            <a:picLocks noChangeAspect="1"/>
          </p:cNvPicPr>
          <p:nvPr userDrawn="1"/>
        </p:nvPicPr>
        <p:blipFill>
          <a:blip r:embed="rId3"/>
          <a:stretch>
            <a:fillRect/>
          </a:stretch>
        </p:blipFill>
        <p:spPr>
          <a:xfrm>
            <a:off x="-322131" y="6561397"/>
            <a:ext cx="1542422" cy="518205"/>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2545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550C59E-2D00-21BB-BEC1-8623B0184A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165FE70-B689-AC0F-0344-357936755C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FBC813B-B089-8BEB-AC98-2E08C23CF57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6096" y="-3429"/>
            <a:ext cx="12198096" cy="6861429"/>
          </a:xfrm>
          <a:prstGeom prst="rect">
            <a:avLst/>
          </a:prstGeom>
        </p:spPr>
      </p:pic>
      <p:pic>
        <p:nvPicPr>
          <p:cNvPr id="9" name="Picture 8">
            <a:extLst>
              <a:ext uri="{FF2B5EF4-FFF2-40B4-BE49-F238E27FC236}">
                <a16:creationId xmlns:a16="http://schemas.microsoft.com/office/drawing/2014/main" id="{5FBE2B4B-B050-FEF7-5DDD-58A2E125C985}"/>
              </a:ext>
            </a:extLst>
          </p:cNvPr>
          <p:cNvPicPr>
            <a:picLocks noChangeAspect="1"/>
          </p:cNvPicPr>
          <p:nvPr userDrawn="1"/>
        </p:nvPicPr>
        <p:blipFill>
          <a:blip r:embed="rId3"/>
          <a:stretch>
            <a:fillRect/>
          </a:stretch>
        </p:blipFill>
        <p:spPr>
          <a:xfrm>
            <a:off x="-161611" y="6429488"/>
            <a:ext cx="1542422" cy="518205"/>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1" name="Picture 1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1510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154-EEED-1105-319B-6223DCCCF5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12B0473-8527-43F1-84F1-8932179C0B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DED9E-B168-65DC-F6D9-AEA688698DF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951CD-D42F-6D41-3455-781C79B741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733BE-E476-4396-3CDB-290C4D43FC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09F99-96FA-AB60-077C-5C96BD818F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627FA44-7330-0F55-046B-F1FA4E5378A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E81BC0B-7F66-D0BE-4703-B13EC11591A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pic>
        <p:nvPicPr>
          <p:cNvPr id="11" name="Picture 10">
            <a:extLst>
              <a:ext uri="{FF2B5EF4-FFF2-40B4-BE49-F238E27FC236}">
                <a16:creationId xmlns:a16="http://schemas.microsoft.com/office/drawing/2014/main" id="{023EF111-317C-B2E1-12DE-B65AF10B7CCC}"/>
              </a:ext>
            </a:extLst>
          </p:cNvPr>
          <p:cNvPicPr>
            <a:picLocks noChangeAspect="1"/>
          </p:cNvPicPr>
          <p:nvPr userDrawn="1"/>
        </p:nvPicPr>
        <p:blipFill>
          <a:blip r:embed="rId3"/>
          <a:stretch>
            <a:fillRect/>
          </a:stretch>
        </p:blipFill>
        <p:spPr>
          <a:xfrm>
            <a:off x="-470983" y="6408057"/>
            <a:ext cx="1542422" cy="518205"/>
          </a:xfrm>
          <a:prstGeom prst="rect">
            <a:avLst/>
          </a:prstGeom>
        </p:spPr>
      </p:pic>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3" name="Picture 1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5"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8" name="TextBox 1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5398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
        <p:nvSpPr>
          <p:cNvPr id="6" name="Rectangle: Rounded Corners 7">
            <a:extLst>
              <a:ext uri="{FF2B5EF4-FFF2-40B4-BE49-F238E27FC236}">
                <a16:creationId xmlns:a16="http://schemas.microsoft.com/office/drawing/2014/main" id="{DE31A53A-E877-5E1C-DD71-9EFE0412B53E}"/>
              </a:ext>
            </a:extLst>
          </p:cNvPr>
          <p:cNvSpPr/>
          <p:nvPr userDrawn="1"/>
        </p:nvSpPr>
        <p:spPr>
          <a:xfrm>
            <a:off x="582999" y="51511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9494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24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82807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291162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B266F89-FD1A-F3CF-483F-92AC899B87B0}"/>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1FA870BB-4699-B177-0895-BFD8F486ED7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B503DAF4-A93C-E212-59F4-938F29F3FCE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85D2A662-D6BC-E005-F579-C1B0C5E0545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2F9ADC4F-F1EC-9DB9-1416-B890CC568F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2" name="Picture 11">
            <a:extLst>
              <a:ext uri="{FF2B5EF4-FFF2-40B4-BE49-F238E27FC236}">
                <a16:creationId xmlns:a16="http://schemas.microsoft.com/office/drawing/2014/main" id="{FCCD1FC6-8226-13E0-458E-B011954DC417}"/>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3" name="Picture 12">
            <a:extLst>
              <a:ext uri="{FF2B5EF4-FFF2-40B4-BE49-F238E27FC236}">
                <a16:creationId xmlns:a16="http://schemas.microsoft.com/office/drawing/2014/main" id="{7F5A4E35-7C07-064F-3436-ADBFE77A8058}"/>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5" name="Picture 14">
            <a:extLst>
              <a:ext uri="{FF2B5EF4-FFF2-40B4-BE49-F238E27FC236}">
                <a16:creationId xmlns:a16="http://schemas.microsoft.com/office/drawing/2014/main" id="{2C3CA6E9-4B91-7434-AE09-8E47F33D3CF9}"/>
              </a:ext>
            </a:extLst>
          </p:cNvPr>
          <p:cNvPicPr>
            <a:picLocks noChangeAspect="1"/>
          </p:cNvPicPr>
          <p:nvPr userDrawn="1"/>
        </p:nvPicPr>
        <p:blipFill>
          <a:blip r:embed="rId11"/>
          <a:stretch>
            <a:fillRect/>
          </a:stretch>
        </p:blipFill>
        <p:spPr>
          <a:xfrm>
            <a:off x="-248205" y="6489420"/>
            <a:ext cx="1542422" cy="518205"/>
          </a:xfrm>
          <a:prstGeom prst="rect">
            <a:avLst/>
          </a:prstGeom>
        </p:spPr>
      </p:pic>
      <p:pic>
        <p:nvPicPr>
          <p:cNvPr id="14" name="Picture 1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494252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extBox 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7649838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Effect transition="in" filter="fade">
                                      <p:cBhvr>
                                        <p:cTn id="9" dur="1750"/>
                                        <p:tgtEl>
                                          <p:spTgt spid="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219384-D089-F64E-0700-2807B528D19D}"/>
              </a:ext>
            </a:extLst>
          </p:cNvPr>
          <p:cNvPicPr>
            <a:picLocks noChangeAspect="1"/>
          </p:cNvPicPr>
          <p:nvPr/>
        </p:nvPicPr>
        <p:blipFill rotWithShape="1">
          <a:blip r:embed="rId2">
            <a:extLst>
              <a:ext uri="{28A0092B-C50C-407E-A947-70E740481C1C}">
                <a14:useLocalDpi xmlns:a14="http://schemas.microsoft.com/office/drawing/2010/main" val="0"/>
              </a:ext>
            </a:extLst>
          </a:blip>
          <a:srcRect l="27081" t="-1956" r="39649" b="76757"/>
          <a:stretch/>
        </p:blipFill>
        <p:spPr>
          <a:xfrm>
            <a:off x="8259072" y="314325"/>
            <a:ext cx="3310344" cy="2312991"/>
          </a:xfrm>
          <a:prstGeom prst="rect">
            <a:avLst/>
          </a:prstGeom>
        </p:spPr>
      </p:pic>
      <p:pic>
        <p:nvPicPr>
          <p:cNvPr id="10" name="Picture 9">
            <a:extLst>
              <a:ext uri="{FF2B5EF4-FFF2-40B4-BE49-F238E27FC236}">
                <a16:creationId xmlns:a16="http://schemas.microsoft.com/office/drawing/2014/main" id="{8D1E3DBD-51DC-24AC-89C6-E12FBD481B88}"/>
              </a:ext>
            </a:extLst>
          </p:cNvPr>
          <p:cNvPicPr>
            <a:picLocks noChangeAspect="1"/>
          </p:cNvPicPr>
          <p:nvPr/>
        </p:nvPicPr>
        <p:blipFill rotWithShape="1">
          <a:blip r:embed="rId2">
            <a:extLst>
              <a:ext uri="{28A0092B-C50C-407E-A947-70E740481C1C}">
                <a14:useLocalDpi xmlns:a14="http://schemas.microsoft.com/office/drawing/2010/main" val="0"/>
              </a:ext>
            </a:extLst>
          </a:blip>
          <a:srcRect l="31002" t="23470" r="34504" b="57208"/>
          <a:stretch/>
        </p:blipFill>
        <p:spPr>
          <a:xfrm>
            <a:off x="928368" y="4277773"/>
            <a:ext cx="5201289" cy="2687825"/>
          </a:xfrm>
          <a:prstGeom prst="rect">
            <a:avLst/>
          </a:prstGeom>
        </p:spPr>
      </p:pic>
      <p:pic>
        <p:nvPicPr>
          <p:cNvPr id="11" name="Picture 10">
            <a:extLst>
              <a:ext uri="{FF2B5EF4-FFF2-40B4-BE49-F238E27FC236}">
                <a16:creationId xmlns:a16="http://schemas.microsoft.com/office/drawing/2014/main" id="{104E2686-210F-0CD5-B2B2-477A63704114}"/>
              </a:ext>
            </a:extLst>
          </p:cNvPr>
          <p:cNvPicPr>
            <a:picLocks noChangeAspect="1"/>
          </p:cNvPicPr>
          <p:nvPr/>
        </p:nvPicPr>
        <p:blipFill rotWithShape="1">
          <a:blip r:embed="rId2">
            <a:extLst>
              <a:ext uri="{28A0092B-C50C-407E-A947-70E740481C1C}">
                <a14:useLocalDpi xmlns:a14="http://schemas.microsoft.com/office/drawing/2010/main" val="0"/>
              </a:ext>
            </a:extLst>
          </a:blip>
          <a:srcRect l="62998" t="67820" r="-1" b="-1000"/>
          <a:stretch/>
        </p:blipFill>
        <p:spPr>
          <a:xfrm>
            <a:off x="-419100" y="3144525"/>
            <a:ext cx="4611781" cy="3814944"/>
          </a:xfrm>
          <a:prstGeom prst="rect">
            <a:avLst/>
          </a:prstGeom>
        </p:spPr>
      </p:pic>
      <p:pic>
        <p:nvPicPr>
          <p:cNvPr id="8" name="Picture 7">
            <a:extLst>
              <a:ext uri="{FF2B5EF4-FFF2-40B4-BE49-F238E27FC236}">
                <a16:creationId xmlns:a16="http://schemas.microsoft.com/office/drawing/2014/main" id="{642F2F99-CA51-EB85-7410-7E054C5823B2}"/>
              </a:ext>
            </a:extLst>
          </p:cNvPr>
          <p:cNvPicPr>
            <a:picLocks noChangeAspect="1"/>
          </p:cNvPicPr>
          <p:nvPr/>
        </p:nvPicPr>
        <p:blipFill rotWithShape="1">
          <a:blip r:embed="rId2">
            <a:extLst>
              <a:ext uri="{28A0092B-C50C-407E-A947-70E740481C1C}">
                <a14:useLocalDpi xmlns:a14="http://schemas.microsoft.com/office/drawing/2010/main" val="0"/>
              </a:ext>
            </a:extLst>
          </a:blip>
          <a:srcRect l="75732" t="26638" r="1" b="46182"/>
          <a:stretch/>
        </p:blipFill>
        <p:spPr>
          <a:xfrm flipH="1">
            <a:off x="9135864" y="3212931"/>
            <a:ext cx="3643985" cy="3998243"/>
          </a:xfrm>
          <a:prstGeom prst="rect">
            <a:avLst/>
          </a:prstGeom>
        </p:spPr>
      </p:pic>
      <p:pic>
        <p:nvPicPr>
          <p:cNvPr id="2" name="Picture 1">
            <a:extLst>
              <a:ext uri="{FF2B5EF4-FFF2-40B4-BE49-F238E27FC236}">
                <a16:creationId xmlns:a16="http://schemas.microsoft.com/office/drawing/2014/main" id="{67105E50-8CFC-6795-0906-4C9153348E1E}"/>
              </a:ext>
            </a:extLst>
          </p:cNvPr>
          <p:cNvPicPr>
            <a:picLocks noChangeAspect="1"/>
          </p:cNvPicPr>
          <p:nvPr/>
        </p:nvPicPr>
        <p:blipFill>
          <a:blip r:embed="rId3"/>
          <a:stretch>
            <a:fillRect/>
          </a:stretch>
        </p:blipFill>
        <p:spPr>
          <a:xfrm>
            <a:off x="11119879" y="50740"/>
            <a:ext cx="927262" cy="1126145"/>
          </a:xfrm>
          <a:prstGeom prst="rect">
            <a:avLst/>
          </a:prstGeom>
        </p:spPr>
      </p:pic>
      <p:sp>
        <p:nvSpPr>
          <p:cNvPr id="6" name="TextBox 5"/>
          <p:cNvSpPr txBox="1"/>
          <p:nvPr/>
        </p:nvSpPr>
        <p:spPr>
          <a:xfrm>
            <a:off x="3529013" y="314325"/>
            <a:ext cx="914400"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w="508000">
                <a:solidFill>
                  <a:srgbClr val="781C07"/>
                </a:solidFill>
              </a:ln>
              <a:solidFill>
                <a:srgbClr val="781C07"/>
              </a:solidFill>
              <a:effectLst/>
              <a:uLnTx/>
              <a:uFillTx/>
              <a:latin typeface="#9Slide07 SVNBango" panose="02000000000000000000" pitchFamily="2" charset="0"/>
              <a:ea typeface="+mn-ea"/>
              <a:cs typeface="+mn-cs"/>
            </a:endParaRPr>
          </a:p>
        </p:txBody>
      </p:sp>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58650" y="-205004"/>
            <a:ext cx="1523956" cy="1508868"/>
          </a:xfrm>
          <a:prstGeom prst="rect">
            <a:avLst/>
          </a:prstGeom>
        </p:spPr>
      </p:pic>
      <p:grpSp>
        <p:nvGrpSpPr>
          <p:cNvPr id="13" name="Group 12"/>
          <p:cNvGrpSpPr/>
          <p:nvPr/>
        </p:nvGrpSpPr>
        <p:grpSpPr>
          <a:xfrm>
            <a:off x="-1125777" y="884033"/>
            <a:ext cx="2811440" cy="1105510"/>
            <a:chOff x="-856881" y="1091821"/>
            <a:chExt cx="2811440" cy="1105510"/>
          </a:xfrm>
        </p:grpSpPr>
        <p:sp>
          <p:nvSpPr>
            <p:cNvPr id="14"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17" name="Group 16"/>
          <p:cNvGrpSpPr/>
          <p:nvPr/>
        </p:nvGrpSpPr>
        <p:grpSpPr>
          <a:xfrm>
            <a:off x="5529941" y="3648766"/>
            <a:ext cx="2438077" cy="1024422"/>
            <a:chOff x="4942510" y="1452919"/>
            <a:chExt cx="2438077" cy="1024422"/>
          </a:xfrm>
        </p:grpSpPr>
        <p:sp>
          <p:nvSpPr>
            <p:cNvPr id="18" name="TextBox 17"/>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19" name="TextBox 18"/>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err="1">
                  <a:solidFill>
                    <a:srgbClr val="0070C0"/>
                  </a:solidFill>
                  <a:effectLst>
                    <a:outerShdw blurRad="38100" dist="38100" dir="2700000" algn="tl">
                      <a:srgbClr val="000000">
                        <a:alpha val="43137"/>
                      </a:srgbClr>
                    </a:outerShdw>
                  </a:effectLst>
                  <a:latin typeface="#9Slide05 VL Fadilla" pitchFamily="2" charset="0"/>
                </a:rPr>
                <a:t>Tiết</a:t>
              </a:r>
              <a:r>
                <a:rPr lang="en-US" sz="6000" dirty="0">
                  <a:solidFill>
                    <a:srgbClr val="0070C0"/>
                  </a:solidFill>
                  <a:effectLst>
                    <a:outerShdw blurRad="38100" dist="38100" dir="2700000" algn="tl">
                      <a:srgbClr val="000000">
                        <a:alpha val="43137"/>
                      </a:srgbClr>
                    </a:outerShdw>
                  </a:effectLst>
                  <a:latin typeface="#9Slide05 VL Fadilla" pitchFamily="2" charset="0"/>
                </a:rPr>
                <a:t> 3</a:t>
              </a:r>
              <a:endParaRPr kumimoji="0" lang="en-US" sz="6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20" name="TextBox 19">
            <a:extLst>
              <a:ext uri="{FF2B5EF4-FFF2-40B4-BE49-F238E27FC236}">
                <a16:creationId xmlns:a16="http://schemas.microsoft.com/office/drawing/2014/main" id="{A27601AC-6AF1-4E09-A9F4-CF1CFC8D789C}"/>
              </a:ext>
            </a:extLst>
          </p:cNvPr>
          <p:cNvSpPr txBox="1"/>
          <p:nvPr/>
        </p:nvSpPr>
        <p:spPr>
          <a:xfrm>
            <a:off x="4047207" y="1182039"/>
            <a:ext cx="4479111" cy="923330"/>
          </a:xfrm>
          <a:prstGeom prst="rect">
            <a:avLst/>
          </a:prstGeom>
          <a:noFill/>
        </p:spPr>
        <p:txBody>
          <a:bodyPr wrap="none" rtlCol="0">
            <a:spAutoFit/>
          </a:bodyPr>
          <a:lstStyle/>
          <a:p>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a:t>
            </a:r>
            <a:r>
              <a:rPr lang="en-US" sz="5400" b="1" dirty="0" err="1">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viết</a:t>
            </a:r>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a:t>
            </a:r>
          </a:p>
        </p:txBody>
      </p:sp>
      <p:pic>
        <p:nvPicPr>
          <p:cNvPr id="4" name="Picture 3">
            <a:extLst>
              <a:ext uri="{FF2B5EF4-FFF2-40B4-BE49-F238E27FC236}">
                <a16:creationId xmlns:a16="http://schemas.microsoft.com/office/drawing/2014/main" id="{256A667C-B30E-7301-56E6-B91DC3B11871}"/>
              </a:ext>
            </a:extLst>
          </p:cNvPr>
          <p:cNvPicPr>
            <a:picLocks noChangeAspect="1"/>
          </p:cNvPicPr>
          <p:nvPr/>
        </p:nvPicPr>
        <p:blipFill>
          <a:blip r:embed="rId5"/>
          <a:stretch>
            <a:fillRect/>
          </a:stretch>
        </p:blipFill>
        <p:spPr>
          <a:xfrm>
            <a:off x="1121233" y="1985363"/>
            <a:ext cx="9949534" cy="1713124"/>
          </a:xfrm>
          <a:prstGeom prst="rect">
            <a:avLst/>
          </a:prstGeom>
        </p:spPr>
      </p:pic>
    </p:spTree>
    <p:extLst>
      <p:ext uri="{BB962C8B-B14F-4D97-AF65-F5344CB8AC3E}">
        <p14:creationId xmlns:p14="http://schemas.microsoft.com/office/powerpoint/2010/main" val="41306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20"/>
                                        </p:tgtEl>
                                        <p:attrNameLst>
                                          <p:attrName>style.visibility</p:attrName>
                                        </p:attrNameLst>
                                      </p:cBhvr>
                                      <p:to>
                                        <p:strVal val="visible"/>
                                      </p:to>
                                    </p:set>
                                    <p:set>
                                      <p:cBhvr>
                                        <p:cTn id="13" dur="227" fill="hold">
                                          <p:stCondLst>
                                            <p:cond delay="0"/>
                                          </p:stCondLst>
                                        </p:cTn>
                                        <p:tgtEl>
                                          <p:spTgt spid="20"/>
                                        </p:tgtEl>
                                        <p:attrNameLst>
                                          <p:attrName>style.rotation</p:attrName>
                                        </p:attrNameLst>
                                      </p:cBhvr>
                                      <p:to>
                                        <p:strVal val="-45.0"/>
                                      </p:to>
                                    </p:set>
                                    <p:anim calcmode="lin" valueType="num">
                                      <p:cBhvr>
                                        <p:cTn id="14" dur="227" fill="hold">
                                          <p:stCondLst>
                                            <p:cond delay="227"/>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45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5000"/>
                            </p:stCondLst>
                            <p:childTnLst>
                              <p:par>
                                <p:cTn id="23" presetID="16" presetClass="entr" presetSubtype="2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0173" y="777144"/>
            <a:ext cx="4435522" cy="830997"/>
          </a:xfrm>
          <a:prstGeom prst="rect">
            <a:avLst/>
          </a:prstGeom>
          <a:noFill/>
        </p:spPr>
        <p:txBody>
          <a:bodyPr wrap="square" rtlCol="0">
            <a:spAutoFit/>
          </a:bodyPr>
          <a:lstStyle/>
          <a:p>
            <a:r>
              <a:rPr lang="en-US" sz="4800" b="1">
                <a:solidFill>
                  <a:srgbClr val="C00000"/>
                </a:solidFill>
                <a:latin typeface="UTM Avo" panose="02040603050506020204" pitchFamily="18" charset="0"/>
              </a:rPr>
              <a:t>Khủng long</a:t>
            </a:r>
          </a:p>
        </p:txBody>
      </p:sp>
      <p:sp>
        <p:nvSpPr>
          <p:cNvPr id="3" name="TextBox 2"/>
          <p:cNvSpPr txBox="1"/>
          <p:nvPr/>
        </p:nvSpPr>
        <p:spPr>
          <a:xfrm>
            <a:off x="1243584" y="1706900"/>
            <a:ext cx="9966960" cy="3970318"/>
          </a:xfrm>
          <a:prstGeom prst="rect">
            <a:avLst/>
          </a:prstGeom>
          <a:noFill/>
        </p:spPr>
        <p:txBody>
          <a:bodyPr wrap="square" rtlCol="0">
            <a:spAutoFit/>
          </a:bodyPr>
          <a:lstStyle/>
          <a:p>
            <a:pPr algn="just"/>
            <a:r>
              <a:rPr lang="en-US" sz="4200">
                <a:solidFill>
                  <a:srgbClr val="002060"/>
                </a:solidFill>
                <a:latin typeface="UTM Avo" panose="02040603050506020204" pitchFamily="18" charset="0"/>
              </a:rPr>
              <a:t>       Chân khủng long thẳng và rất khỏe. Vì thế chúng có thể đi khắp một vùng rộng lớn để kiếm ăn. Khủng long có khả năng săn mồi tốt nhờ có đôi mắt tinh tường cùng cái mũi và đôi tai thính. </a:t>
            </a:r>
          </a:p>
        </p:txBody>
      </p:sp>
    </p:spTree>
    <p:extLst>
      <p:ext uri="{BB962C8B-B14F-4D97-AF65-F5344CB8AC3E}">
        <p14:creationId xmlns:p14="http://schemas.microsoft.com/office/powerpoint/2010/main" val="5290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137"/>
            <a:ext cx="5175851" cy="1431757"/>
            <a:chOff x="0" y="164137"/>
            <a:chExt cx="5175851" cy="1431757"/>
          </a:xfrm>
        </p:grpSpPr>
        <p:sp>
          <p:nvSpPr>
            <p:cNvPr id="3" name="任意多边形 69">
              <a:extLst>
                <a:ext uri="{FF2B5EF4-FFF2-40B4-BE49-F238E27FC236}">
                  <a16:creationId xmlns:a16="http://schemas.microsoft.com/office/drawing/2014/main" id="{12BC30EF-401C-40FC-B891-FE8FC3D0B415}"/>
                </a:ext>
              </a:extLst>
            </p:cNvPr>
            <p:cNvSpPr/>
            <p:nvPr/>
          </p:nvSpPr>
          <p:spPr>
            <a:xfrm rot="16200000" flipV="1">
              <a:off x="1872047" y="-1707910"/>
              <a:ext cx="1431757" cy="5175851"/>
            </a:xfrm>
            <a:custGeom>
              <a:avLst/>
              <a:gdLst>
                <a:gd name="connsiteX0" fmla="*/ 1431757 w 1431757"/>
                <a:gd name="connsiteY0" fmla="*/ 6091461 h 6091461"/>
                <a:gd name="connsiteX1" fmla="*/ 1431757 w 1431757"/>
                <a:gd name="connsiteY1" fmla="*/ 4560214 h 6091461"/>
                <a:gd name="connsiteX2" fmla="*/ 1431757 w 1431757"/>
                <a:gd name="connsiteY2" fmla="*/ 3629437 h 6091461"/>
                <a:gd name="connsiteX3" fmla="*/ 1431757 w 1431757"/>
                <a:gd name="connsiteY3" fmla="*/ 3579716 h 6091461"/>
                <a:gd name="connsiteX4" fmla="*/ 1431757 w 1431757"/>
                <a:gd name="connsiteY4" fmla="*/ 2648939 h 6091461"/>
                <a:gd name="connsiteX5" fmla="*/ 1431757 w 1431757"/>
                <a:gd name="connsiteY5" fmla="*/ 930777 h 6091461"/>
                <a:gd name="connsiteX6" fmla="*/ 1431757 w 1431757"/>
                <a:gd name="connsiteY6" fmla="*/ 0 h 6091461"/>
                <a:gd name="connsiteX7" fmla="*/ 2 w 1431757"/>
                <a:gd name="connsiteY7" fmla="*/ 956959 h 6091461"/>
                <a:gd name="connsiteX8" fmla="*/ 2 w 1431757"/>
                <a:gd name="connsiteY8" fmla="*/ 1847839 h 6091461"/>
                <a:gd name="connsiteX9" fmla="*/ 0 w 1431757"/>
                <a:gd name="connsiteY9" fmla="*/ 1847840 h 6091461"/>
                <a:gd name="connsiteX10" fmla="*/ 0 w 1431757"/>
                <a:gd name="connsiteY10" fmla="*/ 2778617 h 6091461"/>
                <a:gd name="connsiteX11" fmla="*/ 0 w 1431757"/>
                <a:gd name="connsiteY11" fmla="*/ 4496779 h 6091461"/>
                <a:gd name="connsiteX12" fmla="*/ 0 w 1431757"/>
                <a:gd name="connsiteY12" fmla="*/ 5427556 h 6091461"/>
                <a:gd name="connsiteX13" fmla="*/ 0 w 1431757"/>
                <a:gd name="connsiteY13" fmla="*/ 5477278 h 6091461"/>
                <a:gd name="connsiteX14" fmla="*/ 0 w 1431757"/>
                <a:gd name="connsiteY14" fmla="*/ 6091461 h 609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757" h="6091461">
                  <a:moveTo>
                    <a:pt x="1431757" y="6091461"/>
                  </a:moveTo>
                  <a:lnTo>
                    <a:pt x="1431757" y="4560214"/>
                  </a:lnTo>
                  <a:lnTo>
                    <a:pt x="1431757" y="3629437"/>
                  </a:lnTo>
                  <a:lnTo>
                    <a:pt x="1431757" y="3579716"/>
                  </a:lnTo>
                  <a:lnTo>
                    <a:pt x="1431757" y="2648939"/>
                  </a:lnTo>
                  <a:lnTo>
                    <a:pt x="1431757" y="930777"/>
                  </a:lnTo>
                  <a:lnTo>
                    <a:pt x="1431757" y="0"/>
                  </a:lnTo>
                  <a:lnTo>
                    <a:pt x="2" y="956959"/>
                  </a:lnTo>
                  <a:lnTo>
                    <a:pt x="2" y="1847839"/>
                  </a:lnTo>
                  <a:lnTo>
                    <a:pt x="0" y="1847840"/>
                  </a:lnTo>
                  <a:lnTo>
                    <a:pt x="0" y="2778617"/>
                  </a:lnTo>
                  <a:lnTo>
                    <a:pt x="0" y="4496779"/>
                  </a:lnTo>
                  <a:lnTo>
                    <a:pt x="0" y="5427556"/>
                  </a:lnTo>
                  <a:lnTo>
                    <a:pt x="0" y="5477278"/>
                  </a:lnTo>
                  <a:lnTo>
                    <a:pt x="0" y="6091461"/>
                  </a:lnTo>
                  <a:close/>
                </a:path>
              </a:pathLst>
            </a:custGeom>
            <a:solidFill>
              <a:srgbClr val="FFC000">
                <a:alpha val="91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UTM Aptima"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4" name="文本框 18">
              <a:extLst>
                <a:ext uri="{FF2B5EF4-FFF2-40B4-BE49-F238E27FC236}">
                  <a16:creationId xmlns:a16="http://schemas.microsoft.com/office/drawing/2014/main" id="{3EE6B733-B6C4-4E38-BDEB-13E32E3D0DF9}"/>
                </a:ext>
              </a:extLst>
            </p:cNvPr>
            <p:cNvSpPr>
              <a:spLocks noChangeArrowheads="1"/>
            </p:cNvSpPr>
            <p:nvPr/>
          </p:nvSpPr>
          <p:spPr bwMode="auto">
            <a:xfrm>
              <a:off x="1" y="305381"/>
              <a:ext cx="46474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solidFill>
                    <a:srgbClr val="6600CC"/>
                  </a:solidFill>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grpSp>
      <p:grpSp>
        <p:nvGrpSpPr>
          <p:cNvPr id="21" name="Group 20"/>
          <p:cNvGrpSpPr/>
          <p:nvPr/>
        </p:nvGrpSpPr>
        <p:grpSpPr>
          <a:xfrm>
            <a:off x="589860" y="1644828"/>
            <a:ext cx="3456509" cy="2136442"/>
            <a:chOff x="1070884" y="1728603"/>
            <a:chExt cx="3456509" cy="2136442"/>
          </a:xfrm>
        </p:grpSpPr>
        <p:grpSp>
          <p:nvGrpSpPr>
            <p:cNvPr id="22" name="Group 21">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24"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25"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32"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33"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34"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5"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6"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26"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27"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28"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0"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1"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23" name="TextBox 22"/>
            <p:cNvSpPr txBox="1"/>
            <p:nvPr/>
          </p:nvSpPr>
          <p:spPr>
            <a:xfrm>
              <a:off x="1267611" y="2549360"/>
              <a:ext cx="3029227"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khủng long</a:t>
              </a:r>
              <a:endParaRPr lang="en-US" sz="3600" b="1">
                <a:solidFill>
                  <a:srgbClr val="6600CC"/>
                </a:solidFill>
              </a:endParaRPr>
            </a:p>
          </p:txBody>
        </p:sp>
      </p:grpSp>
      <p:grpSp>
        <p:nvGrpSpPr>
          <p:cNvPr id="53" name="Group 52"/>
          <p:cNvGrpSpPr/>
          <p:nvPr/>
        </p:nvGrpSpPr>
        <p:grpSpPr>
          <a:xfrm>
            <a:off x="4347052" y="1644828"/>
            <a:ext cx="3456509" cy="2136442"/>
            <a:chOff x="1070884" y="1728603"/>
            <a:chExt cx="3456509" cy="2136442"/>
          </a:xfrm>
        </p:grpSpPr>
        <p:grpSp>
          <p:nvGrpSpPr>
            <p:cNvPr id="54" name="Group 53">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56"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57"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64"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5"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66"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7"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8"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58"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59"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0"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61"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2"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3"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55" name="TextBox 54"/>
            <p:cNvSpPr txBox="1"/>
            <p:nvPr/>
          </p:nvSpPr>
          <p:spPr>
            <a:xfrm>
              <a:off x="2029791" y="2549360"/>
              <a:ext cx="2189123"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khỏe</a:t>
              </a:r>
              <a:endParaRPr lang="en-US" sz="3600" b="1">
                <a:solidFill>
                  <a:srgbClr val="6600CC"/>
                </a:solidFill>
              </a:endParaRPr>
            </a:p>
          </p:txBody>
        </p:sp>
      </p:grpSp>
      <p:grpSp>
        <p:nvGrpSpPr>
          <p:cNvPr id="69" name="Group 68"/>
          <p:cNvGrpSpPr/>
          <p:nvPr/>
        </p:nvGrpSpPr>
        <p:grpSpPr>
          <a:xfrm>
            <a:off x="8104244" y="1720529"/>
            <a:ext cx="3456509" cy="2136442"/>
            <a:chOff x="1070884" y="1728603"/>
            <a:chExt cx="3456509" cy="2136442"/>
          </a:xfrm>
        </p:grpSpPr>
        <p:grpSp>
          <p:nvGrpSpPr>
            <p:cNvPr id="70" name="Group 69">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72"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73"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80"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81"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82"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83"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84"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74"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75"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76"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77"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78"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79"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71" name="TextBox 70"/>
            <p:cNvSpPr txBox="1"/>
            <p:nvPr/>
          </p:nvSpPr>
          <p:spPr>
            <a:xfrm>
              <a:off x="1700011" y="2549360"/>
              <a:ext cx="2189123"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săn mồi</a:t>
              </a:r>
              <a:endParaRPr lang="en-US" sz="3600" b="1">
                <a:solidFill>
                  <a:srgbClr val="6600CC"/>
                </a:solidFill>
              </a:endParaRPr>
            </a:p>
          </p:txBody>
        </p:sp>
      </p:grpSp>
      <p:grpSp>
        <p:nvGrpSpPr>
          <p:cNvPr id="85" name="Group 84"/>
          <p:cNvGrpSpPr/>
          <p:nvPr/>
        </p:nvGrpSpPr>
        <p:grpSpPr>
          <a:xfrm>
            <a:off x="2624233" y="3932673"/>
            <a:ext cx="3456509" cy="2136442"/>
            <a:chOff x="1070884" y="1728603"/>
            <a:chExt cx="3456509" cy="2136442"/>
          </a:xfrm>
        </p:grpSpPr>
        <p:grpSp>
          <p:nvGrpSpPr>
            <p:cNvPr id="86" name="Group 85">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88"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89"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96"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97"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98"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9"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00"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90"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91"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92"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93"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4"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5"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87" name="TextBox 86"/>
            <p:cNvSpPr txBox="1"/>
            <p:nvPr/>
          </p:nvSpPr>
          <p:spPr>
            <a:xfrm>
              <a:off x="1444685" y="2549360"/>
              <a:ext cx="2774230"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tinh tường</a:t>
              </a:r>
              <a:endParaRPr lang="en-US" sz="3600" b="1">
                <a:solidFill>
                  <a:srgbClr val="6600CC"/>
                </a:solidFill>
              </a:endParaRPr>
            </a:p>
          </p:txBody>
        </p:sp>
      </p:grpSp>
      <p:grpSp>
        <p:nvGrpSpPr>
          <p:cNvPr id="101" name="Group 100"/>
          <p:cNvGrpSpPr/>
          <p:nvPr/>
        </p:nvGrpSpPr>
        <p:grpSpPr>
          <a:xfrm>
            <a:off x="6885157" y="4008374"/>
            <a:ext cx="3646544" cy="2136442"/>
            <a:chOff x="1070884" y="1728603"/>
            <a:chExt cx="3646544" cy="2136442"/>
          </a:xfrm>
        </p:grpSpPr>
        <p:grpSp>
          <p:nvGrpSpPr>
            <p:cNvPr id="102" name="Group 101">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104"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105"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112"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13"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114"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5"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6"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106"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107"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08"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109"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0"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1"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103" name="TextBox 102"/>
            <p:cNvSpPr txBox="1"/>
            <p:nvPr/>
          </p:nvSpPr>
          <p:spPr>
            <a:xfrm>
              <a:off x="1213448" y="2553871"/>
              <a:ext cx="3503980"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đôi tai thính</a:t>
              </a:r>
              <a:endParaRPr lang="en-US" sz="3600" b="1">
                <a:solidFill>
                  <a:srgbClr val="6600CC"/>
                </a:solidFill>
              </a:endParaRPr>
            </a:p>
          </p:txBody>
        </p:sp>
      </p:grpSp>
    </p:spTree>
    <p:extLst>
      <p:ext uri="{BB962C8B-B14F-4D97-AF65-F5344CB8AC3E}">
        <p14:creationId xmlns:p14="http://schemas.microsoft.com/office/powerpoint/2010/main" val="32742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1000"/>
                                        <p:tgtEl>
                                          <p:spTgt spid="85"/>
                                        </p:tgtEl>
                                      </p:cBhvr>
                                    </p:animEffect>
                                    <p:anim calcmode="lin" valueType="num">
                                      <p:cBhvr>
                                        <p:cTn id="35" dur="1000" fill="hold"/>
                                        <p:tgtEl>
                                          <p:spTgt spid="85"/>
                                        </p:tgtEl>
                                        <p:attrNameLst>
                                          <p:attrName>ppt_x</p:attrName>
                                        </p:attrNameLst>
                                      </p:cBhvr>
                                      <p:tavLst>
                                        <p:tav tm="0">
                                          <p:val>
                                            <p:strVal val="#ppt_x"/>
                                          </p:val>
                                        </p:tav>
                                        <p:tav tm="100000">
                                          <p:val>
                                            <p:strVal val="#ppt_x"/>
                                          </p:val>
                                        </p:tav>
                                      </p:tavLst>
                                    </p:anim>
                                    <p:anim calcmode="lin" valueType="num">
                                      <p:cBhvr>
                                        <p:cTn id="3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1000"/>
                                        <p:tgtEl>
                                          <p:spTgt spid="101"/>
                                        </p:tgtEl>
                                      </p:cBhvr>
                                    </p:animEffect>
                                    <p:anim calcmode="lin" valueType="num">
                                      <p:cBhvr>
                                        <p:cTn id="42" dur="1000" fill="hold"/>
                                        <p:tgtEl>
                                          <p:spTgt spid="101"/>
                                        </p:tgtEl>
                                        <p:attrNameLst>
                                          <p:attrName>ppt_x</p:attrName>
                                        </p:attrNameLst>
                                      </p:cBhvr>
                                      <p:tavLst>
                                        <p:tav tm="0">
                                          <p:val>
                                            <p:strVal val="#ppt_x"/>
                                          </p:val>
                                        </p:tav>
                                        <p:tav tm="100000">
                                          <p:val>
                                            <p:strVal val="#ppt_x"/>
                                          </p:val>
                                        </p:tav>
                                      </p:tavLst>
                                    </p:anim>
                                    <p:anim calcmode="lin" valueType="num">
                                      <p:cBhvr>
                                        <p:cTn id="4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30337" y="684075"/>
            <a:ext cx="7331325" cy="3238657"/>
            <a:chOff x="1188422" y="664197"/>
            <a:chExt cx="7331325" cy="3238657"/>
          </a:xfrm>
        </p:grpSpPr>
        <p:sp>
          <p:nvSpPr>
            <p:cNvPr id="2" name="TextBox 1"/>
            <p:cNvSpPr txBox="1"/>
            <p:nvPr/>
          </p:nvSpPr>
          <p:spPr>
            <a:xfrm>
              <a:off x="1188422" y="664197"/>
              <a:ext cx="7331325" cy="1862048"/>
            </a:xfrm>
            <a:prstGeom prst="rect">
              <a:avLst/>
            </a:prstGeom>
            <a:noFill/>
          </p:spPr>
          <p:txBody>
            <a:bodyPr wrap="square" rtlCol="0">
              <a:spAutoFit/>
            </a:bodyPr>
            <a:lstStyle/>
            <a:p>
              <a:pPr algn="ctr"/>
              <a:r>
                <a:rPr lang="en-US" sz="11500" b="1">
                  <a:ln w="311150">
                    <a:solidFill>
                      <a:schemeClr val="bg1"/>
                    </a:solidFill>
                  </a:ln>
                  <a:solidFill>
                    <a:schemeClr val="bg1"/>
                  </a:solidFill>
                  <a:effectLst>
                    <a:outerShdw blurRad="38100" dist="38100" dir="2700000" algn="tl">
                      <a:srgbClr val="000000">
                        <a:alpha val="43137"/>
                      </a:srgbClr>
                    </a:outerShdw>
                  </a:effectLst>
                  <a:latin typeface="UTM Guanine" panose="02040603050506020204" pitchFamily="18" charset="0"/>
                </a:rPr>
                <a:t>VIẾT BÀI</a:t>
              </a:r>
            </a:p>
          </p:txBody>
        </p:sp>
        <p:sp>
          <p:nvSpPr>
            <p:cNvPr id="3" name="TextBox 2"/>
            <p:cNvSpPr txBox="1"/>
            <p:nvPr/>
          </p:nvSpPr>
          <p:spPr>
            <a:xfrm>
              <a:off x="1887389" y="2333194"/>
              <a:ext cx="5720605" cy="1569660"/>
            </a:xfrm>
            <a:prstGeom prst="rect">
              <a:avLst/>
            </a:prstGeom>
            <a:noFill/>
          </p:spPr>
          <p:txBody>
            <a:bodyPr wrap="square" rtlCol="0">
              <a:spAutoFit/>
            </a:bodyPr>
            <a:lstStyle/>
            <a:p>
              <a:pPr algn="ctr"/>
              <a:r>
                <a:rPr lang="en-US" sz="9600">
                  <a:ln w="311150">
                    <a:solidFill>
                      <a:schemeClr val="bg1"/>
                    </a:solidFill>
                  </a:ln>
                  <a:solidFill>
                    <a:schemeClr val="bg1"/>
                  </a:solidFill>
                  <a:effectLst>
                    <a:outerShdw blurRad="38100" dist="38100" dir="2700000" algn="tl">
                      <a:srgbClr val="000000">
                        <a:alpha val="43137"/>
                      </a:srgbClr>
                    </a:outerShdw>
                  </a:effectLst>
                  <a:latin typeface="#9Slide05 SVNBulgary" pitchFamily="2" charset="0"/>
                </a:rPr>
                <a:t> vào vở ô li</a:t>
              </a:r>
            </a:p>
          </p:txBody>
        </p:sp>
        <p:sp>
          <p:nvSpPr>
            <p:cNvPr id="4" name="TextBox 3"/>
            <p:cNvSpPr txBox="1"/>
            <p:nvPr/>
          </p:nvSpPr>
          <p:spPr>
            <a:xfrm>
              <a:off x="1188422" y="664197"/>
              <a:ext cx="7331325" cy="1862048"/>
            </a:xfrm>
            <a:prstGeom prst="rect">
              <a:avLst/>
            </a:prstGeom>
            <a:noFill/>
          </p:spPr>
          <p:txBody>
            <a:bodyPr wrap="square" rtlCol="0">
              <a:spAutoFit/>
            </a:bodyPr>
            <a:lstStyle/>
            <a:p>
              <a:pPr algn="ctr"/>
              <a:r>
                <a:rPr lang="en-US" sz="11500" b="1" dirty="0">
                  <a:solidFill>
                    <a:srgbClr val="F16D11"/>
                  </a:solidFill>
                  <a:effectLst>
                    <a:outerShdw blurRad="38100" dist="38100" dir="2700000" algn="tl">
                      <a:srgbClr val="000000">
                        <a:alpha val="43137"/>
                      </a:srgbClr>
                    </a:outerShdw>
                  </a:effectLst>
                  <a:latin typeface="UTM Guanine" panose="02040603050506020204" pitchFamily="18" charset="0"/>
                </a:rPr>
                <a:t>VIẾT BÀI</a:t>
              </a:r>
            </a:p>
          </p:txBody>
        </p:sp>
        <p:sp>
          <p:nvSpPr>
            <p:cNvPr id="5" name="TextBox 4"/>
            <p:cNvSpPr txBox="1"/>
            <p:nvPr/>
          </p:nvSpPr>
          <p:spPr>
            <a:xfrm>
              <a:off x="1887389" y="2333194"/>
              <a:ext cx="5720605" cy="1569660"/>
            </a:xfrm>
            <a:prstGeom prst="rect">
              <a:avLst/>
            </a:prstGeom>
            <a:noFill/>
          </p:spPr>
          <p:txBody>
            <a:bodyPr wrap="square" rtlCol="0">
              <a:spAutoFit/>
            </a:bodyPr>
            <a:lstStyle/>
            <a:p>
              <a:pPr algn="ctr"/>
              <a:r>
                <a:rPr lang="en-US" sz="9600">
                  <a:solidFill>
                    <a:schemeClr val="accent2">
                      <a:lumMod val="75000"/>
                    </a:schemeClr>
                  </a:solidFill>
                  <a:effectLst>
                    <a:outerShdw blurRad="38100" dist="38100" dir="2700000" algn="tl">
                      <a:srgbClr val="000000">
                        <a:alpha val="43137"/>
                      </a:srgbClr>
                    </a:outerShdw>
                  </a:effectLst>
                  <a:latin typeface="#9Slide05 SVNBulgary" pitchFamily="2" charset="0"/>
                </a:rPr>
                <a:t> </a:t>
              </a:r>
              <a:r>
                <a:rPr lang="en-US" sz="9600">
                  <a:solidFill>
                    <a:srgbClr val="6600CC"/>
                  </a:solidFill>
                  <a:effectLst>
                    <a:outerShdw blurRad="38100" dist="38100" dir="2700000" algn="tl">
                      <a:srgbClr val="000000">
                        <a:alpha val="43137"/>
                      </a:srgbClr>
                    </a:outerShdw>
                  </a:effectLst>
                  <a:latin typeface="#9Slide05 SVNBulgary" pitchFamily="2" charset="0"/>
                </a:rPr>
                <a:t>vào vở ô li</a:t>
              </a:r>
            </a:p>
          </p:txBody>
        </p:sp>
      </p:grpSp>
    </p:spTree>
    <p:extLst>
      <p:ext uri="{BB962C8B-B14F-4D97-AF65-F5344CB8AC3E}">
        <p14:creationId xmlns:p14="http://schemas.microsoft.com/office/powerpoint/2010/main" val="39785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1187251" y="-219537"/>
            <a:ext cx="2354857" cy="2926161"/>
          </a:xfrm>
          <a:prstGeom prst="rect">
            <a:avLst/>
          </a:prstGeom>
        </p:spPr>
      </p:pic>
      <p:grpSp>
        <p:nvGrpSpPr>
          <p:cNvPr id="8" name="Group 7"/>
          <p:cNvGrpSpPr/>
          <p:nvPr/>
        </p:nvGrpSpPr>
        <p:grpSpPr>
          <a:xfrm>
            <a:off x="1444752" y="2505458"/>
            <a:ext cx="9960864" cy="1896437"/>
            <a:chOff x="3072384" y="1389890"/>
            <a:chExt cx="5724144" cy="1896437"/>
          </a:xfrm>
        </p:grpSpPr>
        <p:sp>
          <p:nvSpPr>
            <p:cNvPr id="9" name="TextBox 8"/>
            <p:cNvSpPr txBox="1"/>
            <p:nvPr/>
          </p:nvSpPr>
          <p:spPr>
            <a:xfrm>
              <a:off x="3072384" y="1389890"/>
              <a:ext cx="5724144" cy="1862048"/>
            </a:xfrm>
            <a:prstGeom prst="rect">
              <a:avLst/>
            </a:prstGeom>
            <a:noFill/>
          </p:spPr>
          <p:txBody>
            <a:bodyPr wrap="square" rtlCol="0">
              <a:spAutoFit/>
            </a:bodyPr>
            <a:lstStyle/>
            <a:p>
              <a:r>
                <a:rPr lang="en-US" sz="11500">
                  <a:ln w="555625">
                    <a:solidFill>
                      <a:srgbClr val="6600CC"/>
                    </a:solidFill>
                  </a:ln>
                  <a:solidFill>
                    <a:srgbClr val="6600CC"/>
                  </a:solidFill>
                  <a:effectLst>
                    <a:outerShdw blurRad="38100" dist="38100" dir="2700000" algn="tl">
                      <a:srgbClr val="000000">
                        <a:alpha val="43137"/>
                      </a:srgbClr>
                    </a:outerShdw>
                  </a:effectLst>
                  <a:latin typeface="SVN-Internation" panose="02040603050506020204" pitchFamily="18" charset="0"/>
                </a:rPr>
                <a:t>BÀI TẬP CHÍNH TẢ</a:t>
              </a:r>
            </a:p>
          </p:txBody>
        </p:sp>
        <p:sp>
          <p:nvSpPr>
            <p:cNvPr id="10" name="TextBox 9"/>
            <p:cNvSpPr txBox="1"/>
            <p:nvPr/>
          </p:nvSpPr>
          <p:spPr>
            <a:xfrm>
              <a:off x="3072384" y="1424279"/>
              <a:ext cx="5724144" cy="1862048"/>
            </a:xfrm>
            <a:prstGeom prst="rect">
              <a:avLst/>
            </a:prstGeom>
            <a:noFill/>
          </p:spPr>
          <p:txBody>
            <a:bodyPr wrap="square" rtlCol="0">
              <a:spAutoFit/>
            </a:bodyPr>
            <a:lstStyle/>
            <a:p>
              <a:r>
                <a:rPr lang="en-US" sz="11500">
                  <a:ln w="298450">
                    <a:solidFill>
                      <a:srgbClr val="9933FF"/>
                    </a:solidFill>
                  </a:ln>
                  <a:solidFill>
                    <a:srgbClr val="9900FF"/>
                  </a:solidFill>
                  <a:latin typeface="SVN-Internation" panose="02040603050506020204" pitchFamily="18" charset="0"/>
                </a:rPr>
                <a:t>BÀI TẬP CHÍNH TẢ</a:t>
              </a:r>
            </a:p>
          </p:txBody>
        </p:sp>
        <p:sp>
          <p:nvSpPr>
            <p:cNvPr id="11" name="TextBox 10"/>
            <p:cNvSpPr txBox="1"/>
            <p:nvPr/>
          </p:nvSpPr>
          <p:spPr>
            <a:xfrm>
              <a:off x="3072384" y="1407085"/>
              <a:ext cx="5724144" cy="1862048"/>
            </a:xfrm>
            <a:prstGeom prst="rect">
              <a:avLst/>
            </a:prstGeom>
            <a:noFill/>
          </p:spPr>
          <p:txBody>
            <a:bodyPr wrap="square" rtlCol="0">
              <a:spAutoFit/>
            </a:bodyPr>
            <a:lstStyle/>
            <a:p>
              <a:r>
                <a:rPr lang="en-US" sz="11500">
                  <a:solidFill>
                    <a:schemeClr val="bg1"/>
                  </a:solidFill>
                  <a:effectLst>
                    <a:outerShdw blurRad="38100" dist="38100" dir="2700000" algn="tl">
                      <a:srgbClr val="000000">
                        <a:alpha val="43137"/>
                      </a:srgbClr>
                    </a:outerShdw>
                  </a:effectLst>
                  <a:latin typeface="SVN-Internation" panose="02040603050506020204" pitchFamily="18" charset="0"/>
                </a:rPr>
                <a:t>BÀI TẬP CHÍNH TẢ</a:t>
              </a:r>
            </a:p>
          </p:txBody>
        </p:sp>
      </p:grpSp>
    </p:spTree>
    <p:extLst>
      <p:ext uri="{BB962C8B-B14F-4D97-AF65-F5344CB8AC3E}">
        <p14:creationId xmlns:p14="http://schemas.microsoft.com/office/powerpoint/2010/main" val="9585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E5250-C568-1981-934B-AA6D94E29B8D}"/>
              </a:ext>
            </a:extLst>
          </p:cNvPr>
          <p:cNvPicPr>
            <a:picLocks noChangeAspect="1"/>
          </p:cNvPicPr>
          <p:nvPr/>
        </p:nvPicPr>
        <p:blipFill>
          <a:blip r:embed="rId2"/>
          <a:stretch>
            <a:fillRect/>
          </a:stretch>
        </p:blipFill>
        <p:spPr>
          <a:xfrm>
            <a:off x="1642249" y="496702"/>
            <a:ext cx="10681118" cy="5767316"/>
          </a:xfrm>
          <a:prstGeom prst="rect">
            <a:avLst/>
          </a:prstGeom>
        </p:spPr>
      </p:pic>
    </p:spTree>
    <p:extLst>
      <p:ext uri="{BB962C8B-B14F-4D97-AF65-F5344CB8AC3E}">
        <p14:creationId xmlns:p14="http://schemas.microsoft.com/office/powerpoint/2010/main" val="7555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TotalTime>
  <Words>107</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vt:i4>
      </vt:variant>
    </vt:vector>
  </HeadingPairs>
  <TitlesOfParts>
    <vt:vector size="24" baseType="lpstr">
      <vt:lpstr>zihun35hao-jindianyahei</vt:lpstr>
      <vt:lpstr>UTM Guanine</vt:lpstr>
      <vt:lpstr>SVN-Newton</vt:lpstr>
      <vt:lpstr>#9Slide07 SVNBango</vt:lpstr>
      <vt:lpstr>#9Slide05 SVNBulgary</vt:lpstr>
      <vt:lpstr>Arial</vt:lpstr>
      <vt:lpstr>UTM Soraya</vt:lpstr>
      <vt:lpstr>Times New Roman</vt:lpstr>
      <vt:lpstr>#9Slide05 VL Fadilla</vt:lpstr>
      <vt:lpstr>#9Slide05 Aphrodite Pro</vt:lpstr>
      <vt:lpstr>UTM Aptima</vt:lpstr>
      <vt:lpstr>Calibri</vt:lpstr>
      <vt:lpstr>Chango</vt:lpstr>
      <vt:lpstr>#9Slide07 HoneyCream</vt:lpstr>
      <vt:lpstr>SVN-Internation</vt:lpstr>
      <vt:lpstr>UTM Avo</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SingPC</cp:lastModifiedBy>
  <cp:revision>29</cp:revision>
  <dcterms:created xsi:type="dcterms:W3CDTF">2023-02-01T02:29:45Z</dcterms:created>
  <dcterms:modified xsi:type="dcterms:W3CDTF">2024-04-05T14:17:49Z</dcterms:modified>
</cp:coreProperties>
</file>