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80" r:id="rId2"/>
    <p:sldId id="296" r:id="rId3"/>
    <p:sldId id="302" r:id="rId4"/>
    <p:sldId id="290" r:id="rId5"/>
    <p:sldId id="268" r:id="rId6"/>
    <p:sldId id="295" r:id="rId7"/>
    <p:sldId id="264" r:id="rId8"/>
    <p:sldId id="293" r:id="rId9"/>
    <p:sldId id="294" r:id="rId10"/>
    <p:sldId id="287" r:id="rId11"/>
  </p:sldIdLst>
  <p:sldSz cx="12192000" cy="68580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#9Slide07 Altus" panose="020B0604020202020204" charset="0"/>
      <p:regular r:id="rId15"/>
    </p:embeddedFont>
    <p:embeddedFont>
      <p:font typeface="#9Slide07 HoneyCream" panose="020B0604020202020204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SVN-Newton" panose="020B0604020202020204" charset="0"/>
      <p:regular r:id="rId18"/>
      <p:bold r:id="rId19"/>
      <p:italic r:id="rId20"/>
      <p:boldItalic r:id="rId21"/>
    </p:embeddedFont>
    <p:embeddedFont>
      <p:font typeface="UTM Cookies" panose="02040603050506020204" pitchFamily="18" charset="0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2E"/>
    <a:srgbClr val="AB1564"/>
    <a:srgbClr val="A8E1E5"/>
    <a:srgbClr val="F7B5C7"/>
    <a:srgbClr val="394F60"/>
    <a:srgbClr val="FFF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C8FCD-4326-414E-BD5D-1332DB4B3FC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B609-20FC-4234-934C-164CEB15BF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6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B609-20FC-4234-934C-164CEB15BF7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8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B609-20FC-4234-934C-164CEB15BF7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04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B609-20FC-4234-934C-164CEB15BF7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62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B609-20FC-4234-934C-164CEB15BF7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4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56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29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5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68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2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2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77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2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69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1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68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49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75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8;p1"/>
          <p:cNvSpPr txBox="1">
            <a:spLocks/>
          </p:cNvSpPr>
          <p:nvPr userDrawn="1"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lvl="0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30580" y="7078013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18624" y="8265850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7379334" y="-3671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-50538" y="868679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14D5E-99F7-3526-2C4C-4E3C229FC647}"/>
              </a:ext>
            </a:extLst>
          </p:cNvPr>
          <p:cNvSpPr txBox="1">
            <a:spLocks/>
          </p:cNvSpPr>
          <p:nvPr userDrawn="1"/>
        </p:nvSpPr>
        <p:spPr>
          <a:xfrm>
            <a:off x="7089937" y="-7874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 Tư Bùi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569426" y="43561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2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2.emf"/><Relationship Id="rId4" Type="http://schemas.openxmlformats.org/officeDocument/2006/relationships/image" Target="../media/image17.e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5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11" Type="http://schemas.openxmlformats.org/officeDocument/2006/relationships/image" Target="../media/image26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25.emf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5.xml"/><Relationship Id="rId7" Type="http://schemas.openxmlformats.org/officeDocument/2006/relationships/image" Target="../media/image3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11" Type="http://schemas.microsoft.com/office/2007/relationships/hdphoto" Target="../media/hdphoto4.wdp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5"/>
            <a:ext cx="9148887" cy="6858000"/>
          </a:xfrm>
          <a:prstGeom prst="rect">
            <a:avLst/>
          </a:prstGeom>
        </p:spPr>
      </p:pic>
      <p:pic>
        <p:nvPicPr>
          <p:cNvPr id="15" name="图片 14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056745" y="551396"/>
            <a:ext cx="3542059" cy="35420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20" name="Cleopatra Stratan-Oare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09003" y="-1218595"/>
            <a:ext cx="609600" cy="609600"/>
          </a:xfrm>
          <a:prstGeom prst="rect">
            <a:avLst/>
          </a:prstGeom>
        </p:spPr>
      </p:pic>
      <p:sp>
        <p:nvSpPr>
          <p:cNvPr id="11" name="文本框 16"/>
          <p:cNvSpPr txBox="1"/>
          <p:nvPr/>
        </p:nvSpPr>
        <p:spPr>
          <a:xfrm rot="20823686">
            <a:off x="1711775" y="3757791"/>
            <a:ext cx="8275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9000" dirty="0">
                <a:gradFill>
                  <a:gsLst>
                    <a:gs pos="73000">
                      <a:srgbClr val="00B050"/>
                    </a:gs>
                    <a:gs pos="39000">
                      <a:srgbClr val="AB1564"/>
                    </a:gs>
                  </a:gsLst>
                  <a:lin ang="5400000" scaled="1"/>
                </a:gradFill>
                <a:latin typeface="UTM Cookies" panose="02040603050506020204" pitchFamily="18" charset="0"/>
                <a:ea typeface="方正有猫在简体" panose="02000000000000000000" pitchFamily="2" charset="-122"/>
              </a:rPr>
              <a:t>LUYỆN TẬP</a:t>
            </a:r>
            <a:endParaRPr lang="zh-CN" altLang="en-US" sz="9000" dirty="0">
              <a:gradFill>
                <a:gsLst>
                  <a:gs pos="73000">
                    <a:srgbClr val="00B050"/>
                  </a:gs>
                  <a:gs pos="39000">
                    <a:srgbClr val="AB1564"/>
                  </a:gs>
                </a:gsLst>
                <a:lin ang="5400000" scaled="1"/>
              </a:gradFill>
              <a:latin typeface="UTM Cookies" panose="02040603050506020204" pitchFamily="18" charset="0"/>
              <a:ea typeface="方正有猫在简体" panose="02000000000000000000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30102" y="3082344"/>
            <a:ext cx="1794404" cy="807150"/>
            <a:chOff x="4530102" y="3082344"/>
            <a:chExt cx="1794404" cy="807150"/>
          </a:xfrm>
        </p:grpSpPr>
        <p:sp>
          <p:nvSpPr>
            <p:cNvPr id="17" name="文本框 16"/>
            <p:cNvSpPr txBox="1"/>
            <p:nvPr/>
          </p:nvSpPr>
          <p:spPr>
            <a:xfrm rot="20820471">
              <a:off x="4530102" y="3120053"/>
              <a:ext cx="17535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4400" dirty="0">
                  <a:solidFill>
                    <a:srgbClr val="C00000"/>
                  </a:solidFill>
                  <a:latin typeface="UTM Cookies" panose="02040603050506020204" pitchFamily="18" charset="0"/>
                  <a:ea typeface="方正有猫在简体" panose="02000000000000000000" pitchFamily="2" charset="-122"/>
                </a:rPr>
                <a:t>TOÁN</a:t>
              </a:r>
              <a:endParaRPr lang="zh-CN" altLang="en-US" sz="4400" dirty="0">
                <a:solidFill>
                  <a:srgbClr val="C00000"/>
                </a:solidFill>
                <a:latin typeface="UTM Cookies" panose="02040603050506020204" pitchFamily="18" charset="0"/>
                <a:ea typeface="方正有猫在简体" panose="02000000000000000000" pitchFamily="2" charset="-122"/>
              </a:endParaRPr>
            </a:p>
          </p:txBody>
        </p:sp>
        <p:sp>
          <p:nvSpPr>
            <p:cNvPr id="21" name="文本框 16"/>
            <p:cNvSpPr txBox="1"/>
            <p:nvPr/>
          </p:nvSpPr>
          <p:spPr>
            <a:xfrm rot="20820471">
              <a:off x="4570936" y="3082344"/>
              <a:ext cx="17535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4400" dirty="0">
                  <a:solidFill>
                    <a:srgbClr val="F7B5C7"/>
                  </a:solidFill>
                  <a:latin typeface="UTM Cookies" panose="02040603050506020204" pitchFamily="18" charset="0"/>
                  <a:ea typeface="方正有猫在简体" panose="02000000000000000000" pitchFamily="2" charset="-122"/>
                </a:rPr>
                <a:t>TOÁN</a:t>
              </a:r>
              <a:endParaRPr lang="zh-CN" altLang="en-US" sz="4400" dirty="0">
                <a:solidFill>
                  <a:srgbClr val="F7B5C7"/>
                </a:solidFill>
                <a:latin typeface="UTM Cookies" panose="02040603050506020204" pitchFamily="18" charset="0"/>
                <a:ea typeface="方正有猫在简体" panose="02000000000000000000" pitchFamily="2" charset="-122"/>
              </a:endParaRPr>
            </a:p>
          </p:txBody>
        </p:sp>
      </p:grpSp>
      <p:grpSp>
        <p:nvGrpSpPr>
          <p:cNvPr id="22" name="组合 88">
            <a:extLst>
              <a:ext uri="{FF2B5EF4-FFF2-40B4-BE49-F238E27FC236}">
                <a16:creationId xmlns:a16="http://schemas.microsoft.com/office/drawing/2014/main" id="{34FB36E8-601E-420C-9A28-4FAE948401B6}"/>
              </a:ext>
            </a:extLst>
          </p:cNvPr>
          <p:cNvGrpSpPr/>
          <p:nvPr/>
        </p:nvGrpSpPr>
        <p:grpSpPr>
          <a:xfrm>
            <a:off x="-243155" y="5787097"/>
            <a:ext cx="12678310" cy="1942215"/>
            <a:chOff x="-178084" y="5403982"/>
            <a:chExt cx="12678310" cy="1942215"/>
          </a:xfrm>
        </p:grpSpPr>
        <p:pic>
          <p:nvPicPr>
            <p:cNvPr id="23" name="图片 84">
              <a:extLst>
                <a:ext uri="{FF2B5EF4-FFF2-40B4-BE49-F238E27FC236}">
                  <a16:creationId xmlns:a16="http://schemas.microsoft.com/office/drawing/2014/main" id="{5BAC2A92-6ED8-4570-ACA7-B10008135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85">
              <a:extLst>
                <a:ext uri="{FF2B5EF4-FFF2-40B4-BE49-F238E27FC236}">
                  <a16:creationId xmlns:a16="http://schemas.microsoft.com/office/drawing/2014/main" id="{EF9995A1-7F96-49B2-ADF4-2AB17C0E8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86">
              <a:extLst>
                <a:ext uri="{FF2B5EF4-FFF2-40B4-BE49-F238E27FC236}">
                  <a16:creationId xmlns:a16="http://schemas.microsoft.com/office/drawing/2014/main" id="{981AD548-5D14-44CB-A858-D4838A233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图片 87">
              <a:extLst>
                <a:ext uri="{FF2B5EF4-FFF2-40B4-BE49-F238E27FC236}">
                  <a16:creationId xmlns:a16="http://schemas.microsoft.com/office/drawing/2014/main" id="{75E07BFB-12C0-4EA2-87F8-F1CFC4BB0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11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49000" de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2.59259E-6 L 0.04206 -0.017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91" y="4414836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69" y="-632031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414671" y="771360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72" y="3026490"/>
            <a:ext cx="3723621" cy="2425534"/>
          </a:xfrm>
          <a:prstGeom prst="rect">
            <a:avLst/>
          </a:prstGeom>
        </p:spPr>
      </p:pic>
      <p:grpSp>
        <p:nvGrpSpPr>
          <p:cNvPr id="14" name="组合 88">
            <a:extLst>
              <a:ext uri="{FF2B5EF4-FFF2-40B4-BE49-F238E27FC236}">
                <a16:creationId xmlns:a16="http://schemas.microsoft.com/office/drawing/2014/main" id="{13588FD3-E0AA-4498-B635-3A8780BE4DC3}"/>
              </a:ext>
            </a:extLst>
          </p:cNvPr>
          <p:cNvGrpSpPr/>
          <p:nvPr/>
        </p:nvGrpSpPr>
        <p:grpSpPr>
          <a:xfrm>
            <a:off x="-243155" y="5787097"/>
            <a:ext cx="12678310" cy="1942215"/>
            <a:chOff x="-178084" y="5403982"/>
            <a:chExt cx="12678310" cy="1942215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id="{CD3D52FC-2A35-44B3-BAB1-A234269B7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85">
              <a:extLst>
                <a:ext uri="{FF2B5EF4-FFF2-40B4-BE49-F238E27FC236}">
                  <a16:creationId xmlns:a16="http://schemas.microsoft.com/office/drawing/2014/main" id="{0EE92E7C-F9AD-4D8B-89F7-C4073B95A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86">
              <a:extLst>
                <a:ext uri="{FF2B5EF4-FFF2-40B4-BE49-F238E27FC236}">
                  <a16:creationId xmlns:a16="http://schemas.microsoft.com/office/drawing/2014/main" id="{4B32EDFA-A37E-4100-A255-4E5CEC1BF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87">
              <a:extLst>
                <a:ext uri="{FF2B5EF4-FFF2-40B4-BE49-F238E27FC236}">
                  <a16:creationId xmlns:a16="http://schemas.microsoft.com/office/drawing/2014/main" id="{5D0BCE7D-2754-4DEE-8F8C-EAF9A7997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48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8838"/>
            <a:ext cx="11562637" cy="866734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04" y="3533376"/>
            <a:ext cx="6389324" cy="3324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161" y="1652044"/>
            <a:ext cx="10144623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3" y="-2202110"/>
            <a:ext cx="11359557" cy="8515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58" y="1562629"/>
            <a:ext cx="9833700" cy="3206774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42" y="3691984"/>
            <a:ext cx="9448800" cy="316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9468" b="20232"/>
          <a:stretch/>
        </p:blipFill>
        <p:spPr>
          <a:xfrm>
            <a:off x="0" y="-1"/>
            <a:ext cx="12192000" cy="6883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40" y="468121"/>
            <a:ext cx="10736120" cy="5981701"/>
          </a:xfrm>
          <a:prstGeom prst="rect">
            <a:avLst/>
          </a:prstGeom>
        </p:spPr>
      </p:pic>
      <p:pic>
        <p:nvPicPr>
          <p:cNvPr id="77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31" y="4350125"/>
            <a:ext cx="2012746" cy="2441200"/>
          </a:xfrm>
          <a:prstGeom prst="rect">
            <a:avLst/>
          </a:prstGeom>
        </p:spPr>
      </p:pic>
      <p:pic>
        <p:nvPicPr>
          <p:cNvPr id="70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158" y="54007"/>
            <a:ext cx="2445091" cy="23102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8873"/>
          <a:stretch/>
        </p:blipFill>
        <p:spPr>
          <a:xfrm>
            <a:off x="2391983" y="2673978"/>
            <a:ext cx="6290698" cy="2547921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1820995" y="166335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2351555" y="1663358"/>
            <a:ext cx="263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</a:rPr>
              <a:t>Tính nhẩm.</a:t>
            </a:r>
          </a:p>
        </p:txBody>
      </p:sp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4304" y="506298"/>
            <a:ext cx="2834151" cy="1093613"/>
          </a:xfrm>
          <a:prstGeom prst="rect">
            <a:avLst/>
          </a:prstGeom>
          <a:noFill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470450" y="2932207"/>
            <a:ext cx="9284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= 8</a:t>
            </a:r>
            <a:endParaRPr lang="vi-VN" sz="3800" b="1" dirty="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436977" y="3765004"/>
            <a:ext cx="9284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= 3</a:t>
            </a:r>
            <a:endParaRPr lang="vi-VN" sz="3800" b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432380" y="4476098"/>
            <a:ext cx="9284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= 2</a:t>
            </a:r>
            <a:endParaRPr lang="vi-VN" sz="3800" b="1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8002916" y="2878723"/>
            <a:ext cx="11993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= 20</a:t>
            </a:r>
            <a:endParaRPr lang="vi-VN" sz="3800" b="1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7981900" y="3733805"/>
            <a:ext cx="9284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= 4</a:t>
            </a:r>
            <a:endParaRPr lang="vi-VN" sz="3800" b="1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7981900" y="4514019"/>
            <a:ext cx="9284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= 5</a:t>
            </a:r>
            <a:endParaRPr lang="vi-VN" sz="3800" b="1" dirty="0">
              <a:solidFill>
                <a:srgbClr val="FF0000"/>
              </a:solidFill>
            </a:endParaRPr>
          </a:p>
        </p:txBody>
      </p:sp>
      <p:pic>
        <p:nvPicPr>
          <p:cNvPr id="86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9119" y="4538416"/>
            <a:ext cx="3602881" cy="22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/>
      <p:bldP spid="73" grpId="0"/>
      <p:bldP spid="74" grpId="0"/>
      <p:bldP spid="75" grpId="0"/>
      <p:bldP spid="76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84" y="338240"/>
            <a:ext cx="9682051" cy="54610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85" y="2982482"/>
            <a:ext cx="9448800" cy="316601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1496131" y="1235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2</a:t>
            </a:r>
            <a:endParaRPr lang="vi-VN" sz="3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2216534" y="1197774"/>
            <a:ext cx="7758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Viết tích thành tổng rồi tính (theo mẫu).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2840393" y="2100453"/>
            <a:ext cx="5713029" cy="1620693"/>
            <a:chOff x="1313001" y="2225190"/>
            <a:chExt cx="4974462" cy="14357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4" y="2352192"/>
                  <a:ext cx="4618949" cy="1308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3000" b="1" dirty="0">
                      <a:solidFill>
                        <a:srgbClr val="FF0000"/>
                      </a:solidFill>
                    </a:rPr>
                    <a:t>Mẫu: 8 </a:t>
                  </a:r>
                  <a14:m>
                    <m:oMath xmlns:m="http://schemas.openxmlformats.org/officeDocument/2006/math">
                      <m:r>
                        <a:rPr lang="vi-VN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3000" b="1" dirty="0">
                      <a:solidFill>
                        <a:srgbClr val="FF0000"/>
                      </a:solidFill>
                    </a:rPr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3000" b="1" dirty="0">
                      <a:solidFill>
                        <a:srgbClr val="FF0000"/>
                      </a:solidFill>
                    </a:rPr>
                    <a:t>         8 </a:t>
                  </a:r>
                  <a14:m>
                    <m:oMath xmlns:m="http://schemas.openxmlformats.org/officeDocument/2006/math">
                      <m:r>
                        <a:rPr lang="vi-VN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3000" b="1" dirty="0">
                      <a:solidFill>
                        <a:srgbClr val="FF0000"/>
                      </a:solidFill>
                    </a:rPr>
                    <a:t>3 = 24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4" y="2352192"/>
                  <a:ext cx="4618949" cy="1308717"/>
                </a:xfrm>
                <a:prstGeom prst="rect">
                  <a:avLst/>
                </a:prstGeom>
                <a:blipFill>
                  <a:blip r:embed="rId6"/>
                  <a:stretch>
                    <a:fillRect l="-2759" b="-61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85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62" y="997495"/>
            <a:ext cx="8097795" cy="6070102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680" y="1042701"/>
            <a:ext cx="5292199" cy="2752824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62" y="974828"/>
            <a:ext cx="5292199" cy="2752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1520481" y="1332963"/>
                <a:ext cx="15263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b="1" dirty="0"/>
                  <a:t>a) 7 </a:t>
                </a:r>
                <a14:m>
                  <m:oMath xmlns:m="http://schemas.openxmlformats.org/officeDocument/2006/math">
                    <m:r>
                      <a:rPr lang="vi-VN" sz="3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000" b="1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481" y="1332963"/>
                <a:ext cx="1526380" cy="553998"/>
              </a:xfrm>
              <a:prstGeom prst="rect">
                <a:avLst/>
              </a:prstGeom>
              <a:blipFill>
                <a:blip r:embed="rId5"/>
                <a:stretch>
                  <a:fillRect l="-9163" t="-14286" r="-8367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7942747" y="1431244"/>
                <a:ext cx="154882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b="1" dirty="0"/>
                  <a:t>b) 8 </a:t>
                </a:r>
                <a14:m>
                  <m:oMath xmlns:m="http://schemas.openxmlformats.org/officeDocument/2006/math">
                    <m:r>
                      <a:rPr lang="vi-VN" sz="3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000" b="1" dirty="0"/>
                  <a:t>4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747" y="1431244"/>
                <a:ext cx="1548822" cy="553998"/>
              </a:xfrm>
              <a:prstGeom prst="rect">
                <a:avLst/>
              </a:prstGeom>
              <a:blipFill>
                <a:blip r:embed="rId6"/>
                <a:stretch>
                  <a:fillRect l="-9449" t="-14286" r="-8268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4247581" y="3860275"/>
                <a:ext cx="15263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b="1" dirty="0"/>
                  <a:t>c) 6 </a:t>
                </a:r>
                <a14:m>
                  <m:oMath xmlns:m="http://schemas.openxmlformats.org/officeDocument/2006/math">
                    <m:r>
                      <a:rPr lang="vi-VN" sz="3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000" b="1" dirty="0"/>
                  <a:t>5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81" y="3860275"/>
                <a:ext cx="1526380" cy="553998"/>
              </a:xfrm>
              <a:prstGeom prst="rect">
                <a:avLst/>
              </a:prstGeom>
              <a:blipFill>
                <a:blip r:embed="rId7"/>
                <a:stretch>
                  <a:fillRect l="-9600" t="-14286" r="-8400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943930" y="1904505"/>
                <a:ext cx="390042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000" b="1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000" b="1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000" b="1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000" b="1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30" y="1904505"/>
                <a:ext cx="3900427" cy="1477328"/>
              </a:xfrm>
              <a:prstGeom prst="rect">
                <a:avLst/>
              </a:prstGeom>
              <a:blipFill>
                <a:blip r:embed="rId8"/>
                <a:stretch>
                  <a:fillRect l="-3750" r="-2656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6709502" y="1927849"/>
                <a:ext cx="4552849" cy="1391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000" b="1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000" b="1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000" b="1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000" b="1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502" y="1927849"/>
                <a:ext cx="4552849" cy="1391728"/>
              </a:xfrm>
              <a:prstGeom prst="rect">
                <a:avLst/>
              </a:prstGeom>
              <a:blipFill>
                <a:blip r:embed="rId9"/>
                <a:stretch>
                  <a:fillRect l="-3217" r="-2279" b="-1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3011200" y="4546897"/>
                <a:ext cx="5205271" cy="1391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000" b="1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000" b="1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000" b="1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000" b="1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00" y="4546897"/>
                <a:ext cx="5205271" cy="1391728"/>
              </a:xfrm>
              <a:prstGeom prst="rect">
                <a:avLst/>
              </a:prstGeom>
              <a:blipFill>
                <a:blip r:embed="rId10"/>
                <a:stretch>
                  <a:fillRect l="-2810" r="-1756" b="-1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32" y="915805"/>
            <a:ext cx="5522875" cy="6442938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48" y="3677587"/>
            <a:ext cx="2781162" cy="31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0792" y="794887"/>
            <a:ext cx="8942501" cy="57555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09" y="226447"/>
            <a:ext cx="9945781" cy="68356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810" y="3314297"/>
            <a:ext cx="2590454" cy="35256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19267" y="25657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983159" y="256577"/>
            <a:ext cx="1116312" cy="472051"/>
            <a:chOff x="1870518" y="1440653"/>
            <a:chExt cx="1116312" cy="4616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2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2391684" y="1626718"/>
            <a:ext cx="7361004" cy="3317901"/>
            <a:chOff x="3905544" y="276786"/>
            <a:chExt cx="6667327" cy="29175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5810487" y="2231690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8907236" y="212120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5836473" y="3716387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8087002" y="371027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932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DAF78AF2-5672-4187-82A2-F537D39FE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43" y="-321904"/>
            <a:ext cx="8881756" cy="7501808"/>
          </a:xfrm>
          <a:prstGeom prst="rect">
            <a:avLst/>
          </a:prstGeom>
        </p:spPr>
      </p:pic>
      <p:pic>
        <p:nvPicPr>
          <p:cNvPr id="10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15" y="580146"/>
            <a:ext cx="5857875" cy="1428750"/>
          </a:xfrm>
          <a:prstGeom prst="rect">
            <a:avLst/>
          </a:prstGeom>
        </p:spPr>
      </p:pic>
      <p:pic>
        <p:nvPicPr>
          <p:cNvPr id="11" name="PA_图片 10">
            <a:extLst>
              <a:ext uri="{FF2B5EF4-FFF2-40B4-BE49-F238E27FC236}">
                <a16:creationId xmlns:a16="http://schemas.microsoft.com/office/drawing/2014/main" id="{14F921B8-30B6-493E-8118-A8686CBDB1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57" y="915336"/>
            <a:ext cx="2735943" cy="273594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6466060" y="357580"/>
            <a:ext cx="483379" cy="4220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4303707" y="2717477"/>
            <a:ext cx="6669093" cy="31700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89" y="2093462"/>
            <a:ext cx="4236329" cy="46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0326 0.8523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60" y="-41724"/>
            <a:ext cx="9222640" cy="6581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6119880" y="2422206"/>
            <a:ext cx="1980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/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3857234" y="2917266"/>
            <a:ext cx="67139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4577227" y="4040294"/>
                <a:ext cx="5065485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5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5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227" y="4040294"/>
                <a:ext cx="5065485" cy="630942"/>
              </a:xfrm>
              <a:prstGeom prst="rect">
                <a:avLst/>
              </a:prstGeom>
              <a:blipFill>
                <a:blip r:embed="rId4"/>
                <a:stretch>
                  <a:fillRect t="-15534" b="-34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5567704" y="4582945"/>
            <a:ext cx="54430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500" dirty="0">
                <a:solidFill>
                  <a:srgbClr val="FF0000"/>
                </a:solidFill>
              </a:rPr>
              <a:t>Đáp số: 10 bông hoa.</a:t>
            </a:r>
          </a:p>
        </p:txBody>
      </p:sp>
      <p:pic>
        <p:nvPicPr>
          <p:cNvPr id="8" name="Picture 7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431FE33-AF98-48A8-82AB-CC2AF699C7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6" y="1838425"/>
            <a:ext cx="4140610" cy="48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DEC16D0-435F-4EBF-AA3F-DC60154E6DB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儿童卡通PPT [自动保存的]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200</Words>
  <Application>Microsoft Office PowerPoint</Application>
  <PresentationFormat>Widescreen</PresentationFormat>
  <Paragraphs>45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SVN-Newton</vt:lpstr>
      <vt:lpstr>Arial</vt:lpstr>
      <vt:lpstr>#9Slide07 Altus</vt:lpstr>
      <vt:lpstr>等线</vt:lpstr>
      <vt:lpstr>UTM Cookies</vt:lpstr>
      <vt:lpstr>#9Slide07 HoneyCream</vt:lpstr>
      <vt:lpstr>Times New Roman</vt:lpstr>
      <vt:lpstr>Cambria Math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儿童卡通PPT [自动保存的]</dc:title>
  <dc:creator>MANG NON</dc:creator>
  <cp:keywords>MĂNG NON TEAM</cp:keywords>
  <cp:lastModifiedBy>SingPC</cp:lastModifiedBy>
  <cp:revision>82</cp:revision>
  <dcterms:created xsi:type="dcterms:W3CDTF">2016-11-30T05:40:27Z</dcterms:created>
  <dcterms:modified xsi:type="dcterms:W3CDTF">2024-04-05T13:56:47Z</dcterms:modified>
</cp:coreProperties>
</file>