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77" r:id="rId3"/>
  </p:sldMasterIdLst>
  <p:notesMasterIdLst>
    <p:notesMasterId r:id="rId12"/>
  </p:notesMasterIdLst>
  <p:sldIdLst>
    <p:sldId id="257" r:id="rId4"/>
    <p:sldId id="321" r:id="rId5"/>
    <p:sldId id="322" r:id="rId6"/>
    <p:sldId id="323" r:id="rId7"/>
    <p:sldId id="319" r:id="rId8"/>
    <p:sldId id="324" r:id="rId9"/>
    <p:sldId id="326" r:id="rId10"/>
    <p:sldId id="261" r:id="rId11"/>
  </p:sldIdLst>
  <p:sldSz cx="12192000" cy="6858000"/>
  <p:notesSz cx="6858000" cy="9144000"/>
  <p:embeddedFontLst>
    <p:embeddedFont>
      <p:font typeface="Cambria" panose="02040503050406030204" pitchFamily="18" charset="0"/>
      <p:regular r:id="rId13"/>
      <p:bold r:id="rId14"/>
      <p:italic r:id="rId15"/>
      <p:boldItalic r:id="rId16"/>
    </p:embeddedFont>
    <p:embeddedFont>
      <p:font typeface="SVN-Newton" panose="020B060402020202020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BADC"/>
    <a:srgbClr val="127366"/>
    <a:srgbClr val="781C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1" autoAdjust="0"/>
    <p:restoredTop sz="94660"/>
  </p:normalViewPr>
  <p:slideViewPr>
    <p:cSldViewPr snapToGrid="0">
      <p:cViewPr varScale="1">
        <p:scale>
          <a:sx n="86" d="100"/>
          <a:sy n="86" d="100"/>
        </p:scale>
        <p:origin x="108"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03A49-5F5B-441D-8426-7746398CD5F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090A0-0F69-433D-B7DE-3BF8C2211465}" type="slidenum">
              <a:rPr lang="en-US" smtClean="0"/>
              <a:t>‹#›</a:t>
            </a:fld>
            <a:endParaRPr lang="en-US"/>
          </a:p>
        </p:txBody>
      </p:sp>
    </p:spTree>
    <p:extLst>
      <p:ext uri="{BB962C8B-B14F-4D97-AF65-F5344CB8AC3E}">
        <p14:creationId xmlns:p14="http://schemas.microsoft.com/office/powerpoint/2010/main" val="422066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99983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92872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34517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476C006-CC0A-22DA-AF33-23A3B9AC4067}"/>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73650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74E657-AA26-ACF6-6E08-566DAD4C7E05}"/>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6585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60E3010-BC61-8F12-09BA-BF5A227D65CA}"/>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644052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6B9B61F-EA71-5B3C-E2D9-F1A9E863F6F2}"/>
              </a:ext>
            </a:extLst>
          </p:cNvPr>
          <p:cNvPicPr>
            <a:picLocks noChangeAspect="1"/>
          </p:cNvPicPr>
          <p:nvPr userDrawn="1"/>
        </p:nvPicPr>
        <p:blipFill>
          <a:blip r:embed="rId3"/>
          <a:stretch>
            <a:fillRect/>
          </a:stretch>
        </p:blipFill>
        <p:spPr>
          <a:xfrm>
            <a:off x="-470983" y="6488759"/>
            <a:ext cx="1542422" cy="518205"/>
          </a:xfrm>
          <a:prstGeom prst="rect">
            <a:avLst/>
          </a:prstGeom>
        </p:spPr>
      </p:pic>
    </p:spTree>
    <p:extLst>
      <p:ext uri="{BB962C8B-B14F-4D97-AF65-F5344CB8AC3E}">
        <p14:creationId xmlns:p14="http://schemas.microsoft.com/office/powerpoint/2010/main" val="10472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pic>
        <p:nvPicPr>
          <p:cNvPr id="8" name="Picture 7">
            <a:extLst>
              <a:ext uri="{FF2B5EF4-FFF2-40B4-BE49-F238E27FC236}">
                <a16:creationId xmlns:a16="http://schemas.microsoft.com/office/drawing/2014/main"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343233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8" name="Rectangle: Rounded Corners 7">
            <a:extLst>
              <a:ext uri="{FF2B5EF4-FFF2-40B4-BE49-F238E27FC236}">
                <a16:creationId xmlns:a16="http://schemas.microsoft.com/office/drawing/2014/main"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FA98EF-DD93-3848-E0CF-73A26DA3C154}"/>
              </a:ext>
            </a:extLst>
          </p:cNvPr>
          <p:cNvPicPr>
            <a:picLocks noChangeAspect="1"/>
          </p:cNvPicPr>
          <p:nvPr userDrawn="1"/>
        </p:nvPicPr>
        <p:blipFill>
          <a:blip r:embed="rId3"/>
          <a:stretch>
            <a:fillRect/>
          </a:stretch>
        </p:blipFill>
        <p:spPr>
          <a:xfrm>
            <a:off x="-501580" y="6462372"/>
            <a:ext cx="1542422" cy="518205"/>
          </a:xfrm>
          <a:prstGeom prst="rect">
            <a:avLst/>
          </a:prstGeom>
        </p:spPr>
      </p:pic>
    </p:spTree>
    <p:extLst>
      <p:ext uri="{BB962C8B-B14F-4D97-AF65-F5344CB8AC3E}">
        <p14:creationId xmlns:p14="http://schemas.microsoft.com/office/powerpoint/2010/main" val="158170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3FEF-1C7C-60D5-2234-7CBB89F49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6957B-54C8-0750-8A61-D01E20CA0E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2E43D-D236-E4DA-5425-7FADA83B486D}"/>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61F0A964-7FEB-4E16-E98E-5E7CF580D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1C03-66A0-2687-0F98-D52AA0305DD5}"/>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29839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6B8AF-2638-3024-415F-144BFA284E2B}"/>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D48F071C-D8F2-2FFA-3ACD-B21F4BF70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4C868-8A73-E65F-3C4E-8C0A82B9B5BE}"/>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pic>
        <p:nvPicPr>
          <p:cNvPr id="8" name="Picture 7">
            <a:extLst>
              <a:ext uri="{FF2B5EF4-FFF2-40B4-BE49-F238E27FC236}">
                <a16:creationId xmlns:a16="http://schemas.microsoft.com/office/drawing/2014/main"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spTree>
    <p:extLst>
      <p:ext uri="{BB962C8B-B14F-4D97-AF65-F5344CB8AC3E}">
        <p14:creationId xmlns:p14="http://schemas.microsoft.com/office/powerpoint/2010/main" val="10465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F79-57AA-20DC-2A22-CE54BF0A7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329B33-04AB-D2B1-DE87-1BB25B5E79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8ECE4E-C0CB-EAF7-3A94-94309BA2E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C59E-2D00-21BB-BEC1-8623B0184A79}"/>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6" name="Footer Placeholder 5">
            <a:extLst>
              <a:ext uri="{FF2B5EF4-FFF2-40B4-BE49-F238E27FC236}">
                <a16:creationId xmlns:a16="http://schemas.microsoft.com/office/drawing/2014/main" id="{3165FE70-B689-AC0F-0344-357936755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813B-B089-8BEB-AC98-2E08C23CF57A}"/>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spTree>
    <p:extLst>
      <p:ext uri="{BB962C8B-B14F-4D97-AF65-F5344CB8AC3E}">
        <p14:creationId xmlns:p14="http://schemas.microsoft.com/office/powerpoint/2010/main" val="527190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41154-EEED-1105-319B-6223DCCCF5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B0473-8527-43F1-84F1-8932179C0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DED9E-B168-65DC-F6D9-AEA68869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7951CD-D42F-6D41-3455-781C79B74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B733BE-E476-4396-3CDB-290C4D43F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D09F99-96FA-AB60-077C-5C96BD818FEB}"/>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8" name="Footer Placeholder 7">
            <a:extLst>
              <a:ext uri="{FF2B5EF4-FFF2-40B4-BE49-F238E27FC236}">
                <a16:creationId xmlns:a16="http://schemas.microsoft.com/office/drawing/2014/main" id="{8627FA44-7330-0F55-046B-F1FA4E53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81BC0B-7F66-D0BE-4703-B13EC11591A7}"/>
              </a:ext>
            </a:extLst>
          </p:cNvPr>
          <p:cNvSpPr>
            <a:spLocks noGrp="1"/>
          </p:cNvSpPr>
          <p:nvPr>
            <p:ph type="sldNum" sz="quarter" idx="12"/>
          </p:nvPr>
        </p:nvSpPr>
        <p:spPr/>
        <p:txBody>
          <a:bodyPr/>
          <a:lstStyle/>
          <a:p>
            <a:fld id="{D8B5F8FD-F93E-4078-A38C-AF467D5B6572}" type="slidenum">
              <a:rPr lang="en-US" smtClean="0"/>
              <a:t>‹#›</a:t>
            </a:fld>
            <a:endParaRPr lang="en-US"/>
          </a:p>
        </p:txBody>
      </p:sp>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spTree>
    <p:extLst>
      <p:ext uri="{BB962C8B-B14F-4D97-AF65-F5344CB8AC3E}">
        <p14:creationId xmlns:p14="http://schemas.microsoft.com/office/powerpoint/2010/main" val="346371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9155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5736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087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p:txBody>
          <a:bodyPr/>
          <a:lstStyle/>
          <a:p>
            <a:fld id="{5E529051-3B0B-4F01-9C6E-0742C3D94F2F}" type="datetimeFigureOut">
              <a:rPr lang="en-US" smtClean="0"/>
              <a:t>4/5/2024</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69990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29051-3B0B-4F01-9C6E-0742C3D94F2F}" type="datetimeFigureOut">
              <a:rPr lang="en-US" smtClean="0"/>
              <a:t>4/5/2024</a:t>
            </a:fld>
            <a:endParaRPr lang="en-US"/>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F8FD-F93E-4078-A38C-AF467D5B6572}" type="slidenum">
              <a:rPr lang="en-US" smtClean="0"/>
              <a:t>‹#›</a:t>
            </a:fld>
            <a:endParaRPr lang="en-US"/>
          </a:p>
        </p:txBody>
      </p:sp>
      <p:sp>
        <p:nvSpPr>
          <p:cNvPr id="7" name="TextBox 3">
            <a:extLst>
              <a:ext uri="{FF2B5EF4-FFF2-40B4-BE49-F238E27FC236}">
                <a16:creationId xmlns:a16="http://schemas.microsoft.com/office/drawing/2014/main"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FA870BB-4699-B177-0895-BFD8F486ED7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B503DAF4-A93C-E212-59F4-938F29F3FCE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85D2A662-D6BC-E005-F579-C1B0C5E054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2F9ADC4F-F1EC-9DB9-1416-B890CC568FE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FCCD1FC6-8226-13E0-458E-B011954DC41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7F5A4E35-7C07-064F-3436-ADBFE77A8058}"/>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2C3CA6E9-4B91-7434-AE09-8E47F33D3CF9}"/>
              </a:ext>
            </a:extLst>
          </p:cNvPr>
          <p:cNvPicPr>
            <a:picLocks noChangeAspect="1"/>
          </p:cNvPicPr>
          <p:nvPr userDrawn="1"/>
        </p:nvPicPr>
        <p:blipFill>
          <a:blip r:embed="rId16"/>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18197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84A6CF8-6A4C-B34E-B571-9C507AAD4BA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444202D-2F9C-6342-41D3-2B2E367DF9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5640E46A-5C8D-EC58-AA67-EE86393CEE1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46CB42B2-ED89-195F-555B-F897F9A0D1F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FBAC3E51-F03D-2192-37F8-CF1350F792A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0C9B821A-ED86-603A-25B8-A2AA92DA007F}"/>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9F458233-BCD8-2FE8-F868-D7A5F9B6846A}"/>
              </a:ext>
            </a:extLst>
          </p:cNvPr>
          <p:cNvPicPr>
            <a:picLocks noChangeAspect="1"/>
          </p:cNvPicPr>
          <p:nvPr userDrawn="1"/>
        </p:nvPicPr>
        <p:blipFill>
          <a:blip r:embed="rId9"/>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5AB5A0D1-E827-158C-BDC4-C402F0C48B79}"/>
              </a:ext>
            </a:extLst>
          </p:cNvPr>
          <p:cNvPicPr>
            <a:picLocks noChangeAspect="1"/>
          </p:cNvPicPr>
          <p:nvPr userDrawn="1"/>
        </p:nvPicPr>
        <p:blipFill>
          <a:blip r:embed="rId10"/>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2A2A9A55-AD72-3873-BADB-AAA38BBC7EDB}"/>
              </a:ext>
            </a:extLst>
          </p:cNvPr>
          <p:cNvPicPr>
            <a:picLocks noChangeAspect="1"/>
          </p:cNvPicPr>
          <p:nvPr userDrawn="1"/>
        </p:nvPicPr>
        <p:blipFill>
          <a:blip r:embed="rId11"/>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956671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5393-B2AD-5BB0-B705-0E7EE610B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AAE1F-1FDE-8B2E-4AE6-0FF63DC7C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432F2-158A-1737-E637-338FAAB8E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425503-9B2A-0664-AA37-391EBECE1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D86757-03BE-AD92-387D-B6A4D031D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345FBC1B-CC1E-6710-DCE5-9FD7C77D911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12E83D-10CC-331C-7C2C-DA52F405FB2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09B5986-C68B-9C0E-A0D8-A2811B0D96A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FA6499B0-39E6-3CFC-3753-5A93945815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DB0FD65-6DDF-80F8-FCFF-0F68114400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16A63A6-DF4F-71D3-DE61-4AFC99EF5509}"/>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CCB49D1E-C34E-553D-FAE9-D4E44885B26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D6F991FA-39BF-E6A3-AFD5-C159EAF241BF}"/>
              </a:ext>
            </a:extLst>
          </p:cNvPr>
          <p:cNvPicPr>
            <a:picLocks noChangeAspect="1"/>
          </p:cNvPicPr>
          <p:nvPr userDrawn="1"/>
        </p:nvPicPr>
        <p:blipFill>
          <a:blip r:embed="rId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99BB8949-F95A-6566-4DB3-EC409985B5F5}"/>
              </a:ext>
            </a:extLst>
          </p:cNvPr>
          <p:cNvPicPr>
            <a:picLocks noChangeAspect="1"/>
          </p:cNvPicPr>
          <p:nvPr userDrawn="1"/>
        </p:nvPicPr>
        <p:blipFill>
          <a:blip r:embed="rId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155596124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003187" y="208260"/>
            <a:ext cx="3310344" cy="2312991"/>
          </a:xfrm>
          <a:prstGeom prst="rect">
            <a:avLst/>
          </a:prstGeom>
        </p:spPr>
      </p:pic>
      <p:pic>
        <p:nvPicPr>
          <p:cNvPr id="10" name="Picture 9">
            <a:extLst>
              <a:ext uri="{FF2B5EF4-FFF2-40B4-BE49-F238E27FC236}">
                <a16:creationId xmlns:a16="http://schemas.microsoft.com/office/drawing/2014/main"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5" name="TextBox 4">
            <a:extLst>
              <a:ext uri="{FF2B5EF4-FFF2-40B4-BE49-F238E27FC236}">
                <a16:creationId xmlns:a16="http://schemas.microsoft.com/office/drawing/2014/main" id="{224CBAF9-1A3B-07C5-590C-6164C87592A6}"/>
              </a:ext>
            </a:extLst>
          </p:cNvPr>
          <p:cNvSpPr txBox="1"/>
          <p:nvPr/>
        </p:nvSpPr>
        <p:spPr>
          <a:xfrm>
            <a:off x="5196388" y="1069894"/>
            <a:ext cx="1799224" cy="769441"/>
          </a:xfrm>
          <a:prstGeom prst="rect">
            <a:avLst/>
          </a:prstGeom>
          <a:noFill/>
        </p:spPr>
        <p:txBody>
          <a:bodyPr wrap="square" rtlCol="0">
            <a:spAutoFit/>
          </a:bodyPr>
          <a:lstStyle/>
          <a:p>
            <a:pPr algn="ctr"/>
            <a:r>
              <a:rPr lang="en-US" sz="4400" b="1" dirty="0">
                <a:solidFill>
                  <a:srgbClr val="6A2F0F"/>
                </a:solidFill>
                <a:latin typeface="Cambria" panose="02040503050406030204" pitchFamily="18" charset="0"/>
              </a:rPr>
              <a:t>ĐỌC</a:t>
            </a:r>
          </a:p>
        </p:txBody>
      </p:sp>
      <p:pic>
        <p:nvPicPr>
          <p:cNvPr id="6" name="Picture 5">
            <a:extLst>
              <a:ext uri="{FF2B5EF4-FFF2-40B4-BE49-F238E27FC236}">
                <a16:creationId xmlns:a16="http://schemas.microsoft.com/office/drawing/2014/main" id="{F5724AFB-C448-1342-814C-1FC832D03128}"/>
              </a:ext>
            </a:extLst>
          </p:cNvPr>
          <p:cNvPicPr>
            <a:picLocks noChangeAspect="1"/>
          </p:cNvPicPr>
          <p:nvPr/>
        </p:nvPicPr>
        <p:blipFill>
          <a:blip r:embed="rId4"/>
          <a:stretch>
            <a:fillRect/>
          </a:stretch>
        </p:blipFill>
        <p:spPr>
          <a:xfrm>
            <a:off x="3495355" y="-135860"/>
            <a:ext cx="5201289" cy="1736346"/>
          </a:xfrm>
          <a:prstGeom prst="rect">
            <a:avLst/>
          </a:prstGeom>
        </p:spPr>
      </p:pic>
      <p:pic>
        <p:nvPicPr>
          <p:cNvPr id="18" name="Picture 17">
            <a:extLst>
              <a:ext uri="{FF2B5EF4-FFF2-40B4-BE49-F238E27FC236}">
                <a16:creationId xmlns:a16="http://schemas.microsoft.com/office/drawing/2014/main" id="{0A355182-C68A-7199-0ACA-829E25CADC70}"/>
              </a:ext>
            </a:extLst>
          </p:cNvPr>
          <p:cNvPicPr>
            <a:picLocks noChangeAspect="1"/>
          </p:cNvPicPr>
          <p:nvPr/>
        </p:nvPicPr>
        <p:blipFill>
          <a:blip r:embed="rId5"/>
          <a:stretch>
            <a:fillRect/>
          </a:stretch>
        </p:blipFill>
        <p:spPr>
          <a:xfrm>
            <a:off x="777226" y="1626650"/>
            <a:ext cx="10637546" cy="2057467"/>
          </a:xfrm>
          <a:prstGeom prst="rect">
            <a:avLst/>
          </a:prstGeom>
        </p:spPr>
      </p:pic>
      <p:sp>
        <p:nvSpPr>
          <p:cNvPr id="19" name="TextBox 18">
            <a:extLst>
              <a:ext uri="{FF2B5EF4-FFF2-40B4-BE49-F238E27FC236}">
                <a16:creationId xmlns:a16="http://schemas.microsoft.com/office/drawing/2014/main" id="{C75D8B8A-159B-5FCA-E0D8-5DDAD940F9C2}"/>
              </a:ext>
            </a:extLst>
          </p:cNvPr>
          <p:cNvSpPr txBox="1"/>
          <p:nvPr/>
        </p:nvSpPr>
        <p:spPr>
          <a:xfrm>
            <a:off x="3395407" y="3956335"/>
            <a:ext cx="7200410" cy="830997"/>
          </a:xfrm>
          <a:prstGeom prst="rect">
            <a:avLst/>
          </a:prstGeom>
          <a:noFill/>
        </p:spPr>
        <p:txBody>
          <a:bodyPr wrap="square">
            <a:spAutoFit/>
          </a:bodyPr>
          <a:lstStyle/>
          <a:p>
            <a:pPr algn="ctr"/>
            <a:r>
              <a:rPr lang="en-US" sz="4800" b="1" dirty="0">
                <a:solidFill>
                  <a:srgbClr val="33275D"/>
                </a:solidFill>
                <a:latin typeface="Cambria" panose="02040503050406030204" pitchFamily="18" charset="0"/>
                <a:ea typeface="Cambria" panose="02040503050406030204" pitchFamily="18" charset="0"/>
                <a:cs typeface="Arial" panose="020B0604020202020204" pitchFamily="34" charset="0"/>
              </a:rPr>
              <a:t>Trang 42 - 43</a:t>
            </a:r>
          </a:p>
        </p:txBody>
      </p:sp>
    </p:spTree>
    <p:extLst>
      <p:ext uri="{BB962C8B-B14F-4D97-AF65-F5344CB8AC3E}">
        <p14:creationId xmlns:p14="http://schemas.microsoft.com/office/powerpoint/2010/main" val="11254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stralia xác định một loài khủng long mới có kích thước lớn nhất | Nhìn ra  thế giới | Báo ảnh Dân tộc và Miền núi">
            <a:extLst>
              <a:ext uri="{FF2B5EF4-FFF2-40B4-BE49-F238E27FC236}">
                <a16:creationId xmlns:a16="http://schemas.microsoft.com/office/drawing/2014/main" id="{612369D7-717F-4D2A-F11D-597E1817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041" y="3055206"/>
            <a:ext cx="4422308" cy="2917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Khủng long Tyrannosaurus Rex">
            <a:extLst>
              <a:ext uri="{FF2B5EF4-FFF2-40B4-BE49-F238E27FC236}">
                <a16:creationId xmlns:a16="http://schemas.microsoft.com/office/drawing/2014/main" id="{D7EA9617-776C-1522-CDBA-BA2DCF9FD7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667">
                        <a14:foregroundMark x1="90667" y1="37333" x2="90667" y2="37333"/>
                      </a14:backgroundRemoval>
                    </a14:imgEffect>
                  </a14:imgLayer>
                </a14:imgProps>
              </a:ext>
              <a:ext uri="{28A0092B-C50C-407E-A947-70E740481C1C}">
                <a14:useLocalDpi xmlns:a14="http://schemas.microsoft.com/office/drawing/2010/main" val="0"/>
              </a:ext>
            </a:extLst>
          </a:blip>
          <a:srcRect/>
          <a:stretch>
            <a:fillRect/>
          </a:stretch>
        </p:blipFill>
        <p:spPr bwMode="auto">
          <a:xfrm>
            <a:off x="7647032" y="-427678"/>
            <a:ext cx="4505742" cy="4505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271565-83F8-A646-CEDF-B1B6A7091C71}"/>
              </a:ext>
            </a:extLst>
          </p:cNvPr>
          <p:cNvPicPr>
            <a:picLocks noChangeAspect="1"/>
          </p:cNvPicPr>
          <p:nvPr/>
        </p:nvPicPr>
        <p:blipFill rotWithShape="1">
          <a:blip r:embed="rId5">
            <a:extLst>
              <a:ext uri="{28A0092B-C50C-407E-A947-70E740481C1C}">
                <a14:useLocalDpi xmlns:a14="http://schemas.microsoft.com/office/drawing/2010/main" val="0"/>
              </a:ext>
            </a:extLst>
          </a:blip>
          <a:srcRect l="24378" t="-1633" r="52864" b="55238"/>
          <a:stretch/>
        </p:blipFill>
        <p:spPr>
          <a:xfrm>
            <a:off x="921740" y="3221064"/>
            <a:ext cx="2379837" cy="3367321"/>
          </a:xfrm>
          <a:prstGeom prst="rect">
            <a:avLst/>
          </a:prstGeom>
        </p:spPr>
      </p:pic>
      <p:grpSp>
        <p:nvGrpSpPr>
          <p:cNvPr id="11" name="Group 10">
            <a:extLst>
              <a:ext uri="{FF2B5EF4-FFF2-40B4-BE49-F238E27FC236}">
                <a16:creationId xmlns:a16="http://schemas.microsoft.com/office/drawing/2014/main" id="{054B3C91-1EFD-DBE0-A9E2-3FDED986FF62}"/>
              </a:ext>
            </a:extLst>
          </p:cNvPr>
          <p:cNvGrpSpPr/>
          <p:nvPr/>
        </p:nvGrpSpPr>
        <p:grpSpPr>
          <a:xfrm>
            <a:off x="-136634" y="-578069"/>
            <a:ext cx="8071943" cy="5091923"/>
            <a:chOff x="-136634" y="-578069"/>
            <a:chExt cx="8071943" cy="5091923"/>
          </a:xfrm>
        </p:grpSpPr>
        <p:pic>
          <p:nvPicPr>
            <p:cNvPr id="5" name="图片 25">
              <a:extLst>
                <a:ext uri="{FF2B5EF4-FFF2-40B4-BE49-F238E27FC236}">
                  <a16:creationId xmlns:a16="http://schemas.microsoft.com/office/drawing/2014/main" id="{0BB4ECF9-CABE-E144-E03D-07D358F5E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634" y="-578069"/>
              <a:ext cx="8071943" cy="5091923"/>
            </a:xfrm>
            <a:prstGeom prst="rect">
              <a:avLst/>
            </a:prstGeom>
          </p:spPr>
        </p:pic>
        <p:pic>
          <p:nvPicPr>
            <p:cNvPr id="10" name="Picture 9">
              <a:extLst>
                <a:ext uri="{FF2B5EF4-FFF2-40B4-BE49-F238E27FC236}">
                  <a16:creationId xmlns:a16="http://schemas.microsoft.com/office/drawing/2014/main" id="{88BB8812-5964-6597-71C1-DED86E10CD39}"/>
                </a:ext>
              </a:extLst>
            </p:cNvPr>
            <p:cNvPicPr>
              <a:picLocks noChangeAspect="1"/>
            </p:cNvPicPr>
            <p:nvPr/>
          </p:nvPicPr>
          <p:blipFill>
            <a:blip r:embed="rId7"/>
            <a:stretch>
              <a:fillRect/>
            </a:stretch>
          </p:blipFill>
          <p:spPr>
            <a:xfrm>
              <a:off x="1541329" y="794879"/>
              <a:ext cx="5364945" cy="2060627"/>
            </a:xfrm>
            <a:prstGeom prst="rect">
              <a:avLst/>
            </a:prstGeom>
          </p:spPr>
        </p:pic>
      </p:grpSp>
    </p:spTree>
    <p:extLst>
      <p:ext uri="{BB962C8B-B14F-4D97-AF65-F5344CB8AC3E}">
        <p14:creationId xmlns:p14="http://schemas.microsoft.com/office/powerpoint/2010/main" val="1657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D394D-5CA4-34E9-E6BC-F589AC03BB9F}"/>
              </a:ext>
            </a:extLst>
          </p:cNvPr>
          <p:cNvPicPr>
            <a:picLocks noChangeAspect="1"/>
          </p:cNvPicPr>
          <p:nvPr/>
        </p:nvPicPr>
        <p:blipFill>
          <a:blip r:embed="rId2"/>
          <a:stretch>
            <a:fillRect/>
          </a:stretch>
        </p:blipFill>
        <p:spPr>
          <a:xfrm>
            <a:off x="5402262" y="1212615"/>
            <a:ext cx="7456054" cy="5645385"/>
          </a:xfrm>
          <a:prstGeom prst="rect">
            <a:avLst/>
          </a:prstGeom>
        </p:spPr>
      </p:pic>
    </p:spTree>
    <p:extLst>
      <p:ext uri="{BB962C8B-B14F-4D97-AF65-F5344CB8AC3E}">
        <p14:creationId xmlns:p14="http://schemas.microsoft.com/office/powerpoint/2010/main" val="31320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6545A-DE6B-0922-2190-A00ADA8B4903}"/>
              </a:ext>
            </a:extLst>
          </p:cNvPr>
          <p:cNvPicPr>
            <a:picLocks noChangeAspect="1"/>
          </p:cNvPicPr>
          <p:nvPr/>
        </p:nvPicPr>
        <p:blipFill>
          <a:blip r:embed="rId2"/>
          <a:stretch>
            <a:fillRect/>
          </a:stretch>
        </p:blipFill>
        <p:spPr>
          <a:xfrm>
            <a:off x="5307338" y="1529815"/>
            <a:ext cx="7413379" cy="5962405"/>
          </a:xfrm>
          <a:prstGeom prst="rect">
            <a:avLst/>
          </a:prstGeom>
        </p:spPr>
      </p:pic>
    </p:spTree>
    <p:extLst>
      <p:ext uri="{BB962C8B-B14F-4D97-AF65-F5344CB8AC3E}">
        <p14:creationId xmlns:p14="http://schemas.microsoft.com/office/powerpoint/2010/main" val="295913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CC29CF8-8439-7EFE-E398-51F525998481}"/>
              </a:ext>
            </a:extLst>
          </p:cNvPr>
          <p:cNvSpPr txBox="1"/>
          <p:nvPr/>
        </p:nvSpPr>
        <p:spPr>
          <a:xfrm>
            <a:off x="492369" y="108457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5FD9F028-7560-1197-4E18-B9FF9DF98FE8}"/>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221258" y="-72794"/>
            <a:ext cx="2588650" cy="1337714"/>
          </a:xfrm>
          <a:prstGeom prst="rect">
            <a:avLst/>
          </a:prstGeom>
        </p:spPr>
      </p:pic>
    </p:spTree>
    <p:extLst>
      <p:ext uri="{BB962C8B-B14F-4D97-AF65-F5344CB8AC3E}">
        <p14:creationId xmlns:p14="http://schemas.microsoft.com/office/powerpoint/2010/main" val="10934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5" name="Picture 14">
            <a:extLst>
              <a:ext uri="{FF2B5EF4-FFF2-40B4-BE49-F238E27FC236}">
                <a16:creationId xmlns:a16="http://schemas.microsoft.com/office/drawing/2014/main" id="{B5D36E1B-A2E8-F6BC-8453-BBB89D230D02}"/>
              </a:ext>
            </a:extLst>
          </p:cNvPr>
          <p:cNvPicPr>
            <a:picLocks noChangeAspect="1"/>
          </p:cNvPicPr>
          <p:nvPr/>
        </p:nvPicPr>
        <p:blipFill>
          <a:blip r:embed="rId3"/>
          <a:stretch>
            <a:fillRect/>
          </a:stretch>
        </p:blipFill>
        <p:spPr>
          <a:xfrm>
            <a:off x="8236205" y="4065721"/>
            <a:ext cx="3621338" cy="2987299"/>
          </a:xfrm>
          <a:prstGeom prst="rect">
            <a:avLst/>
          </a:prstGeom>
        </p:spPr>
      </p:pic>
      <p:grpSp>
        <p:nvGrpSpPr>
          <p:cNvPr id="9" name="Group 8">
            <a:extLst>
              <a:ext uri="{FF2B5EF4-FFF2-40B4-BE49-F238E27FC236}">
                <a16:creationId xmlns:a16="http://schemas.microsoft.com/office/drawing/2014/main" id="{2D676F4A-6B52-2261-B867-3E09BC516084}"/>
              </a:ext>
            </a:extLst>
          </p:cNvPr>
          <p:cNvGrpSpPr/>
          <p:nvPr/>
        </p:nvGrpSpPr>
        <p:grpSpPr>
          <a:xfrm>
            <a:off x="1642456" y="1950109"/>
            <a:ext cx="8907087" cy="2153771"/>
            <a:chOff x="1642456" y="2469264"/>
            <a:chExt cx="8907087" cy="2153771"/>
          </a:xfrm>
        </p:grpSpPr>
        <p:grpSp>
          <p:nvGrpSpPr>
            <p:cNvPr id="3" name="Group 2">
              <a:extLst>
                <a:ext uri="{FF2B5EF4-FFF2-40B4-BE49-F238E27FC236}">
                  <a16:creationId xmlns:a16="http://schemas.microsoft.com/office/drawing/2014/main" id="{03D5A8E3-8E0E-3E0B-0AE6-60C05DBE553A}"/>
                </a:ext>
              </a:extLst>
            </p:cNvPr>
            <p:cNvGrpSpPr/>
            <p:nvPr/>
          </p:nvGrpSpPr>
          <p:grpSpPr>
            <a:xfrm>
              <a:off x="1642456" y="2469264"/>
              <a:ext cx="8907087" cy="2153771"/>
              <a:chOff x="1893408" y="2721113"/>
              <a:chExt cx="8907087" cy="853359"/>
            </a:xfrm>
          </p:grpSpPr>
          <p:sp>
            <p:nvSpPr>
              <p:cNvPr id="5" name="Rectangle: Rounded Corners 4">
                <a:extLst>
                  <a:ext uri="{FF2B5EF4-FFF2-40B4-BE49-F238E27FC236}">
                    <a16:creationId xmlns:a16="http://schemas.microsoft.com/office/drawing/2014/main" id="{744AFD33-FE2E-C989-9E26-64D0693A5F2C}"/>
                  </a:ext>
                </a:extLst>
              </p:cNvPr>
              <p:cNvSpPr/>
              <p:nvPr/>
            </p:nvSpPr>
            <p:spPr>
              <a:xfrm>
                <a:off x="1893408" y="2721113"/>
                <a:ext cx="8780134" cy="853359"/>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CE8843-3A6F-58B3-548A-23EEEE56849B}"/>
                  </a:ext>
                </a:extLst>
              </p:cNvPr>
              <p:cNvSpPr txBox="1"/>
              <p:nvPr/>
            </p:nvSpPr>
            <p:spPr>
              <a:xfrm>
                <a:off x="1893408" y="2793849"/>
                <a:ext cx="890708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mn-cs"/>
                </a:endParaRPr>
              </a:p>
            </p:txBody>
          </p:sp>
        </p:grpSp>
        <p:sp>
          <p:nvSpPr>
            <p:cNvPr id="7" name="TextBox 6">
              <a:extLst>
                <a:ext uri="{FF2B5EF4-FFF2-40B4-BE49-F238E27FC236}">
                  <a16:creationId xmlns:a16="http://schemas.microsoft.com/office/drawing/2014/main" id="{55BC7867-AF9C-BA6C-6621-DD901646FB76}"/>
                </a:ext>
              </a:extLst>
            </p:cNvPr>
            <p:cNvSpPr txBox="1"/>
            <p:nvPr/>
          </p:nvSpPr>
          <p:spPr>
            <a:xfrm>
              <a:off x="1867663" y="2618096"/>
              <a:ext cx="8331414" cy="1754326"/>
            </a:xfrm>
            <a:prstGeom prst="rect">
              <a:avLst/>
            </a:prstGeom>
            <a:noFill/>
          </p:spPr>
          <p:txBody>
            <a:bodyPr wrap="square">
              <a:spAutoFit/>
            </a:bodyPr>
            <a:lstStyle/>
            <a:p>
              <a:pPr algn="ctr"/>
              <a:r>
                <a:rPr lang="en-US" sz="3600" b="1" dirty="0" err="1">
                  <a:solidFill>
                    <a:srgbClr val="127366"/>
                  </a:solidFill>
                  <a:latin typeface="Cambria" panose="02040503050406030204" pitchFamily="18" charset="0"/>
                </a:rPr>
                <a:t>Khủng</a:t>
              </a:r>
              <a:r>
                <a:rPr lang="en-US" sz="3600" b="1" dirty="0">
                  <a:solidFill>
                    <a:srgbClr val="127366"/>
                  </a:solidFill>
                  <a:latin typeface="Cambria" panose="02040503050406030204" pitchFamily="18" charset="0"/>
                </a:rPr>
                <a:t> long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khả</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năng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săn</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mồi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tốt</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nhờ</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có</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mắt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tinh</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tường</a:t>
              </a:r>
              <a:r>
                <a:rPr lang="en-US" sz="3600" b="1" dirty="0">
                  <a:solidFill>
                    <a:srgbClr val="FF0000"/>
                  </a:solidFill>
                  <a:latin typeface="Cambria" panose="02040503050406030204" pitchFamily="18" charset="0"/>
                </a:rPr>
                <a:t>/</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cùng</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cái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mũi</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và</a:t>
              </a:r>
              <a:r>
                <a:rPr lang="en-US" sz="3600" b="1" dirty="0">
                  <a:solidFill>
                    <a:srgbClr val="127366"/>
                  </a:solidFill>
                  <a:latin typeface="Cambria" panose="02040503050406030204" pitchFamily="18" charset="0"/>
                </a:rPr>
                <a:t> </a:t>
              </a:r>
              <a:r>
                <a:rPr lang="en-US" sz="3600" b="1" dirty="0" err="1">
                  <a:solidFill>
                    <a:srgbClr val="127366"/>
                  </a:solidFill>
                  <a:latin typeface="Cambria" panose="02040503050406030204" pitchFamily="18" charset="0"/>
                </a:rPr>
                <a:t>đôi</a:t>
              </a:r>
              <a:r>
                <a:rPr lang="en-US" sz="3600" b="1" dirty="0">
                  <a:solidFill>
                    <a:srgbClr val="127366"/>
                  </a:solidFill>
                  <a:latin typeface="Cambria" panose="02040503050406030204" pitchFamily="18" charset="0"/>
                </a:rPr>
                <a:t> tai </a:t>
              </a:r>
              <a:r>
                <a:rPr lang="en-US" sz="3600" b="1" dirty="0" err="1">
                  <a:solidFill>
                    <a:srgbClr val="127366"/>
                  </a:solidFill>
                  <a:latin typeface="Cambria" panose="02040503050406030204" pitchFamily="18" charset="0"/>
                </a:rPr>
                <a:t>thính</a:t>
              </a:r>
              <a:r>
                <a:rPr lang="en-US" sz="3600" b="1" dirty="0">
                  <a:solidFill>
                    <a:srgbClr val="127366"/>
                  </a:solidFill>
                  <a:latin typeface="Cambria" panose="02040503050406030204" pitchFamily="18" charset="0"/>
                </a:rPr>
                <a:t>.</a:t>
              </a:r>
              <a:endParaRPr lang="vi-VN" sz="3600" b="1" i="0" dirty="0">
                <a:solidFill>
                  <a:srgbClr val="127366"/>
                </a:solidFill>
                <a:effectLst/>
                <a:latin typeface="Cambria" panose="02040503050406030204" pitchFamily="18" charset="0"/>
              </a:endParaRPr>
            </a:p>
          </p:txBody>
        </p:sp>
      </p:grpSp>
      <p:pic>
        <p:nvPicPr>
          <p:cNvPr id="8" name="Picture 7">
            <a:extLst>
              <a:ext uri="{FF2B5EF4-FFF2-40B4-BE49-F238E27FC236}">
                <a16:creationId xmlns:a16="http://schemas.microsoft.com/office/drawing/2014/main" id="{0E6F9D2D-1F8D-5842-111B-C9D23E110FBD}"/>
              </a:ext>
            </a:extLst>
          </p:cNvPr>
          <p:cNvPicPr>
            <a:picLocks noChangeAspect="1"/>
          </p:cNvPicPr>
          <p:nvPr/>
        </p:nvPicPr>
        <p:blipFill>
          <a:blip r:embed="rId4"/>
          <a:stretch>
            <a:fillRect/>
          </a:stretch>
        </p:blipFill>
        <p:spPr>
          <a:xfrm>
            <a:off x="2768289" y="540131"/>
            <a:ext cx="7157324" cy="1694835"/>
          </a:xfrm>
          <a:prstGeom prst="rect">
            <a:avLst/>
          </a:prstGeom>
        </p:spPr>
      </p:pic>
    </p:spTree>
    <p:extLst>
      <p:ext uri="{BB962C8B-B14F-4D97-AF65-F5344CB8AC3E}">
        <p14:creationId xmlns:p14="http://schemas.microsoft.com/office/powerpoint/2010/main" val="161550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152400" y="506326"/>
            <a:ext cx="11917679"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F71E039-E1F8-8341-EE09-126883B40DA7}"/>
              </a:ext>
            </a:extLst>
          </p:cNvPr>
          <p:cNvSpPr/>
          <p:nvPr/>
        </p:nvSpPr>
        <p:spPr>
          <a:xfrm>
            <a:off x="564960" y="5024648"/>
            <a:ext cx="11355064" cy="11325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6FD3A68-D66C-4963-4680-B3280C9CC777}"/>
              </a:ext>
            </a:extLst>
          </p:cNvPr>
          <p:cNvSpPr/>
          <p:nvPr/>
        </p:nvSpPr>
        <p:spPr>
          <a:xfrm>
            <a:off x="517829" y="1175033"/>
            <a:ext cx="11355064" cy="796491"/>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57DB40-7D7E-781F-089A-71B70C48E686}"/>
              </a:ext>
            </a:extLst>
          </p:cNvPr>
          <p:cNvSpPr/>
          <p:nvPr/>
        </p:nvSpPr>
        <p:spPr>
          <a:xfrm>
            <a:off x="517829" y="2002346"/>
            <a:ext cx="11355064" cy="1256669"/>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B20F9E4-7B94-0200-79A0-8C044BDB2C29}"/>
              </a:ext>
            </a:extLst>
          </p:cNvPr>
          <p:cNvSpPr/>
          <p:nvPr/>
        </p:nvSpPr>
        <p:spPr>
          <a:xfrm>
            <a:off x="564960" y="3333380"/>
            <a:ext cx="11355064" cy="155309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C29CF8-8439-7EFE-E398-51F525998481}"/>
              </a:ext>
            </a:extLst>
          </p:cNvPr>
          <p:cNvSpPr txBox="1"/>
          <p:nvPr/>
        </p:nvSpPr>
        <p:spPr>
          <a:xfrm>
            <a:off x="517829" y="1090709"/>
            <a:ext cx="11277600" cy="5262979"/>
          </a:xfrm>
          <a:prstGeom prst="rect">
            <a:avLst/>
          </a:prstGeom>
          <a:noFill/>
        </p:spPr>
        <p:txBody>
          <a:bodyPr wrap="square" rtlCol="0">
            <a:spAutoFit/>
          </a:bodyPr>
          <a:lstStyle/>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Khủng long là loài vật thường sống thành bầy đàn ở các vùng đất khô.</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Trong suy nghĩ của nhiều người, khủng long là loài vật khổng lồ. Nhung trên thực tế, có loài khủng long chỉ bằng một chú chó nhỏ. Khủng long thường ăn thịt, cũng có một số loài ăn cỏ.</a:t>
            </a:r>
          </a:p>
          <a:p>
            <a:pPr algn="just"/>
            <a:r>
              <a:rPr lang="en-US" sz="2800" i="1" dirty="0">
                <a:solidFill>
                  <a:srgbClr val="931D19"/>
                </a:solidFill>
                <a:latin typeface="Cambria" panose="02040503050406030204" pitchFamily="18" charset="0"/>
              </a:rPr>
              <a:t>	</a:t>
            </a:r>
            <a:r>
              <a:rPr lang="vi-VN" sz="2800" i="1" dirty="0">
                <a:solidFill>
                  <a:srgbClr val="931D19"/>
                </a:solidFill>
                <a:latin typeface="Cambria" panose="02040503050406030204" pitchFamily="18" charset="0"/>
              </a:rPr>
              <a:t>Chân khủng long thẳng và rất </a:t>
            </a:r>
            <a:r>
              <a:rPr lang="vi-VN" sz="2800" i="1" dirty="0" err="1">
                <a:solidFill>
                  <a:srgbClr val="931D19"/>
                </a:solidFill>
                <a:latin typeface="Cambria" panose="02040503050406030204" pitchFamily="18" charset="0"/>
              </a:rPr>
              <a:t>khoẻ</a:t>
            </a:r>
            <a:r>
              <a:rPr lang="vi-VN" sz="2800" i="1" dirty="0">
                <a:solidFill>
                  <a:srgbClr val="931D19"/>
                </a:solidFill>
                <a:latin typeface="Cambria" panose="02040503050406030204" pitchFamily="18" charset="0"/>
              </a:rPr>
              <a:t>.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a:p>
            <a:pPr algn="just"/>
            <a:r>
              <a:rPr lang="vi-VN" sz="2800" i="1" dirty="0">
                <a:solidFill>
                  <a:srgbClr val="931D19"/>
                </a:solidFill>
                <a:latin typeface="Cambria" panose="02040503050406030204" pitchFamily="18" charset="0"/>
              </a:rPr>
              <a:t>Trước khi con người xuất hiện, khủng long đã bị tuyệt chủng. Vì thế, chúng ta sẽ không bao giờ có thể nhìn thấy khủng long thật.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srgbClr val="931D19"/>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BCF23E41-F95C-7AD7-BA1D-02E029DC8E53}"/>
              </a:ext>
            </a:extLst>
          </p:cNvPr>
          <p:cNvPicPr>
            <a:picLocks noChangeAspect="1"/>
          </p:cNvPicPr>
          <p:nvPr/>
        </p:nvPicPr>
        <p:blipFill>
          <a:blip r:embed="rId2"/>
          <a:stretch>
            <a:fillRect/>
          </a:stretch>
        </p:blipFill>
        <p:spPr>
          <a:xfrm>
            <a:off x="3433855" y="58183"/>
            <a:ext cx="5324290" cy="1029801"/>
          </a:xfrm>
          <a:prstGeom prst="rect">
            <a:avLst/>
          </a:prstGeom>
        </p:spPr>
      </p:pic>
      <p:sp>
        <p:nvSpPr>
          <p:cNvPr id="6" name="TextBox 5">
            <a:extLst>
              <a:ext uri="{FF2B5EF4-FFF2-40B4-BE49-F238E27FC236}">
                <a16:creationId xmlns:a16="http://schemas.microsoft.com/office/drawing/2014/main" id="{638022DB-5AF8-9BD8-8945-7C7AB900E6B5}"/>
              </a:ext>
            </a:extLst>
          </p:cNvPr>
          <p:cNvSpPr txBox="1"/>
          <p:nvPr/>
        </p:nvSpPr>
        <p:spPr>
          <a:xfrm>
            <a:off x="8354007" y="5759667"/>
            <a:ext cx="737118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Hoài</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Anh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tổng</a:t>
            </a:r>
            <a:r>
              <a:rPr kumimoji="0" lang="en-US" sz="2800" b="0" i="1" u="none" strike="noStrike" kern="1200" cap="none" spc="0" normalizeH="0" noProof="0" dirty="0">
                <a:ln>
                  <a:noFill/>
                </a:ln>
                <a:solidFill>
                  <a:srgbClr val="025684"/>
                </a:solidFill>
                <a:effectLst/>
                <a:uLnTx/>
                <a:uFillTx/>
                <a:latin typeface="Cambria" panose="02040503050406030204" pitchFamily="18" charset="0"/>
                <a:ea typeface="+mn-ea"/>
                <a:cs typeface="+mn-cs"/>
              </a:rPr>
              <a:t> </a:t>
            </a:r>
            <a:r>
              <a:rPr kumimoji="0" lang="en-US" sz="2800" b="0" i="1" u="none" strike="noStrike" kern="1200" cap="none" spc="0" normalizeH="0" noProof="0" dirty="0" err="1">
                <a:ln>
                  <a:noFill/>
                </a:ln>
                <a:solidFill>
                  <a:srgbClr val="025684"/>
                </a:solidFill>
                <a:effectLst/>
                <a:uLnTx/>
                <a:uFillTx/>
                <a:latin typeface="Cambria" panose="02040503050406030204" pitchFamily="18" charset="0"/>
                <a:ea typeface="+mn-ea"/>
                <a:cs typeface="+mn-cs"/>
              </a:rPr>
              <a:t>hợp</a:t>
            </a:r>
            <a:endParaRPr kumimoji="0" lang="en-US" sz="2800" b="1" i="1"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7B5519AB-485F-80E1-57AE-CA309E65DBB4}"/>
              </a:ext>
            </a:extLst>
          </p:cNvPr>
          <p:cNvPicPr>
            <a:picLocks noChangeAspect="1"/>
          </p:cNvPicPr>
          <p:nvPr/>
        </p:nvPicPr>
        <p:blipFill>
          <a:blip r:embed="rId3"/>
          <a:stretch>
            <a:fillRect/>
          </a:stretch>
        </p:blipFill>
        <p:spPr>
          <a:xfrm>
            <a:off x="-221258" y="-212515"/>
            <a:ext cx="3051309" cy="1571196"/>
          </a:xfrm>
          <a:prstGeom prst="rect">
            <a:avLst/>
          </a:prstGeom>
        </p:spPr>
      </p:pic>
    </p:spTree>
    <p:extLst>
      <p:ext uri="{BB962C8B-B14F-4D97-AF65-F5344CB8AC3E}">
        <p14:creationId xmlns:p14="http://schemas.microsoft.com/office/powerpoint/2010/main" val="2038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361</Words>
  <Application>Microsoft Office PowerPoint</Application>
  <PresentationFormat>Widescreen</PresentationFormat>
  <Paragraphs>14</Paragraphs>
  <Slides>8</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vt:i4>
      </vt:variant>
    </vt:vector>
  </HeadingPairs>
  <TitlesOfParts>
    <vt:vector size="17" baseType="lpstr">
      <vt:lpstr>Cambria</vt:lpstr>
      <vt:lpstr>SVN-Newton</vt:lpstr>
      <vt:lpstr>Calibri</vt:lpstr>
      <vt:lpstr>Arial</vt:lpstr>
      <vt:lpstr>Calibri Light</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SingPC</cp:lastModifiedBy>
  <cp:revision>3</cp:revision>
  <dcterms:created xsi:type="dcterms:W3CDTF">2023-02-12T03:52:55Z</dcterms:created>
  <dcterms:modified xsi:type="dcterms:W3CDTF">2024-04-05T14:23:26Z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2023-02-12T05:40:02Z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1a9612ef-2c6d-449e-a6c2-49aac84ad19e</vt:lpwstr>
  </property>
  <property fmtid="{D5CDD505-2E9C-101B-9397-08002B2CF9AE}" pid="8" name="MSIP_Label_defa4170-0d19-0005-0004-bc88714345d2_ContentBits">
    <vt:lpwstr>0</vt:lpwstr>
  </property>
</Properties>
</file>