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81" r:id="rId4"/>
    <p:sldId id="282" r:id="rId5"/>
    <p:sldId id="283" r:id="rId6"/>
    <p:sldId id="272" r:id="rId7"/>
    <p:sldId id="273" r:id="rId8"/>
    <p:sldId id="274" r:id="rId9"/>
    <p:sldId id="291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#9Slide05 Aphrodite Pro" panose="020B0604020202020204" charset="0"/>
      <p:regular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SVN-Newton" panose="020B0604020202020204" charset="0"/>
      <p:regular r:id="rId20"/>
    </p:embeddedFont>
    <p:embeddedFont>
      <p:font typeface="UTM Alba Matter" panose="02040603050506020204" pitchFamily="18" charset="0"/>
      <p:regular r:id="rId21"/>
    </p:embeddedFont>
    <p:embeddedFont>
      <p:font typeface="UTM Americana EB" panose="02040603050506020204" pitchFamily="18" charset="0"/>
      <p:bold r:id="rId22"/>
    </p:embeddedFont>
    <p:embeddedFont>
      <p:font typeface="UTM Arruba KT" panose="02040603050506020204" pitchFamily="18" charset="0"/>
      <p:regular r:id="rId23"/>
    </p:embeddedFont>
    <p:embeddedFont>
      <p:font typeface="UTM Showcard" panose="02040603050506020204" pitchFamily="18" charset="0"/>
      <p:regular r:id="rId24"/>
    </p:embeddedFont>
    <p:embeddedFont>
      <p:font typeface="UTM ViceroyJF" panose="0204060305050602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2650-C3D5-4D99-B699-5B1712294ED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3A858-CEFB-4FC6-B20A-8524FE3A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6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68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0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9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1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5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7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3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52BA5-2518-4B5C-B71D-097E5EAE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D896BB-D064-4DB8-A220-BB7FCEA9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89FD1-7ED5-476D-A78D-91D037D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30393-D5FA-446F-9E49-C0E035A6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D400B-B23F-4D16-BDEC-038D660F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7AB93-38FE-4D82-8E39-065CE418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C4A69D-1616-41FF-85D2-B7743766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96D51-C422-4113-9384-C82CF180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7FCA5-21E8-42A2-9EC2-9733B139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E5454-E186-44E8-8E74-23585CA0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4B6426-D52C-4F29-9CE3-75F7A8879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72CAC4-A8EC-4F04-9E77-5B700D21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F1471-B4AD-4919-8A7F-23AA4262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ADDD1-06E1-45A3-B2D9-23BF1734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1D8DA-115E-4C52-878C-17682D6B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1027A-C553-44D7-8916-99E55190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503D66-FF39-4AF4-85A5-E519ECC9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446FEC-550B-4D10-88DA-ED2C8210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E1C003-202A-47FF-8A2F-41A76446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AD757-0F4A-44CB-88FF-89D2AD46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0E60D-3A76-45E1-A54D-CDEE2707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1410B-B8CC-4EC5-9FC7-BACD523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DC46DE-9C46-431E-A5A8-67EA117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DECF8-A416-4FE4-A1C2-6CCBB7F2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7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66877-A84F-43BD-9447-EB644542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75B82-9489-4524-A9E9-FB21C1F0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6263-E9A2-408B-A758-8BFE083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65475-B9C9-4EDE-BBDE-66264CF6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289D57-3BFF-47EE-B6D7-94F81F8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BA1FE-AF23-4248-A7F2-0ACE9F1B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5C3591-4B8D-4571-8F5A-8D25D15A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9788D7-B74A-4B45-985F-FAA0EA21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0F440C-DB69-4307-BF35-CF5A74B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05312-4EFE-4D5D-B58A-267825C5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ED8122-9342-4EB8-BA0B-920610EC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41370-2A97-4B46-BE21-441CB68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63EA61-98FA-4FA2-8E11-D9E36361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3BBEE1-5473-4F9B-B974-8B5B7784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912B1A-56FB-4C5B-853E-9BD6307F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7C4214-61F6-443D-894C-AF1162128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9D1A4D-D4F9-4741-ADA7-AB7D3523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A5EDF6-DDAF-4521-9736-24B0D86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74ACE4-AAF4-4DC3-B846-17456E4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68FF374-3AFE-419B-8A73-D6B60963C6B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81129EC-5857-4E75-930A-C83C8F678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B8C748-4951-4C17-A400-8DCDF3480248}"/>
              </a:ext>
            </a:extLst>
          </p:cNvPr>
          <p:cNvSpPr/>
          <p:nvPr/>
        </p:nvSpPr>
        <p:spPr>
          <a:xfrm>
            <a:off x="424673" y="585234"/>
            <a:ext cx="11313747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9FFDE5-5821-4CA1-AB6A-A41FDA846501}"/>
              </a:ext>
            </a:extLst>
          </p:cNvPr>
          <p:cNvGrpSpPr/>
          <p:nvPr/>
        </p:nvGrpSpPr>
        <p:grpSpPr>
          <a:xfrm>
            <a:off x="4823972" y="130354"/>
            <a:ext cx="2605400" cy="1276876"/>
            <a:chOff x="4823972" y="130354"/>
            <a:chExt cx="2605400" cy="1276876"/>
          </a:xfrm>
        </p:grpSpPr>
        <p:sp>
          <p:nvSpPr>
            <p:cNvPr id="30" name="ruler_161326">
              <a:extLst>
                <a:ext uri="{FF2B5EF4-FFF2-40B4-BE49-F238E27FC236}">
                  <a16:creationId xmlns:a16="http://schemas.microsoft.com/office/drawing/2014/main" id="{71D1D614-8EFA-493E-9EEC-25BBF8B14BB8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4822935" y="131391"/>
              <a:ext cx="1272910" cy="1270835"/>
            </a:xfrm>
            <a:custGeom>
              <a:avLst/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</p:sp>
        <p:sp>
          <p:nvSpPr>
            <p:cNvPr id="31" name="ruler_161326">
              <a:extLst>
                <a:ext uri="{FF2B5EF4-FFF2-40B4-BE49-F238E27FC236}">
                  <a16:creationId xmlns:a16="http://schemas.microsoft.com/office/drawing/2014/main" id="{6C332174-6303-4527-A5BD-C26E0EB0E6E4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6157500" y="135357"/>
              <a:ext cx="1272910" cy="1270835"/>
            </a:xfrm>
            <a:custGeom>
              <a:avLst/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</p:sp>
      </p:grpSp>
      <p:sp>
        <p:nvSpPr>
          <p:cNvPr id="24" name="ruler_263676">
            <a:extLst>
              <a:ext uri="{FF2B5EF4-FFF2-40B4-BE49-F238E27FC236}">
                <a16:creationId xmlns:a16="http://schemas.microsoft.com/office/drawing/2014/main" id="{D30206B5-F70F-46DC-B6C9-DC12A2E9A8CE}"/>
              </a:ext>
            </a:extLst>
          </p:cNvPr>
          <p:cNvSpPr>
            <a:spLocks noChangeAspect="1"/>
          </p:cNvSpPr>
          <p:nvPr/>
        </p:nvSpPr>
        <p:spPr bwMode="auto">
          <a:xfrm>
            <a:off x="11387648" y="3083437"/>
            <a:ext cx="609685" cy="608755"/>
          </a:xfrm>
          <a:custGeom>
            <a:avLst/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7" name="paint-palette-and-brush_27557">
            <a:extLst>
              <a:ext uri="{FF2B5EF4-FFF2-40B4-BE49-F238E27FC236}">
                <a16:creationId xmlns:a16="http://schemas.microsoft.com/office/drawing/2014/main" id="{1FBE8C12-E4F0-4ED6-9A98-36A990207696}"/>
              </a:ext>
            </a:extLst>
          </p:cNvPr>
          <p:cNvSpPr>
            <a:spLocks noChangeAspect="1"/>
          </p:cNvSpPr>
          <p:nvPr/>
        </p:nvSpPr>
        <p:spPr bwMode="auto">
          <a:xfrm>
            <a:off x="165760" y="1221632"/>
            <a:ext cx="609684" cy="551923"/>
          </a:xfrm>
          <a:custGeom>
            <a:avLst/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8" name="fountain-pen-close-up_16941">
            <a:extLst>
              <a:ext uri="{FF2B5EF4-FFF2-40B4-BE49-F238E27FC236}">
                <a16:creationId xmlns:a16="http://schemas.microsoft.com/office/drawing/2014/main" id="{40EF108A-FCF5-48D2-801E-B8A91CD47674}"/>
              </a:ext>
            </a:extLst>
          </p:cNvPr>
          <p:cNvSpPr>
            <a:spLocks noChangeAspect="1"/>
          </p:cNvSpPr>
          <p:nvPr/>
        </p:nvSpPr>
        <p:spPr bwMode="auto">
          <a:xfrm>
            <a:off x="10327529" y="280391"/>
            <a:ext cx="588447" cy="609685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9" name="paper-aeroplane-shape_18344">
            <a:extLst>
              <a:ext uri="{FF2B5EF4-FFF2-40B4-BE49-F238E27FC236}">
                <a16:creationId xmlns:a16="http://schemas.microsoft.com/office/drawing/2014/main" id="{BB25E111-87C1-40CE-A21A-72F05E1D1305}"/>
              </a:ext>
            </a:extLst>
          </p:cNvPr>
          <p:cNvSpPr>
            <a:spLocks noChangeAspect="1"/>
          </p:cNvSpPr>
          <p:nvPr/>
        </p:nvSpPr>
        <p:spPr bwMode="auto">
          <a:xfrm rot="16570500" flipV="1">
            <a:off x="3949423" y="5888768"/>
            <a:ext cx="586846" cy="609685"/>
          </a:xfrm>
          <a:custGeom>
            <a:avLst/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8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769DDD-80A4-4C87-A2FE-90124F5EC4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2B15B4-25C9-4EB1-B189-ED05FF501D1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D7E7E9E-D1B2-49EF-A17D-9E3C4E79CB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737C35DD-CF5D-41BE-BBE6-2411EF9B8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C9D5F584-6E23-4A5F-9C4D-F59EEF5BB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2279BC62-C6D9-41EC-9329-59B3B85958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6EF3E052-4242-4C9C-A7CA-1D87723C0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3B318328-5E86-4B44-8646-1225E59C805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673E2030-C1C7-4A7E-BAC5-842FF3AA5EA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EDD95706-D779-4784-A91F-B0337695494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D5716545-BF6A-401A-BCD3-A0302283D5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FFBAD26-F6E3-472D-A38F-7C72F1341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1F991441-EE35-4F0E-9BB8-4BB3DC0B20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19A86ABC-747F-4E5E-9665-9017E3E701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AEBB8D28-E450-414A-BFDA-5B81075440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15BBDD18-1CB6-41E5-9B0C-BDD764B3307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9B66F099-95A2-4425-B50D-7B9B4331C91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2E6E7F25-8915-4F8B-A613-D0CFA882315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5CE9A5F5-A034-422B-BB64-7A2BC809875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3E707716-859B-4BC4-921F-27360EB9B7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2662B4EB-5E49-4EDF-821C-FE587547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F7FC1C21-C91E-4878-A154-88D96048A5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7D5A0AD5-098C-4D80-BFC4-B3B5D626B0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0" name="ruler_263676">
              <a:extLst>
                <a:ext uri="{FF2B5EF4-FFF2-40B4-BE49-F238E27FC236}">
                  <a16:creationId xmlns:a16="http://schemas.microsoft.com/office/drawing/2014/main" id="{9AFE4509-CAE4-4A38-85BC-6786C7740C7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1" name="paint-palette-and-brush_27557">
              <a:extLst>
                <a:ext uri="{FF2B5EF4-FFF2-40B4-BE49-F238E27FC236}">
                  <a16:creationId xmlns:a16="http://schemas.microsoft.com/office/drawing/2014/main" id="{761B1376-43E6-43B3-B7E8-6D756C5C15E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2" name="paper-aeroplane-shape_18344">
              <a:extLst>
                <a:ext uri="{FF2B5EF4-FFF2-40B4-BE49-F238E27FC236}">
                  <a16:creationId xmlns:a16="http://schemas.microsoft.com/office/drawing/2014/main" id="{07668CF8-4F8D-49E0-B094-82C5D914039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3" name="fountain-pen-close-up_16941">
              <a:extLst>
                <a:ext uri="{FF2B5EF4-FFF2-40B4-BE49-F238E27FC236}">
                  <a16:creationId xmlns:a16="http://schemas.microsoft.com/office/drawing/2014/main" id="{F5C29E76-D70B-4113-9A09-0776A95BF42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6843354-445F-4A7F-8D56-9D28EABA5BF5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  <a:solidFill>
            <a:schemeClr val="bg1"/>
          </a:solidFill>
        </p:grpSpPr>
        <p:sp>
          <p:nvSpPr>
            <p:cNvPr id="35" name="cloud-alone_17471">
              <a:extLst>
                <a:ext uri="{FF2B5EF4-FFF2-40B4-BE49-F238E27FC236}">
                  <a16:creationId xmlns:a16="http://schemas.microsoft.com/office/drawing/2014/main" id="{D2271A3E-13D8-4906-A6D5-B777AA36C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5164" y="1813666"/>
              <a:ext cx="4766443" cy="28132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57150">
              <a:solidFill>
                <a:srgbClr val="195B5A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66B4BF80-6515-45A7-B27D-A4B094119F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28575">
              <a:solidFill>
                <a:srgbClr val="195B5A"/>
              </a:solidFill>
              <a:prstDash val="sysDot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7" name="fountain-pen-close-up_16941">
            <a:extLst>
              <a:ext uri="{FF2B5EF4-FFF2-40B4-BE49-F238E27FC236}">
                <a16:creationId xmlns:a16="http://schemas.microsoft.com/office/drawing/2014/main" id="{3E50C2AF-14F3-42FE-90B4-B259B6648BC7}"/>
              </a:ext>
            </a:extLst>
          </p:cNvPr>
          <p:cNvSpPr>
            <a:spLocks noChangeAspect="1"/>
          </p:cNvSpPr>
          <p:nvPr userDrawn="1"/>
        </p:nvSpPr>
        <p:spPr bwMode="auto">
          <a:xfrm rot="790632" flipH="1">
            <a:off x="8336982" y="2936716"/>
            <a:ext cx="578472" cy="599350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A2BE64F-A880-4BA7-9C46-C8304246A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9966" y="159883"/>
            <a:ext cx="1118618" cy="25694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FE04FD2-C701-4EF6-8BED-406D339D7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190" flipH="1">
            <a:off x="5222249" y="3919566"/>
            <a:ext cx="7942083" cy="5113109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AAB2096B-D6EA-494A-963A-85C0150FABC7}"/>
              </a:ext>
            </a:extLst>
          </p:cNvPr>
          <p:cNvGrpSpPr/>
          <p:nvPr userDrawn="1"/>
        </p:nvGrpSpPr>
        <p:grpSpPr>
          <a:xfrm>
            <a:off x="-852871" y="5611250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1" name="cloud-sky-storm_13919">
              <a:extLst>
                <a:ext uri="{FF2B5EF4-FFF2-40B4-BE49-F238E27FC236}">
                  <a16:creationId xmlns:a16="http://schemas.microsoft.com/office/drawing/2014/main" id="{A4067369-A05D-4AF3-9D6B-2E6FEFA95591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sky-storm_13919">
              <a:extLst>
                <a:ext uri="{FF2B5EF4-FFF2-40B4-BE49-F238E27FC236}">
                  <a16:creationId xmlns:a16="http://schemas.microsoft.com/office/drawing/2014/main" id="{A8C71C8B-23B8-40B5-8824-CC388B25F3C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27184F24-3CCF-4126-8676-CB6147A1E8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9C2C9311-1058-459A-9FF2-985D371AB27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FADA5F9C-2A14-4DA6-9490-B62124A07B6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37BED443-B886-4601-9F2E-589A1036C70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EF1E0870-B261-4FEA-AA94-76B48F07D4C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667E12A1-CC37-4E46-940C-FA6E7EC90E0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2BB607D5-FC74-4358-A5AF-D4E0B411460D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9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019958" y="1143409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9439425" y="533314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070004" y="595602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65" name="ruler_151545">
            <a:extLst>
              <a:ext uri="{FF2B5EF4-FFF2-40B4-BE49-F238E27FC236}">
                <a16:creationId xmlns:a16="http://schemas.microsoft.com/office/drawing/2014/main" id="{EA67D2C7-DCC3-481E-8ED8-C15C736E6A2B}"/>
              </a:ext>
            </a:extLst>
          </p:cNvPr>
          <p:cNvSpPr>
            <a:spLocks noChangeAspect="1"/>
          </p:cNvSpPr>
          <p:nvPr/>
        </p:nvSpPr>
        <p:spPr bwMode="auto">
          <a:xfrm>
            <a:off x="1416175" y="4419705"/>
            <a:ext cx="609685" cy="607499"/>
          </a:xfrm>
          <a:custGeom>
            <a:avLst/>
            <a:gdLst>
              <a:gd name="T0" fmla="*/ 6505 w 6574"/>
              <a:gd name="T1" fmla="*/ 1786 h 6560"/>
              <a:gd name="T2" fmla="*/ 4774 w 6574"/>
              <a:gd name="T3" fmla="*/ 54 h 6560"/>
              <a:gd name="T4" fmla="*/ 4577 w 6574"/>
              <a:gd name="T5" fmla="*/ 54 h 6560"/>
              <a:gd name="T6" fmla="*/ 55 w 6574"/>
              <a:gd name="T7" fmla="*/ 4577 h 6560"/>
              <a:gd name="T8" fmla="*/ 55 w 6574"/>
              <a:gd name="T9" fmla="*/ 4773 h 6560"/>
              <a:gd name="T10" fmla="*/ 1786 w 6574"/>
              <a:gd name="T11" fmla="*/ 6505 h 6560"/>
              <a:gd name="T12" fmla="*/ 1982 w 6574"/>
              <a:gd name="T13" fmla="*/ 6505 h 6560"/>
              <a:gd name="T14" fmla="*/ 6505 w 6574"/>
              <a:gd name="T15" fmla="*/ 1982 h 6560"/>
              <a:gd name="T16" fmla="*/ 6505 w 6574"/>
              <a:gd name="T17" fmla="*/ 1786 h 6560"/>
              <a:gd name="T18" fmla="*/ 1884 w 6574"/>
              <a:gd name="T19" fmla="*/ 6210 h 6560"/>
              <a:gd name="T20" fmla="*/ 350 w 6574"/>
              <a:gd name="T21" fmla="*/ 4675 h 6560"/>
              <a:gd name="T22" fmla="*/ 655 w 6574"/>
              <a:gd name="T23" fmla="*/ 4369 h 6560"/>
              <a:gd name="T24" fmla="*/ 1052 w 6574"/>
              <a:gd name="T25" fmla="*/ 4766 h 6560"/>
              <a:gd name="T26" fmla="*/ 1248 w 6574"/>
              <a:gd name="T27" fmla="*/ 4569 h 6560"/>
              <a:gd name="T28" fmla="*/ 852 w 6574"/>
              <a:gd name="T29" fmla="*/ 4173 h 6560"/>
              <a:gd name="T30" fmla="*/ 1158 w 6574"/>
              <a:gd name="T31" fmla="*/ 3867 h 6560"/>
              <a:gd name="T32" fmla="*/ 1808 w 6574"/>
              <a:gd name="T33" fmla="*/ 4517 h 6560"/>
              <a:gd name="T34" fmla="*/ 2005 w 6574"/>
              <a:gd name="T35" fmla="*/ 4320 h 6560"/>
              <a:gd name="T36" fmla="*/ 1355 w 6574"/>
              <a:gd name="T37" fmla="*/ 3670 h 6560"/>
              <a:gd name="T38" fmla="*/ 1661 w 6574"/>
              <a:gd name="T39" fmla="*/ 3364 h 6560"/>
              <a:gd name="T40" fmla="*/ 2057 w 6574"/>
              <a:gd name="T41" fmla="*/ 3761 h 6560"/>
              <a:gd name="T42" fmla="*/ 2253 w 6574"/>
              <a:gd name="T43" fmla="*/ 3564 h 6560"/>
              <a:gd name="T44" fmla="*/ 1857 w 6574"/>
              <a:gd name="T45" fmla="*/ 3168 h 6560"/>
              <a:gd name="T46" fmla="*/ 2163 w 6574"/>
              <a:gd name="T47" fmla="*/ 2862 h 6560"/>
              <a:gd name="T48" fmla="*/ 2813 w 6574"/>
              <a:gd name="T49" fmla="*/ 3512 h 6560"/>
              <a:gd name="T50" fmla="*/ 3010 w 6574"/>
              <a:gd name="T51" fmla="*/ 3315 h 6560"/>
              <a:gd name="T52" fmla="*/ 2360 w 6574"/>
              <a:gd name="T53" fmla="*/ 2665 h 6560"/>
              <a:gd name="T54" fmla="*/ 2666 w 6574"/>
              <a:gd name="T55" fmla="*/ 2359 h 6560"/>
              <a:gd name="T56" fmla="*/ 3062 w 6574"/>
              <a:gd name="T57" fmla="*/ 2756 h 6560"/>
              <a:gd name="T58" fmla="*/ 3259 w 6574"/>
              <a:gd name="T59" fmla="*/ 2559 h 6560"/>
              <a:gd name="T60" fmla="*/ 2862 w 6574"/>
              <a:gd name="T61" fmla="*/ 2163 h 6560"/>
              <a:gd name="T62" fmla="*/ 3168 w 6574"/>
              <a:gd name="T63" fmla="*/ 1857 h 6560"/>
              <a:gd name="T64" fmla="*/ 3818 w 6574"/>
              <a:gd name="T65" fmla="*/ 2507 h 6560"/>
              <a:gd name="T66" fmla="*/ 4015 w 6574"/>
              <a:gd name="T67" fmla="*/ 2310 h 6560"/>
              <a:gd name="T68" fmla="*/ 3365 w 6574"/>
              <a:gd name="T69" fmla="*/ 1660 h 6560"/>
              <a:gd name="T70" fmla="*/ 3671 w 6574"/>
              <a:gd name="T71" fmla="*/ 1354 h 6560"/>
              <a:gd name="T72" fmla="*/ 4067 w 6574"/>
              <a:gd name="T73" fmla="*/ 1750 h 6560"/>
              <a:gd name="T74" fmla="*/ 4264 w 6574"/>
              <a:gd name="T75" fmla="*/ 1554 h 6560"/>
              <a:gd name="T76" fmla="*/ 3867 w 6574"/>
              <a:gd name="T77" fmla="*/ 1158 h 6560"/>
              <a:gd name="T78" fmla="*/ 4173 w 6574"/>
              <a:gd name="T79" fmla="*/ 852 h 6560"/>
              <a:gd name="T80" fmla="*/ 4823 w 6574"/>
              <a:gd name="T81" fmla="*/ 1502 h 6560"/>
              <a:gd name="T82" fmla="*/ 5020 w 6574"/>
              <a:gd name="T83" fmla="*/ 1305 h 6560"/>
              <a:gd name="T84" fmla="*/ 4370 w 6574"/>
              <a:gd name="T85" fmla="*/ 655 h 6560"/>
              <a:gd name="T86" fmla="*/ 4676 w 6574"/>
              <a:gd name="T87" fmla="*/ 349 h 6560"/>
              <a:gd name="T88" fmla="*/ 6211 w 6574"/>
              <a:gd name="T89" fmla="*/ 1884 h 6560"/>
              <a:gd name="T90" fmla="*/ 1884 w 6574"/>
              <a:gd name="T91" fmla="*/ 6210 h 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4" h="6560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 rot="21231706">
            <a:off x="1887708" y="164635"/>
            <a:ext cx="10081576" cy="4688161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6" name="paper-aeroplane-shape_18344">
            <a:extLst>
              <a:ext uri="{FF2B5EF4-FFF2-40B4-BE49-F238E27FC236}">
                <a16:creationId xmlns:a16="http://schemas.microsoft.com/office/drawing/2014/main" id="{25DFCC45-E1EB-43DB-AD53-059139F76D3A}"/>
              </a:ext>
            </a:extLst>
          </p:cNvPr>
          <p:cNvSpPr>
            <a:spLocks noChangeAspect="1"/>
          </p:cNvSpPr>
          <p:nvPr/>
        </p:nvSpPr>
        <p:spPr bwMode="auto">
          <a:xfrm>
            <a:off x="4547727" y="1717105"/>
            <a:ext cx="891147" cy="890222"/>
          </a:xfrm>
          <a:custGeom>
            <a:avLst/>
            <a:gdLst>
              <a:gd name="connsiteX0" fmla="*/ 307530 w 607181"/>
              <a:gd name="connsiteY0" fmla="*/ 454721 h 606551"/>
              <a:gd name="connsiteX1" fmla="*/ 302084 w 607181"/>
              <a:gd name="connsiteY1" fmla="*/ 460160 h 606551"/>
              <a:gd name="connsiteX2" fmla="*/ 294270 w 607181"/>
              <a:gd name="connsiteY2" fmla="*/ 466425 h 606551"/>
              <a:gd name="connsiteX3" fmla="*/ 307530 w 607181"/>
              <a:gd name="connsiteY3" fmla="*/ 493970 h 606551"/>
              <a:gd name="connsiteX4" fmla="*/ 233421 w 607181"/>
              <a:gd name="connsiteY4" fmla="*/ 419374 h 606551"/>
              <a:gd name="connsiteX5" fmla="*/ 260531 w 607181"/>
              <a:gd name="connsiteY5" fmla="*/ 432496 h 606551"/>
              <a:gd name="connsiteX6" fmla="*/ 266687 w 607181"/>
              <a:gd name="connsiteY6" fmla="*/ 424812 h 606551"/>
              <a:gd name="connsiteX7" fmla="*/ 272133 w 607181"/>
              <a:gd name="connsiteY7" fmla="*/ 419374 h 606551"/>
              <a:gd name="connsiteX8" fmla="*/ 387794 w 607181"/>
              <a:gd name="connsiteY8" fmla="*/ 374569 h 606551"/>
              <a:gd name="connsiteX9" fmla="*/ 341743 w 607181"/>
              <a:gd name="connsiteY9" fmla="*/ 420675 h 606551"/>
              <a:gd name="connsiteX10" fmla="*/ 380573 w 607181"/>
              <a:gd name="connsiteY10" fmla="*/ 501418 h 606551"/>
              <a:gd name="connsiteX11" fmla="*/ 387794 w 607181"/>
              <a:gd name="connsiteY11" fmla="*/ 495270 h 606551"/>
              <a:gd name="connsiteX12" fmla="*/ 26305 w 607181"/>
              <a:gd name="connsiteY12" fmla="*/ 370560 h 606551"/>
              <a:gd name="connsiteX13" fmla="*/ 32580 w 607181"/>
              <a:gd name="connsiteY13" fmla="*/ 496832 h 606551"/>
              <a:gd name="connsiteX14" fmla="*/ 102197 w 607181"/>
              <a:gd name="connsiteY14" fmla="*/ 516340 h 606551"/>
              <a:gd name="connsiteX15" fmla="*/ 26305 w 607181"/>
              <a:gd name="connsiteY15" fmla="*/ 370560 h 606551"/>
              <a:gd name="connsiteX16" fmla="*/ 228922 w 607181"/>
              <a:gd name="connsiteY16" fmla="*/ 336976 h 606551"/>
              <a:gd name="connsiteX17" fmla="*/ 222529 w 607181"/>
              <a:gd name="connsiteY17" fmla="*/ 343360 h 606551"/>
              <a:gd name="connsiteX18" fmla="*/ 307174 w 607181"/>
              <a:gd name="connsiteY18" fmla="*/ 384381 h 606551"/>
              <a:gd name="connsiteX19" fmla="*/ 354647 w 607181"/>
              <a:gd name="connsiteY19" fmla="*/ 336976 h 606551"/>
              <a:gd name="connsiteX20" fmla="*/ 435148 w 607181"/>
              <a:gd name="connsiteY20" fmla="*/ 279640 h 606551"/>
              <a:gd name="connsiteX21" fmla="*/ 426388 w 607181"/>
              <a:gd name="connsiteY21" fmla="*/ 283186 h 606551"/>
              <a:gd name="connsiteX22" fmla="*/ 275566 w 607181"/>
              <a:gd name="connsiteY22" fmla="*/ 433797 h 606551"/>
              <a:gd name="connsiteX23" fmla="*/ 265266 w 607181"/>
              <a:gd name="connsiteY23" fmla="*/ 454603 h 606551"/>
              <a:gd name="connsiteX24" fmla="*/ 266687 w 607181"/>
              <a:gd name="connsiteY24" fmla="*/ 459568 h 606551"/>
              <a:gd name="connsiteX25" fmla="*/ 271422 w 607181"/>
              <a:gd name="connsiteY25" fmla="*/ 461696 h 606551"/>
              <a:gd name="connsiteX26" fmla="*/ 272251 w 607181"/>
              <a:gd name="connsiteY26" fmla="*/ 461578 h 606551"/>
              <a:gd name="connsiteX27" fmla="*/ 293205 w 607181"/>
              <a:gd name="connsiteY27" fmla="*/ 451293 h 606551"/>
              <a:gd name="connsiteX28" fmla="*/ 309424 w 607181"/>
              <a:gd name="connsiteY28" fmla="*/ 435097 h 606551"/>
              <a:gd name="connsiteX29" fmla="*/ 443909 w 607181"/>
              <a:gd name="connsiteY29" fmla="*/ 300801 h 606551"/>
              <a:gd name="connsiteX30" fmla="*/ 447578 w 607181"/>
              <a:gd name="connsiteY30" fmla="*/ 291934 h 606551"/>
              <a:gd name="connsiteX31" fmla="*/ 443909 w 607181"/>
              <a:gd name="connsiteY31" fmla="*/ 283186 h 606551"/>
              <a:gd name="connsiteX32" fmla="*/ 435148 w 607181"/>
              <a:gd name="connsiteY32" fmla="*/ 279640 h 606551"/>
              <a:gd name="connsiteX33" fmla="*/ 435148 w 607181"/>
              <a:gd name="connsiteY33" fmla="*/ 266990 h 606551"/>
              <a:gd name="connsiteX34" fmla="*/ 452787 w 607181"/>
              <a:gd name="connsiteY34" fmla="*/ 274320 h 606551"/>
              <a:gd name="connsiteX35" fmla="*/ 460127 w 607181"/>
              <a:gd name="connsiteY35" fmla="*/ 291934 h 606551"/>
              <a:gd name="connsiteX36" fmla="*/ 452787 w 607181"/>
              <a:gd name="connsiteY36" fmla="*/ 309667 h 606551"/>
              <a:gd name="connsiteX37" fmla="*/ 400461 w 607181"/>
              <a:gd name="connsiteY37" fmla="*/ 361920 h 606551"/>
              <a:gd name="connsiteX38" fmla="*/ 400461 w 607181"/>
              <a:gd name="connsiteY38" fmla="*/ 399986 h 606551"/>
              <a:gd name="connsiteX39" fmla="*/ 411116 w 607181"/>
              <a:gd name="connsiteY39" fmla="*/ 389465 h 606551"/>
              <a:gd name="connsiteX40" fmla="*/ 419995 w 607181"/>
              <a:gd name="connsiteY40" fmla="*/ 389465 h 606551"/>
              <a:gd name="connsiteX41" fmla="*/ 419995 w 607181"/>
              <a:gd name="connsiteY41" fmla="*/ 398331 h 606551"/>
              <a:gd name="connsiteX42" fmla="*/ 400461 w 607181"/>
              <a:gd name="connsiteY42" fmla="*/ 417837 h 606551"/>
              <a:gd name="connsiteX43" fmla="*/ 400461 w 607181"/>
              <a:gd name="connsiteY43" fmla="*/ 498226 h 606551"/>
              <a:gd name="connsiteX44" fmla="*/ 398212 w 607181"/>
              <a:gd name="connsiteY44" fmla="*/ 503073 h 606551"/>
              <a:gd name="connsiteX45" fmla="*/ 382467 w 607181"/>
              <a:gd name="connsiteY45" fmla="*/ 516313 h 606551"/>
              <a:gd name="connsiteX46" fmla="*/ 378323 w 607181"/>
              <a:gd name="connsiteY46" fmla="*/ 517850 h 606551"/>
              <a:gd name="connsiteX47" fmla="*/ 377021 w 607181"/>
              <a:gd name="connsiteY47" fmla="*/ 517614 h 606551"/>
              <a:gd name="connsiteX48" fmla="*/ 372641 w 607181"/>
              <a:gd name="connsiteY48" fmla="*/ 514185 h 606551"/>
              <a:gd name="connsiteX49" fmla="*/ 332272 w 607181"/>
              <a:gd name="connsiteY49" fmla="*/ 430132 h 606551"/>
              <a:gd name="connsiteX50" fmla="*/ 320197 w 607181"/>
              <a:gd name="connsiteY50" fmla="*/ 442072 h 606551"/>
              <a:gd name="connsiteX51" fmla="*/ 320197 w 607181"/>
              <a:gd name="connsiteY51" fmla="*/ 498226 h 606551"/>
              <a:gd name="connsiteX52" fmla="*/ 317947 w 607181"/>
              <a:gd name="connsiteY52" fmla="*/ 503073 h 606551"/>
              <a:gd name="connsiteX53" fmla="*/ 309897 w 607181"/>
              <a:gd name="connsiteY53" fmla="*/ 509811 h 606551"/>
              <a:gd name="connsiteX54" fmla="*/ 305872 w 607181"/>
              <a:gd name="connsiteY54" fmla="*/ 511348 h 606551"/>
              <a:gd name="connsiteX55" fmla="*/ 304570 w 607181"/>
              <a:gd name="connsiteY55" fmla="*/ 511112 h 606551"/>
              <a:gd name="connsiteX56" fmla="*/ 300190 w 607181"/>
              <a:gd name="connsiteY56" fmla="*/ 507683 h 606551"/>
              <a:gd name="connsiteX57" fmla="*/ 283024 w 607181"/>
              <a:gd name="connsiteY57" fmla="*/ 471981 h 606551"/>
              <a:gd name="connsiteX58" fmla="*/ 273908 w 607181"/>
              <a:gd name="connsiteY58" fmla="*/ 474109 h 606551"/>
              <a:gd name="connsiteX59" fmla="*/ 271422 w 607181"/>
              <a:gd name="connsiteY59" fmla="*/ 474228 h 606551"/>
              <a:gd name="connsiteX60" fmla="*/ 257216 w 607181"/>
              <a:gd name="connsiteY60" fmla="*/ 467844 h 606551"/>
              <a:gd name="connsiteX61" fmla="*/ 252717 w 607181"/>
              <a:gd name="connsiteY61" fmla="*/ 452948 h 606551"/>
              <a:gd name="connsiteX62" fmla="*/ 254967 w 607181"/>
              <a:gd name="connsiteY62" fmla="*/ 443845 h 606551"/>
              <a:gd name="connsiteX63" fmla="*/ 218386 w 607181"/>
              <a:gd name="connsiteY63" fmla="*/ 426113 h 606551"/>
              <a:gd name="connsiteX64" fmla="*/ 214953 w 607181"/>
              <a:gd name="connsiteY64" fmla="*/ 421502 h 606551"/>
              <a:gd name="connsiteX65" fmla="*/ 216729 w 607181"/>
              <a:gd name="connsiteY65" fmla="*/ 415946 h 606551"/>
              <a:gd name="connsiteX66" fmla="*/ 224068 w 607181"/>
              <a:gd name="connsiteY66" fmla="*/ 408616 h 606551"/>
              <a:gd name="connsiteX67" fmla="*/ 228567 w 607181"/>
              <a:gd name="connsiteY67" fmla="*/ 406725 h 606551"/>
              <a:gd name="connsiteX68" fmla="*/ 284800 w 607181"/>
              <a:gd name="connsiteY68" fmla="*/ 406725 h 606551"/>
              <a:gd name="connsiteX69" fmla="*/ 297704 w 607181"/>
              <a:gd name="connsiteY69" fmla="*/ 393839 h 606551"/>
              <a:gd name="connsiteX70" fmla="*/ 209034 w 607181"/>
              <a:gd name="connsiteY70" fmla="*/ 350807 h 606551"/>
              <a:gd name="connsiteX71" fmla="*/ 205600 w 607181"/>
              <a:gd name="connsiteY71" fmla="*/ 346197 h 606551"/>
              <a:gd name="connsiteX72" fmla="*/ 207376 w 607181"/>
              <a:gd name="connsiteY72" fmla="*/ 340759 h 606551"/>
              <a:gd name="connsiteX73" fmla="*/ 221819 w 607181"/>
              <a:gd name="connsiteY73" fmla="*/ 326218 h 606551"/>
              <a:gd name="connsiteX74" fmla="*/ 226318 w 607181"/>
              <a:gd name="connsiteY74" fmla="*/ 324326 h 606551"/>
              <a:gd name="connsiteX75" fmla="*/ 307648 w 607181"/>
              <a:gd name="connsiteY75" fmla="*/ 324326 h 606551"/>
              <a:gd name="connsiteX76" fmla="*/ 326708 w 607181"/>
              <a:gd name="connsiteY76" fmla="*/ 305293 h 606551"/>
              <a:gd name="connsiteX77" fmla="*/ 335705 w 607181"/>
              <a:gd name="connsiteY77" fmla="*/ 305293 h 606551"/>
              <a:gd name="connsiteX78" fmla="*/ 335705 w 607181"/>
              <a:gd name="connsiteY78" fmla="*/ 314159 h 606551"/>
              <a:gd name="connsiteX79" fmla="*/ 325524 w 607181"/>
              <a:gd name="connsiteY79" fmla="*/ 324326 h 606551"/>
              <a:gd name="connsiteX80" fmla="*/ 367314 w 607181"/>
              <a:gd name="connsiteY80" fmla="*/ 324326 h 606551"/>
              <a:gd name="connsiteX81" fmla="*/ 417390 w 607181"/>
              <a:gd name="connsiteY81" fmla="*/ 274320 h 606551"/>
              <a:gd name="connsiteX82" fmla="*/ 435148 w 607181"/>
              <a:gd name="connsiteY82" fmla="*/ 266990 h 606551"/>
              <a:gd name="connsiteX83" fmla="*/ 314010 w 607181"/>
              <a:gd name="connsiteY83" fmla="*/ 33243 h 606551"/>
              <a:gd name="connsiteX84" fmla="*/ 115458 w 607181"/>
              <a:gd name="connsiteY84" fmla="*/ 115415 h 606551"/>
              <a:gd name="connsiteX85" fmla="*/ 115458 w 607181"/>
              <a:gd name="connsiteY85" fmla="*/ 511847 h 606551"/>
              <a:gd name="connsiteX86" fmla="*/ 117944 w 607181"/>
              <a:gd name="connsiteY86" fmla="*/ 514212 h 606551"/>
              <a:gd name="connsiteX87" fmla="*/ 223081 w 607181"/>
              <a:gd name="connsiteY87" fmla="*/ 473540 h 606551"/>
              <a:gd name="connsiteX88" fmla="*/ 231724 w 607181"/>
              <a:gd name="connsiteY88" fmla="*/ 475905 h 606551"/>
              <a:gd name="connsiteX89" fmla="*/ 229356 w 607181"/>
              <a:gd name="connsiteY89" fmla="*/ 484417 h 606551"/>
              <a:gd name="connsiteX90" fmla="*/ 129429 w 607181"/>
              <a:gd name="connsiteY90" fmla="*/ 524853 h 606551"/>
              <a:gd name="connsiteX91" fmla="*/ 314010 w 607181"/>
              <a:gd name="connsiteY91" fmla="*/ 593900 h 606551"/>
              <a:gd name="connsiteX92" fmla="*/ 512443 w 607181"/>
              <a:gd name="connsiteY92" fmla="*/ 511847 h 606551"/>
              <a:gd name="connsiteX93" fmla="*/ 525467 w 607181"/>
              <a:gd name="connsiteY93" fmla="*/ 129248 h 606551"/>
              <a:gd name="connsiteX94" fmla="*/ 480239 w 607181"/>
              <a:gd name="connsiteY94" fmla="*/ 237430 h 606551"/>
              <a:gd name="connsiteX95" fmla="*/ 474793 w 607181"/>
              <a:gd name="connsiteY95" fmla="*/ 240504 h 606551"/>
              <a:gd name="connsiteX96" fmla="*/ 471596 w 607181"/>
              <a:gd name="connsiteY96" fmla="*/ 239677 h 606551"/>
              <a:gd name="connsiteX97" fmla="*/ 469346 w 607181"/>
              <a:gd name="connsiteY97" fmla="*/ 231046 h 606551"/>
              <a:gd name="connsiteX98" fmla="*/ 514929 w 607181"/>
              <a:gd name="connsiteY98" fmla="*/ 117779 h 606551"/>
              <a:gd name="connsiteX99" fmla="*/ 512443 w 607181"/>
              <a:gd name="connsiteY99" fmla="*/ 115415 h 606551"/>
              <a:gd name="connsiteX100" fmla="*/ 314010 w 607181"/>
              <a:gd name="connsiteY100" fmla="*/ 33243 h 606551"/>
              <a:gd name="connsiteX101" fmla="*/ 446555 w 607181"/>
              <a:gd name="connsiteY101" fmla="*/ 12833 h 606551"/>
              <a:gd name="connsiteX102" fmla="*/ 371432 w 607181"/>
              <a:gd name="connsiteY102" fmla="*/ 26268 h 606551"/>
              <a:gd name="connsiteX103" fmla="*/ 516942 w 607181"/>
              <a:gd name="connsiteY103" fmla="*/ 102173 h 606551"/>
              <a:gd name="connsiteX104" fmla="*/ 497525 w 607181"/>
              <a:gd name="connsiteY104" fmla="*/ 32652 h 606551"/>
              <a:gd name="connsiteX105" fmla="*/ 446555 w 607181"/>
              <a:gd name="connsiteY105" fmla="*/ 12833 h 606551"/>
              <a:gd name="connsiteX106" fmla="*/ 438090 w 607181"/>
              <a:gd name="connsiteY106" fmla="*/ 20 h 606551"/>
              <a:gd name="connsiteX107" fmla="*/ 506405 w 607181"/>
              <a:gd name="connsiteY107" fmla="*/ 23667 h 606551"/>
              <a:gd name="connsiteX108" fmla="*/ 528308 w 607181"/>
              <a:gd name="connsiteY108" fmla="*/ 113641 h 606551"/>
              <a:gd name="connsiteX109" fmla="*/ 521441 w 607181"/>
              <a:gd name="connsiteY109" fmla="*/ 520715 h 606551"/>
              <a:gd name="connsiteX110" fmla="*/ 314010 w 607181"/>
              <a:gd name="connsiteY110" fmla="*/ 606551 h 606551"/>
              <a:gd name="connsiteX111" fmla="*/ 113682 w 607181"/>
              <a:gd name="connsiteY111" fmla="*/ 527690 h 606551"/>
              <a:gd name="connsiteX112" fmla="*/ 89884 w 607181"/>
              <a:gd name="connsiteY112" fmla="*/ 529464 h 606551"/>
              <a:gd name="connsiteX113" fmla="*/ 23700 w 607181"/>
              <a:gd name="connsiteY113" fmla="*/ 505817 h 606551"/>
              <a:gd name="connsiteX114" fmla="*/ 21 w 607181"/>
              <a:gd name="connsiteY114" fmla="*/ 437597 h 606551"/>
              <a:gd name="connsiteX115" fmla="*/ 22516 w 607181"/>
              <a:gd name="connsiteY115" fmla="*/ 345613 h 606551"/>
              <a:gd name="connsiteX116" fmla="*/ 106578 w 607181"/>
              <a:gd name="connsiteY116" fmla="*/ 106429 h 606551"/>
              <a:gd name="connsiteX117" fmla="*/ 314010 w 607181"/>
              <a:gd name="connsiteY117" fmla="*/ 20711 h 606551"/>
              <a:gd name="connsiteX118" fmla="*/ 346450 w 607181"/>
              <a:gd name="connsiteY118" fmla="*/ 22484 h 606551"/>
              <a:gd name="connsiteX119" fmla="*/ 438090 w 607181"/>
              <a:gd name="connsiteY119" fmla="*/ 20 h 60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181" h="606551">
                <a:moveTo>
                  <a:pt x="307530" y="454721"/>
                </a:moveTo>
                <a:lnTo>
                  <a:pt x="302084" y="460160"/>
                </a:lnTo>
                <a:cubicBezTo>
                  <a:pt x="299716" y="462524"/>
                  <a:pt x="297112" y="464652"/>
                  <a:pt x="294270" y="466425"/>
                </a:cubicBezTo>
                <a:lnTo>
                  <a:pt x="307530" y="493970"/>
                </a:lnTo>
                <a:close/>
                <a:moveTo>
                  <a:pt x="233421" y="419374"/>
                </a:moveTo>
                <a:lnTo>
                  <a:pt x="260531" y="432496"/>
                </a:lnTo>
                <a:cubicBezTo>
                  <a:pt x="262307" y="429777"/>
                  <a:pt x="264319" y="427177"/>
                  <a:pt x="266687" y="424812"/>
                </a:cubicBezTo>
                <a:lnTo>
                  <a:pt x="272133" y="419374"/>
                </a:lnTo>
                <a:close/>
                <a:moveTo>
                  <a:pt x="387794" y="374569"/>
                </a:moveTo>
                <a:lnTo>
                  <a:pt x="341743" y="420675"/>
                </a:lnTo>
                <a:lnTo>
                  <a:pt x="380573" y="501418"/>
                </a:lnTo>
                <a:lnTo>
                  <a:pt x="387794" y="495270"/>
                </a:lnTo>
                <a:close/>
                <a:moveTo>
                  <a:pt x="26305" y="370560"/>
                </a:moveTo>
                <a:cubicBezTo>
                  <a:pt x="6296" y="427193"/>
                  <a:pt x="8309" y="472594"/>
                  <a:pt x="32580" y="496832"/>
                </a:cubicBezTo>
                <a:cubicBezTo>
                  <a:pt x="47972" y="512202"/>
                  <a:pt x="71888" y="518823"/>
                  <a:pt x="102197" y="516340"/>
                </a:cubicBezTo>
                <a:cubicBezTo>
                  <a:pt x="62061" y="474486"/>
                  <a:pt x="36842" y="423764"/>
                  <a:pt x="26305" y="370560"/>
                </a:cubicBezTo>
                <a:close/>
                <a:moveTo>
                  <a:pt x="228922" y="336976"/>
                </a:moveTo>
                <a:lnTo>
                  <a:pt x="222529" y="343360"/>
                </a:lnTo>
                <a:lnTo>
                  <a:pt x="307174" y="384381"/>
                </a:lnTo>
                <a:lnTo>
                  <a:pt x="354647" y="336976"/>
                </a:lnTo>
                <a:close/>
                <a:moveTo>
                  <a:pt x="435148" y="279640"/>
                </a:moveTo>
                <a:cubicBezTo>
                  <a:pt x="431833" y="279640"/>
                  <a:pt x="428637" y="280822"/>
                  <a:pt x="426388" y="283186"/>
                </a:cubicBezTo>
                <a:lnTo>
                  <a:pt x="275566" y="433797"/>
                </a:lnTo>
                <a:cubicBezTo>
                  <a:pt x="270002" y="439353"/>
                  <a:pt x="266332" y="446801"/>
                  <a:pt x="265266" y="454603"/>
                </a:cubicBezTo>
                <a:cubicBezTo>
                  <a:pt x="265029" y="456377"/>
                  <a:pt x="265503" y="458150"/>
                  <a:pt x="266687" y="459568"/>
                </a:cubicBezTo>
                <a:cubicBezTo>
                  <a:pt x="267871" y="460869"/>
                  <a:pt x="269646" y="461696"/>
                  <a:pt x="271422" y="461696"/>
                </a:cubicBezTo>
                <a:cubicBezTo>
                  <a:pt x="271659" y="461696"/>
                  <a:pt x="272014" y="461696"/>
                  <a:pt x="272251" y="461578"/>
                </a:cubicBezTo>
                <a:cubicBezTo>
                  <a:pt x="280064" y="460514"/>
                  <a:pt x="287523" y="456849"/>
                  <a:pt x="293205" y="451293"/>
                </a:cubicBezTo>
                <a:lnTo>
                  <a:pt x="309424" y="435097"/>
                </a:lnTo>
                <a:lnTo>
                  <a:pt x="443909" y="300801"/>
                </a:lnTo>
                <a:cubicBezTo>
                  <a:pt x="446276" y="298436"/>
                  <a:pt x="447578" y="295245"/>
                  <a:pt x="447578" y="291934"/>
                </a:cubicBezTo>
                <a:cubicBezTo>
                  <a:pt x="447578" y="288624"/>
                  <a:pt x="446276" y="285551"/>
                  <a:pt x="443909" y="283186"/>
                </a:cubicBezTo>
                <a:cubicBezTo>
                  <a:pt x="441541" y="280822"/>
                  <a:pt x="438463" y="279640"/>
                  <a:pt x="435148" y="279640"/>
                </a:cubicBezTo>
                <a:close/>
                <a:moveTo>
                  <a:pt x="435148" y="266990"/>
                </a:moveTo>
                <a:cubicBezTo>
                  <a:pt x="441778" y="266990"/>
                  <a:pt x="448052" y="269591"/>
                  <a:pt x="452787" y="274320"/>
                </a:cubicBezTo>
                <a:cubicBezTo>
                  <a:pt x="457523" y="279049"/>
                  <a:pt x="460127" y="285314"/>
                  <a:pt x="460127" y="291934"/>
                </a:cubicBezTo>
                <a:cubicBezTo>
                  <a:pt x="460127" y="298673"/>
                  <a:pt x="457523" y="304938"/>
                  <a:pt x="452787" y="309667"/>
                </a:cubicBezTo>
                <a:lnTo>
                  <a:pt x="400461" y="361920"/>
                </a:lnTo>
                <a:lnTo>
                  <a:pt x="400461" y="399986"/>
                </a:lnTo>
                <a:lnTo>
                  <a:pt x="411116" y="389465"/>
                </a:lnTo>
                <a:cubicBezTo>
                  <a:pt x="413484" y="386982"/>
                  <a:pt x="417509" y="386982"/>
                  <a:pt x="419995" y="389465"/>
                </a:cubicBezTo>
                <a:cubicBezTo>
                  <a:pt x="422481" y="391947"/>
                  <a:pt x="422481" y="395967"/>
                  <a:pt x="419995" y="398331"/>
                </a:cubicBezTo>
                <a:lnTo>
                  <a:pt x="400461" y="417837"/>
                </a:lnTo>
                <a:lnTo>
                  <a:pt x="400461" y="498226"/>
                </a:lnTo>
                <a:cubicBezTo>
                  <a:pt x="400461" y="500117"/>
                  <a:pt x="399633" y="501891"/>
                  <a:pt x="398212" y="503073"/>
                </a:cubicBezTo>
                <a:lnTo>
                  <a:pt x="382467" y="516313"/>
                </a:lnTo>
                <a:cubicBezTo>
                  <a:pt x="381283" y="517259"/>
                  <a:pt x="379862" y="517850"/>
                  <a:pt x="378323" y="517850"/>
                </a:cubicBezTo>
                <a:cubicBezTo>
                  <a:pt x="377968" y="517850"/>
                  <a:pt x="377495" y="517732"/>
                  <a:pt x="377021" y="517614"/>
                </a:cubicBezTo>
                <a:cubicBezTo>
                  <a:pt x="375127" y="517259"/>
                  <a:pt x="373470" y="515959"/>
                  <a:pt x="372641" y="514185"/>
                </a:cubicBezTo>
                <a:lnTo>
                  <a:pt x="332272" y="430132"/>
                </a:lnTo>
                <a:lnTo>
                  <a:pt x="320197" y="442072"/>
                </a:lnTo>
                <a:lnTo>
                  <a:pt x="320197" y="498226"/>
                </a:lnTo>
                <a:cubicBezTo>
                  <a:pt x="320197" y="500117"/>
                  <a:pt x="319368" y="501891"/>
                  <a:pt x="317947" y="503073"/>
                </a:cubicBezTo>
                <a:lnTo>
                  <a:pt x="309897" y="509811"/>
                </a:lnTo>
                <a:cubicBezTo>
                  <a:pt x="308713" y="510757"/>
                  <a:pt x="307293" y="511348"/>
                  <a:pt x="305872" y="511348"/>
                </a:cubicBezTo>
                <a:cubicBezTo>
                  <a:pt x="305399" y="511348"/>
                  <a:pt x="304925" y="511230"/>
                  <a:pt x="304570" y="511112"/>
                </a:cubicBezTo>
                <a:cubicBezTo>
                  <a:pt x="302557" y="510757"/>
                  <a:pt x="301018" y="509457"/>
                  <a:pt x="300190" y="507683"/>
                </a:cubicBezTo>
                <a:lnTo>
                  <a:pt x="283024" y="471981"/>
                </a:lnTo>
                <a:cubicBezTo>
                  <a:pt x="280064" y="472927"/>
                  <a:pt x="276986" y="473755"/>
                  <a:pt x="273908" y="474109"/>
                </a:cubicBezTo>
                <a:cubicBezTo>
                  <a:pt x="273080" y="474228"/>
                  <a:pt x="272251" y="474228"/>
                  <a:pt x="271422" y="474228"/>
                </a:cubicBezTo>
                <a:cubicBezTo>
                  <a:pt x="265977" y="474228"/>
                  <a:pt x="260768" y="471981"/>
                  <a:pt x="257216" y="467844"/>
                </a:cubicBezTo>
                <a:cubicBezTo>
                  <a:pt x="253665" y="463824"/>
                  <a:pt x="252007" y="458386"/>
                  <a:pt x="252717" y="452948"/>
                </a:cubicBezTo>
                <a:cubicBezTo>
                  <a:pt x="253191" y="449875"/>
                  <a:pt x="253901" y="446801"/>
                  <a:pt x="254967" y="443845"/>
                </a:cubicBezTo>
                <a:lnTo>
                  <a:pt x="218386" y="426113"/>
                </a:lnTo>
                <a:cubicBezTo>
                  <a:pt x="216610" y="425167"/>
                  <a:pt x="215308" y="423512"/>
                  <a:pt x="214953" y="421502"/>
                </a:cubicBezTo>
                <a:cubicBezTo>
                  <a:pt x="214598" y="419492"/>
                  <a:pt x="215308" y="417364"/>
                  <a:pt x="216729" y="415946"/>
                </a:cubicBezTo>
                <a:lnTo>
                  <a:pt x="224068" y="408616"/>
                </a:lnTo>
                <a:cubicBezTo>
                  <a:pt x="225252" y="407434"/>
                  <a:pt x="226910" y="406725"/>
                  <a:pt x="228567" y="406725"/>
                </a:cubicBezTo>
                <a:lnTo>
                  <a:pt x="284800" y="406725"/>
                </a:lnTo>
                <a:lnTo>
                  <a:pt x="297704" y="393839"/>
                </a:lnTo>
                <a:lnTo>
                  <a:pt x="209034" y="350807"/>
                </a:lnTo>
                <a:cubicBezTo>
                  <a:pt x="207258" y="349980"/>
                  <a:pt x="205956" y="348206"/>
                  <a:pt x="205600" y="346197"/>
                </a:cubicBezTo>
                <a:cubicBezTo>
                  <a:pt x="205245" y="344187"/>
                  <a:pt x="205837" y="342177"/>
                  <a:pt x="207376" y="340759"/>
                </a:cubicBezTo>
                <a:lnTo>
                  <a:pt x="221819" y="326218"/>
                </a:lnTo>
                <a:cubicBezTo>
                  <a:pt x="223003" y="325036"/>
                  <a:pt x="224660" y="324326"/>
                  <a:pt x="226318" y="324326"/>
                </a:cubicBezTo>
                <a:lnTo>
                  <a:pt x="307648" y="324326"/>
                </a:lnTo>
                <a:lnTo>
                  <a:pt x="326708" y="305293"/>
                </a:lnTo>
                <a:cubicBezTo>
                  <a:pt x="329194" y="302811"/>
                  <a:pt x="333219" y="302811"/>
                  <a:pt x="335705" y="305293"/>
                </a:cubicBezTo>
                <a:cubicBezTo>
                  <a:pt x="338191" y="307776"/>
                  <a:pt x="338191" y="311795"/>
                  <a:pt x="335705" y="314159"/>
                </a:cubicBezTo>
                <a:lnTo>
                  <a:pt x="325524" y="324326"/>
                </a:lnTo>
                <a:lnTo>
                  <a:pt x="367314" y="324326"/>
                </a:lnTo>
                <a:lnTo>
                  <a:pt x="417390" y="274320"/>
                </a:lnTo>
                <a:cubicBezTo>
                  <a:pt x="422126" y="269591"/>
                  <a:pt x="428400" y="266990"/>
                  <a:pt x="435148" y="266990"/>
                </a:cubicBezTo>
                <a:close/>
                <a:moveTo>
                  <a:pt x="314010" y="33243"/>
                </a:moveTo>
                <a:cubicBezTo>
                  <a:pt x="239064" y="33243"/>
                  <a:pt x="168500" y="62447"/>
                  <a:pt x="115458" y="115415"/>
                </a:cubicBezTo>
                <a:cubicBezTo>
                  <a:pt x="6059" y="224661"/>
                  <a:pt x="6059" y="402482"/>
                  <a:pt x="115458" y="511847"/>
                </a:cubicBezTo>
                <a:cubicBezTo>
                  <a:pt x="116287" y="512675"/>
                  <a:pt x="117115" y="513384"/>
                  <a:pt x="117944" y="514212"/>
                </a:cubicBezTo>
                <a:cubicBezTo>
                  <a:pt x="149201" y="508773"/>
                  <a:pt x="185549" y="494704"/>
                  <a:pt x="223081" y="473540"/>
                </a:cubicBezTo>
                <a:cubicBezTo>
                  <a:pt x="226159" y="471767"/>
                  <a:pt x="230066" y="472831"/>
                  <a:pt x="231724" y="475905"/>
                </a:cubicBezTo>
                <a:cubicBezTo>
                  <a:pt x="233500" y="478860"/>
                  <a:pt x="232434" y="482762"/>
                  <a:pt x="229356" y="484417"/>
                </a:cubicBezTo>
                <a:cubicBezTo>
                  <a:pt x="194073" y="504399"/>
                  <a:pt x="159857" y="518114"/>
                  <a:pt x="129429" y="524853"/>
                </a:cubicBezTo>
                <a:cubicBezTo>
                  <a:pt x="180576" y="569545"/>
                  <a:pt x="245458" y="593900"/>
                  <a:pt x="314010" y="593900"/>
                </a:cubicBezTo>
                <a:cubicBezTo>
                  <a:pt x="388955" y="593900"/>
                  <a:pt x="459520" y="564815"/>
                  <a:pt x="512443" y="511847"/>
                </a:cubicBezTo>
                <a:cubicBezTo>
                  <a:pt x="617461" y="407094"/>
                  <a:pt x="621723" y="239322"/>
                  <a:pt x="525467" y="129248"/>
                </a:cubicBezTo>
                <a:cubicBezTo>
                  <a:pt x="518244" y="162116"/>
                  <a:pt x="502853" y="199241"/>
                  <a:pt x="480239" y="237430"/>
                </a:cubicBezTo>
                <a:cubicBezTo>
                  <a:pt x="479055" y="239440"/>
                  <a:pt x="476924" y="240504"/>
                  <a:pt x="474793" y="240504"/>
                </a:cubicBezTo>
                <a:cubicBezTo>
                  <a:pt x="473727" y="240504"/>
                  <a:pt x="472662" y="240268"/>
                  <a:pt x="471596" y="239677"/>
                </a:cubicBezTo>
                <a:cubicBezTo>
                  <a:pt x="468636" y="237903"/>
                  <a:pt x="467571" y="234002"/>
                  <a:pt x="469346" y="231046"/>
                </a:cubicBezTo>
                <a:cubicBezTo>
                  <a:pt x="493381" y="190492"/>
                  <a:pt x="509009" y="151357"/>
                  <a:pt x="514929" y="117779"/>
                </a:cubicBezTo>
                <a:cubicBezTo>
                  <a:pt x="514101" y="116952"/>
                  <a:pt x="513272" y="116242"/>
                  <a:pt x="512443" y="115415"/>
                </a:cubicBezTo>
                <a:cubicBezTo>
                  <a:pt x="459520" y="62447"/>
                  <a:pt x="388955" y="33243"/>
                  <a:pt x="314010" y="33243"/>
                </a:cubicBezTo>
                <a:close/>
                <a:moveTo>
                  <a:pt x="446555" y="12833"/>
                </a:moveTo>
                <a:cubicBezTo>
                  <a:pt x="425125" y="11784"/>
                  <a:pt x="399670" y="16277"/>
                  <a:pt x="371432" y="26268"/>
                </a:cubicBezTo>
                <a:cubicBezTo>
                  <a:pt x="425895" y="37027"/>
                  <a:pt x="476095" y="63038"/>
                  <a:pt x="516942" y="102173"/>
                </a:cubicBezTo>
                <a:cubicBezTo>
                  <a:pt x="519547" y="71905"/>
                  <a:pt x="512917" y="48022"/>
                  <a:pt x="497525" y="32652"/>
                </a:cubicBezTo>
                <a:cubicBezTo>
                  <a:pt x="485389" y="20474"/>
                  <a:pt x="467985" y="13883"/>
                  <a:pt x="446555" y="12833"/>
                </a:cubicBezTo>
                <a:close/>
                <a:moveTo>
                  <a:pt x="438090" y="20"/>
                </a:moveTo>
                <a:cubicBezTo>
                  <a:pt x="467334" y="-453"/>
                  <a:pt x="490303" y="7587"/>
                  <a:pt x="506405" y="23667"/>
                </a:cubicBezTo>
                <a:cubicBezTo>
                  <a:pt x="526414" y="43648"/>
                  <a:pt x="533873" y="74625"/>
                  <a:pt x="528308" y="113641"/>
                </a:cubicBezTo>
                <a:cubicBezTo>
                  <a:pt x="635694" y="228327"/>
                  <a:pt x="633445" y="408867"/>
                  <a:pt x="521441" y="520715"/>
                </a:cubicBezTo>
                <a:cubicBezTo>
                  <a:pt x="466031" y="576047"/>
                  <a:pt x="392388" y="606551"/>
                  <a:pt x="314010" y="606551"/>
                </a:cubicBezTo>
                <a:cubicBezTo>
                  <a:pt x="238946" y="606551"/>
                  <a:pt x="168263" y="578648"/>
                  <a:pt x="113682" y="527690"/>
                </a:cubicBezTo>
                <a:cubicBezTo>
                  <a:pt x="105394" y="528873"/>
                  <a:pt x="97462" y="529464"/>
                  <a:pt x="89884" y="529464"/>
                </a:cubicBezTo>
                <a:cubicBezTo>
                  <a:pt x="61942" y="529464"/>
                  <a:pt x="39329" y="521424"/>
                  <a:pt x="23700" y="505817"/>
                </a:cubicBezTo>
                <a:cubicBezTo>
                  <a:pt x="7480" y="489620"/>
                  <a:pt x="-453" y="466683"/>
                  <a:pt x="21" y="437597"/>
                </a:cubicBezTo>
                <a:cubicBezTo>
                  <a:pt x="376" y="410641"/>
                  <a:pt x="7953" y="379782"/>
                  <a:pt x="22516" y="345613"/>
                </a:cubicBezTo>
                <a:cubicBezTo>
                  <a:pt x="13281" y="260367"/>
                  <a:pt x="41223" y="171693"/>
                  <a:pt x="106578" y="106429"/>
                </a:cubicBezTo>
                <a:cubicBezTo>
                  <a:pt x="161988" y="51096"/>
                  <a:pt x="235631" y="20711"/>
                  <a:pt x="314010" y="20711"/>
                </a:cubicBezTo>
                <a:cubicBezTo>
                  <a:pt x="324902" y="20711"/>
                  <a:pt x="335676" y="21302"/>
                  <a:pt x="346450" y="22484"/>
                </a:cubicBezTo>
                <a:cubicBezTo>
                  <a:pt x="380430" y="7942"/>
                  <a:pt x="411214" y="493"/>
                  <a:pt x="438090" y="2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388037" y="1568046"/>
            <a:ext cx="1853548" cy="100129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rot="790632" flipH="1">
            <a:off x="6686615" y="2130598"/>
            <a:ext cx="496161" cy="51406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5968" y="-850866"/>
            <a:ext cx="1528992" cy="3512099"/>
          </a:xfrm>
          <a:prstGeom prst="rect">
            <a:avLst/>
          </a:prstGeom>
        </p:spPr>
      </p:pic>
      <p:sp>
        <p:nvSpPr>
          <p:cNvPr id="62" name="ruler_263676">
            <a:extLst>
              <a:ext uri="{FF2B5EF4-FFF2-40B4-BE49-F238E27FC236}">
                <a16:creationId xmlns:a16="http://schemas.microsoft.com/office/drawing/2014/main" id="{753DD8DC-97D4-4237-A4C5-B6B2367A1828}"/>
              </a:ext>
            </a:extLst>
          </p:cNvPr>
          <p:cNvSpPr>
            <a:spLocks noChangeAspect="1"/>
          </p:cNvSpPr>
          <p:nvPr/>
        </p:nvSpPr>
        <p:spPr bwMode="auto">
          <a:xfrm>
            <a:off x="3289972" y="3627831"/>
            <a:ext cx="609685" cy="608755"/>
          </a:xfrm>
          <a:custGeom>
            <a:avLst/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3" name="paint-palette-and-brush_27557">
            <a:extLst>
              <a:ext uri="{FF2B5EF4-FFF2-40B4-BE49-F238E27FC236}">
                <a16:creationId xmlns:a16="http://schemas.microsoft.com/office/drawing/2014/main" id="{47F783E4-62D2-4B14-A828-5060961B17DF}"/>
              </a:ext>
            </a:extLst>
          </p:cNvPr>
          <p:cNvSpPr>
            <a:spLocks noChangeAspect="1"/>
          </p:cNvSpPr>
          <p:nvPr/>
        </p:nvSpPr>
        <p:spPr bwMode="auto">
          <a:xfrm>
            <a:off x="8270557" y="3797278"/>
            <a:ext cx="636948" cy="576604"/>
          </a:xfrm>
          <a:custGeom>
            <a:avLst/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4" name="paper-aeroplane-shape_18344">
            <a:extLst>
              <a:ext uri="{FF2B5EF4-FFF2-40B4-BE49-F238E27FC236}">
                <a16:creationId xmlns:a16="http://schemas.microsoft.com/office/drawing/2014/main" id="{B87F43FD-E18E-4B1D-8F20-FF9BD3373B9B}"/>
              </a:ext>
            </a:extLst>
          </p:cNvPr>
          <p:cNvSpPr>
            <a:spLocks noChangeAspect="1"/>
          </p:cNvSpPr>
          <p:nvPr/>
        </p:nvSpPr>
        <p:spPr bwMode="auto">
          <a:xfrm rot="20912385" flipH="1">
            <a:off x="6453065" y="4741320"/>
            <a:ext cx="866107" cy="899814"/>
          </a:xfrm>
          <a:custGeom>
            <a:avLst/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8" name="ruler_151545">
            <a:extLst>
              <a:ext uri="{FF2B5EF4-FFF2-40B4-BE49-F238E27FC236}">
                <a16:creationId xmlns:a16="http://schemas.microsoft.com/office/drawing/2014/main" id="{77A674F8-0B35-4EA3-BF2E-E72A3727D6EC}"/>
              </a:ext>
            </a:extLst>
          </p:cNvPr>
          <p:cNvSpPr>
            <a:spLocks noChangeAspect="1"/>
          </p:cNvSpPr>
          <p:nvPr/>
        </p:nvSpPr>
        <p:spPr bwMode="auto">
          <a:xfrm>
            <a:off x="10907458" y="4708652"/>
            <a:ext cx="609685" cy="580659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7" name="ruler_151545">
            <a:extLst>
              <a:ext uri="{FF2B5EF4-FFF2-40B4-BE49-F238E27FC236}">
                <a16:creationId xmlns:a16="http://schemas.microsoft.com/office/drawing/2014/main" id="{A388532E-3F0C-4ED9-9D28-3C9707CC214B}"/>
              </a:ext>
            </a:extLst>
          </p:cNvPr>
          <p:cNvSpPr>
            <a:spLocks noChangeAspect="1"/>
          </p:cNvSpPr>
          <p:nvPr/>
        </p:nvSpPr>
        <p:spPr bwMode="auto">
          <a:xfrm>
            <a:off x="4243930" y="3917583"/>
            <a:ext cx="609685" cy="607499"/>
          </a:xfrm>
          <a:custGeom>
            <a:avLst/>
            <a:gdLst>
              <a:gd name="T0" fmla="*/ 6505 w 6574"/>
              <a:gd name="T1" fmla="*/ 1786 h 6560"/>
              <a:gd name="T2" fmla="*/ 4774 w 6574"/>
              <a:gd name="T3" fmla="*/ 54 h 6560"/>
              <a:gd name="T4" fmla="*/ 4577 w 6574"/>
              <a:gd name="T5" fmla="*/ 54 h 6560"/>
              <a:gd name="T6" fmla="*/ 55 w 6574"/>
              <a:gd name="T7" fmla="*/ 4577 h 6560"/>
              <a:gd name="T8" fmla="*/ 55 w 6574"/>
              <a:gd name="T9" fmla="*/ 4773 h 6560"/>
              <a:gd name="T10" fmla="*/ 1786 w 6574"/>
              <a:gd name="T11" fmla="*/ 6505 h 6560"/>
              <a:gd name="T12" fmla="*/ 1982 w 6574"/>
              <a:gd name="T13" fmla="*/ 6505 h 6560"/>
              <a:gd name="T14" fmla="*/ 6505 w 6574"/>
              <a:gd name="T15" fmla="*/ 1982 h 6560"/>
              <a:gd name="T16" fmla="*/ 6505 w 6574"/>
              <a:gd name="T17" fmla="*/ 1786 h 6560"/>
              <a:gd name="T18" fmla="*/ 1884 w 6574"/>
              <a:gd name="T19" fmla="*/ 6210 h 6560"/>
              <a:gd name="T20" fmla="*/ 350 w 6574"/>
              <a:gd name="T21" fmla="*/ 4675 h 6560"/>
              <a:gd name="T22" fmla="*/ 655 w 6574"/>
              <a:gd name="T23" fmla="*/ 4369 h 6560"/>
              <a:gd name="T24" fmla="*/ 1052 w 6574"/>
              <a:gd name="T25" fmla="*/ 4766 h 6560"/>
              <a:gd name="T26" fmla="*/ 1248 w 6574"/>
              <a:gd name="T27" fmla="*/ 4569 h 6560"/>
              <a:gd name="T28" fmla="*/ 852 w 6574"/>
              <a:gd name="T29" fmla="*/ 4173 h 6560"/>
              <a:gd name="T30" fmla="*/ 1158 w 6574"/>
              <a:gd name="T31" fmla="*/ 3867 h 6560"/>
              <a:gd name="T32" fmla="*/ 1808 w 6574"/>
              <a:gd name="T33" fmla="*/ 4517 h 6560"/>
              <a:gd name="T34" fmla="*/ 2005 w 6574"/>
              <a:gd name="T35" fmla="*/ 4320 h 6560"/>
              <a:gd name="T36" fmla="*/ 1355 w 6574"/>
              <a:gd name="T37" fmla="*/ 3670 h 6560"/>
              <a:gd name="T38" fmla="*/ 1661 w 6574"/>
              <a:gd name="T39" fmla="*/ 3364 h 6560"/>
              <a:gd name="T40" fmla="*/ 2057 w 6574"/>
              <a:gd name="T41" fmla="*/ 3761 h 6560"/>
              <a:gd name="T42" fmla="*/ 2253 w 6574"/>
              <a:gd name="T43" fmla="*/ 3564 h 6560"/>
              <a:gd name="T44" fmla="*/ 1857 w 6574"/>
              <a:gd name="T45" fmla="*/ 3168 h 6560"/>
              <a:gd name="T46" fmla="*/ 2163 w 6574"/>
              <a:gd name="T47" fmla="*/ 2862 h 6560"/>
              <a:gd name="T48" fmla="*/ 2813 w 6574"/>
              <a:gd name="T49" fmla="*/ 3512 h 6560"/>
              <a:gd name="T50" fmla="*/ 3010 w 6574"/>
              <a:gd name="T51" fmla="*/ 3315 h 6560"/>
              <a:gd name="T52" fmla="*/ 2360 w 6574"/>
              <a:gd name="T53" fmla="*/ 2665 h 6560"/>
              <a:gd name="T54" fmla="*/ 2666 w 6574"/>
              <a:gd name="T55" fmla="*/ 2359 h 6560"/>
              <a:gd name="T56" fmla="*/ 3062 w 6574"/>
              <a:gd name="T57" fmla="*/ 2756 h 6560"/>
              <a:gd name="T58" fmla="*/ 3259 w 6574"/>
              <a:gd name="T59" fmla="*/ 2559 h 6560"/>
              <a:gd name="T60" fmla="*/ 2862 w 6574"/>
              <a:gd name="T61" fmla="*/ 2163 h 6560"/>
              <a:gd name="T62" fmla="*/ 3168 w 6574"/>
              <a:gd name="T63" fmla="*/ 1857 h 6560"/>
              <a:gd name="T64" fmla="*/ 3818 w 6574"/>
              <a:gd name="T65" fmla="*/ 2507 h 6560"/>
              <a:gd name="T66" fmla="*/ 4015 w 6574"/>
              <a:gd name="T67" fmla="*/ 2310 h 6560"/>
              <a:gd name="T68" fmla="*/ 3365 w 6574"/>
              <a:gd name="T69" fmla="*/ 1660 h 6560"/>
              <a:gd name="T70" fmla="*/ 3671 w 6574"/>
              <a:gd name="T71" fmla="*/ 1354 h 6560"/>
              <a:gd name="T72" fmla="*/ 4067 w 6574"/>
              <a:gd name="T73" fmla="*/ 1750 h 6560"/>
              <a:gd name="T74" fmla="*/ 4264 w 6574"/>
              <a:gd name="T75" fmla="*/ 1554 h 6560"/>
              <a:gd name="T76" fmla="*/ 3867 w 6574"/>
              <a:gd name="T77" fmla="*/ 1158 h 6560"/>
              <a:gd name="T78" fmla="*/ 4173 w 6574"/>
              <a:gd name="T79" fmla="*/ 852 h 6560"/>
              <a:gd name="T80" fmla="*/ 4823 w 6574"/>
              <a:gd name="T81" fmla="*/ 1502 h 6560"/>
              <a:gd name="T82" fmla="*/ 5020 w 6574"/>
              <a:gd name="T83" fmla="*/ 1305 h 6560"/>
              <a:gd name="T84" fmla="*/ 4370 w 6574"/>
              <a:gd name="T85" fmla="*/ 655 h 6560"/>
              <a:gd name="T86" fmla="*/ 4676 w 6574"/>
              <a:gd name="T87" fmla="*/ 349 h 6560"/>
              <a:gd name="T88" fmla="*/ 6211 w 6574"/>
              <a:gd name="T89" fmla="*/ 1884 h 6560"/>
              <a:gd name="T90" fmla="*/ 1884 w 6574"/>
              <a:gd name="T91" fmla="*/ 6210 h 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4" h="6560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9" name="ruler_151545">
            <a:extLst>
              <a:ext uri="{FF2B5EF4-FFF2-40B4-BE49-F238E27FC236}">
                <a16:creationId xmlns:a16="http://schemas.microsoft.com/office/drawing/2014/main" id="{D736CD03-BC55-4CDC-9BDA-C576B0F6DB02}"/>
              </a:ext>
            </a:extLst>
          </p:cNvPr>
          <p:cNvSpPr>
            <a:spLocks noChangeAspect="1"/>
          </p:cNvSpPr>
          <p:nvPr/>
        </p:nvSpPr>
        <p:spPr bwMode="auto">
          <a:xfrm>
            <a:off x="5939376" y="5088112"/>
            <a:ext cx="421154" cy="401104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0" name="ruler_151545">
            <a:extLst>
              <a:ext uri="{FF2B5EF4-FFF2-40B4-BE49-F238E27FC236}">
                <a16:creationId xmlns:a16="http://schemas.microsoft.com/office/drawing/2014/main" id="{C35FB4F6-3707-44D5-B4F0-07EA30B25015}"/>
              </a:ext>
            </a:extLst>
          </p:cNvPr>
          <p:cNvSpPr>
            <a:spLocks noChangeAspect="1"/>
          </p:cNvSpPr>
          <p:nvPr/>
        </p:nvSpPr>
        <p:spPr bwMode="auto">
          <a:xfrm>
            <a:off x="8592282" y="2907187"/>
            <a:ext cx="421154" cy="401104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2" name="calligraphy-pen_17737">
            <a:extLst>
              <a:ext uri="{FF2B5EF4-FFF2-40B4-BE49-F238E27FC236}">
                <a16:creationId xmlns:a16="http://schemas.microsoft.com/office/drawing/2014/main" id="{5AFE7022-257A-4FAB-8A30-66646121E4F7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87935" y="4565349"/>
            <a:ext cx="358526" cy="375025"/>
          </a:xfrm>
          <a:custGeom>
            <a:avLst/>
            <a:gdLst>
              <a:gd name="connsiteX0" fmla="*/ 325734 w 578136"/>
              <a:gd name="connsiteY0" fmla="*/ 210830 h 604741"/>
              <a:gd name="connsiteX1" fmla="*/ 325069 w 578136"/>
              <a:gd name="connsiteY1" fmla="*/ 211495 h 604741"/>
              <a:gd name="connsiteX2" fmla="*/ 94074 w 578136"/>
              <a:gd name="connsiteY2" fmla="*/ 442128 h 604741"/>
              <a:gd name="connsiteX3" fmla="*/ 161004 w 578136"/>
              <a:gd name="connsiteY3" fmla="*/ 508954 h 604741"/>
              <a:gd name="connsiteX4" fmla="*/ 391998 w 578136"/>
              <a:gd name="connsiteY4" fmla="*/ 278320 h 604741"/>
              <a:gd name="connsiteX5" fmla="*/ 392664 w 578136"/>
              <a:gd name="connsiteY5" fmla="*/ 277656 h 604741"/>
              <a:gd name="connsiteX6" fmla="*/ 325734 w 578136"/>
              <a:gd name="connsiteY6" fmla="*/ 180008 h 604741"/>
              <a:gd name="connsiteX7" fmla="*/ 341169 w 578136"/>
              <a:gd name="connsiteY7" fmla="*/ 195419 h 604741"/>
              <a:gd name="connsiteX8" fmla="*/ 408099 w 578136"/>
              <a:gd name="connsiteY8" fmla="*/ 262245 h 604741"/>
              <a:gd name="connsiteX9" fmla="*/ 423534 w 578136"/>
              <a:gd name="connsiteY9" fmla="*/ 277656 h 604741"/>
              <a:gd name="connsiteX10" fmla="*/ 168722 w 578136"/>
              <a:gd name="connsiteY10" fmla="*/ 532070 h 604741"/>
              <a:gd name="connsiteX11" fmla="*/ 153287 w 578136"/>
              <a:gd name="connsiteY11" fmla="*/ 532070 h 604741"/>
              <a:gd name="connsiteX12" fmla="*/ 139049 w 578136"/>
              <a:gd name="connsiteY12" fmla="*/ 517855 h 604741"/>
              <a:gd name="connsiteX13" fmla="*/ 136122 w 578136"/>
              <a:gd name="connsiteY13" fmla="*/ 562494 h 604741"/>
              <a:gd name="connsiteX14" fmla="*/ 128271 w 578136"/>
              <a:gd name="connsiteY14" fmla="*/ 572325 h 604741"/>
              <a:gd name="connsiteX15" fmla="*/ 13838 w 578136"/>
              <a:gd name="connsiteY15" fmla="*/ 604343 h 604741"/>
              <a:gd name="connsiteX16" fmla="*/ 10911 w 578136"/>
              <a:gd name="connsiteY16" fmla="*/ 604741 h 604741"/>
              <a:gd name="connsiteX17" fmla="*/ 10778 w 578136"/>
              <a:gd name="connsiteY17" fmla="*/ 604741 h 604741"/>
              <a:gd name="connsiteX18" fmla="*/ 8117 w 578136"/>
              <a:gd name="connsiteY18" fmla="*/ 604343 h 604741"/>
              <a:gd name="connsiteX19" fmla="*/ 58148 w 578136"/>
              <a:gd name="connsiteY19" fmla="*/ 554390 h 604741"/>
              <a:gd name="connsiteX20" fmla="*/ 58148 w 578136"/>
              <a:gd name="connsiteY20" fmla="*/ 546684 h 604741"/>
              <a:gd name="connsiteX21" fmla="*/ 50430 w 578136"/>
              <a:gd name="connsiteY21" fmla="*/ 546684 h 604741"/>
              <a:gd name="connsiteX22" fmla="*/ 399 w 578136"/>
              <a:gd name="connsiteY22" fmla="*/ 596637 h 604741"/>
              <a:gd name="connsiteX23" fmla="*/ 0 w 578136"/>
              <a:gd name="connsiteY23" fmla="*/ 593980 h 604741"/>
              <a:gd name="connsiteX24" fmla="*/ 0 w 578136"/>
              <a:gd name="connsiteY24" fmla="*/ 593847 h 604741"/>
              <a:gd name="connsiteX25" fmla="*/ 399 w 578136"/>
              <a:gd name="connsiteY25" fmla="*/ 590924 h 604741"/>
              <a:gd name="connsiteX26" fmla="*/ 32467 w 578136"/>
              <a:gd name="connsiteY26" fmla="*/ 476670 h 604741"/>
              <a:gd name="connsiteX27" fmla="*/ 42313 w 578136"/>
              <a:gd name="connsiteY27" fmla="*/ 468832 h 604741"/>
              <a:gd name="connsiteX28" fmla="*/ 87022 w 578136"/>
              <a:gd name="connsiteY28" fmla="*/ 465909 h 604741"/>
              <a:gd name="connsiteX29" fmla="*/ 70922 w 578136"/>
              <a:gd name="connsiteY29" fmla="*/ 449834 h 604741"/>
              <a:gd name="connsiteX30" fmla="*/ 70922 w 578136"/>
              <a:gd name="connsiteY30" fmla="*/ 434423 h 604741"/>
              <a:gd name="connsiteX31" fmla="*/ 484861 w 578136"/>
              <a:gd name="connsiteY31" fmla="*/ 51953 h 604741"/>
              <a:gd name="connsiteX32" fmla="*/ 369232 w 578136"/>
              <a:gd name="connsiteY32" fmla="*/ 167550 h 604741"/>
              <a:gd name="connsiteX33" fmla="*/ 436028 w 578136"/>
              <a:gd name="connsiteY33" fmla="*/ 234251 h 604741"/>
              <a:gd name="connsiteX34" fmla="*/ 551791 w 578136"/>
              <a:gd name="connsiteY34" fmla="*/ 118787 h 604741"/>
              <a:gd name="connsiteX35" fmla="*/ 451463 w 578136"/>
              <a:gd name="connsiteY35" fmla="*/ 3189 h 604741"/>
              <a:gd name="connsiteX36" fmla="*/ 466898 w 578136"/>
              <a:gd name="connsiteY36" fmla="*/ 3189 h 604741"/>
              <a:gd name="connsiteX37" fmla="*/ 492579 w 578136"/>
              <a:gd name="connsiteY37" fmla="*/ 28833 h 604741"/>
              <a:gd name="connsiteX38" fmla="*/ 574943 w 578136"/>
              <a:gd name="connsiteY38" fmla="*/ 111080 h 604741"/>
              <a:gd name="connsiteX39" fmla="*/ 574943 w 578136"/>
              <a:gd name="connsiteY39" fmla="*/ 126493 h 604741"/>
              <a:gd name="connsiteX40" fmla="*/ 438956 w 578136"/>
              <a:gd name="connsiteY40" fmla="*/ 262287 h 604741"/>
              <a:gd name="connsiteX41" fmla="*/ 341157 w 578136"/>
              <a:gd name="connsiteY41" fmla="*/ 164627 h 604741"/>
              <a:gd name="connsiteX42" fmla="*/ 469427 w 578136"/>
              <a:gd name="connsiteY42" fmla="*/ 36540 h 604741"/>
              <a:gd name="connsiteX43" fmla="*/ 459181 w 578136"/>
              <a:gd name="connsiteY43" fmla="*/ 26309 h 604741"/>
              <a:gd name="connsiteX44" fmla="*/ 330911 w 578136"/>
              <a:gd name="connsiteY44" fmla="*/ 154396 h 604741"/>
              <a:gd name="connsiteX45" fmla="*/ 315476 w 578136"/>
              <a:gd name="connsiteY45" fmla="*/ 169809 h 604741"/>
              <a:gd name="connsiteX46" fmla="*/ 263849 w 578136"/>
              <a:gd name="connsiteY46" fmla="*/ 221496 h 604741"/>
              <a:gd name="connsiteX47" fmla="*/ 248414 w 578136"/>
              <a:gd name="connsiteY47" fmla="*/ 221496 h 604741"/>
              <a:gd name="connsiteX48" fmla="*/ 248414 w 578136"/>
              <a:gd name="connsiteY48" fmla="*/ 206083 h 6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8136" h="604741">
                <a:moveTo>
                  <a:pt x="325734" y="210830"/>
                </a:moveTo>
                <a:lnTo>
                  <a:pt x="325069" y="211495"/>
                </a:lnTo>
                <a:lnTo>
                  <a:pt x="94074" y="442128"/>
                </a:lnTo>
                <a:lnTo>
                  <a:pt x="161004" y="508954"/>
                </a:lnTo>
                <a:lnTo>
                  <a:pt x="391998" y="278320"/>
                </a:lnTo>
                <a:lnTo>
                  <a:pt x="392664" y="277656"/>
                </a:lnTo>
                <a:close/>
                <a:moveTo>
                  <a:pt x="325734" y="180008"/>
                </a:moveTo>
                <a:lnTo>
                  <a:pt x="341169" y="195419"/>
                </a:lnTo>
                <a:lnTo>
                  <a:pt x="408099" y="262245"/>
                </a:lnTo>
                <a:lnTo>
                  <a:pt x="423534" y="277656"/>
                </a:lnTo>
                <a:lnTo>
                  <a:pt x="168722" y="532070"/>
                </a:lnTo>
                <a:cubicBezTo>
                  <a:pt x="164464" y="536322"/>
                  <a:pt x="157545" y="536322"/>
                  <a:pt x="153287" y="532070"/>
                </a:cubicBezTo>
                <a:lnTo>
                  <a:pt x="139049" y="517855"/>
                </a:lnTo>
                <a:lnTo>
                  <a:pt x="136122" y="562494"/>
                </a:lnTo>
                <a:cubicBezTo>
                  <a:pt x="135856" y="567144"/>
                  <a:pt x="132662" y="570996"/>
                  <a:pt x="128271" y="572325"/>
                </a:cubicBezTo>
                <a:lnTo>
                  <a:pt x="13838" y="604343"/>
                </a:lnTo>
                <a:cubicBezTo>
                  <a:pt x="12774" y="604608"/>
                  <a:pt x="11842" y="604741"/>
                  <a:pt x="10911" y="604741"/>
                </a:cubicBezTo>
                <a:cubicBezTo>
                  <a:pt x="10778" y="604741"/>
                  <a:pt x="10778" y="604741"/>
                  <a:pt x="10778" y="604741"/>
                </a:cubicBezTo>
                <a:cubicBezTo>
                  <a:pt x="9847" y="604741"/>
                  <a:pt x="9048" y="604476"/>
                  <a:pt x="8117" y="604343"/>
                </a:cubicBezTo>
                <a:lnTo>
                  <a:pt x="58148" y="554390"/>
                </a:lnTo>
                <a:cubicBezTo>
                  <a:pt x="60277" y="552264"/>
                  <a:pt x="60277" y="548810"/>
                  <a:pt x="58148" y="546684"/>
                </a:cubicBezTo>
                <a:cubicBezTo>
                  <a:pt x="56019" y="544559"/>
                  <a:pt x="52559" y="544559"/>
                  <a:pt x="50430" y="546684"/>
                </a:cubicBezTo>
                <a:lnTo>
                  <a:pt x="399" y="596637"/>
                </a:lnTo>
                <a:cubicBezTo>
                  <a:pt x="266" y="595707"/>
                  <a:pt x="0" y="594910"/>
                  <a:pt x="0" y="593980"/>
                </a:cubicBezTo>
                <a:cubicBezTo>
                  <a:pt x="0" y="593980"/>
                  <a:pt x="0" y="593980"/>
                  <a:pt x="0" y="593847"/>
                </a:cubicBezTo>
                <a:cubicBezTo>
                  <a:pt x="0" y="592917"/>
                  <a:pt x="133" y="591987"/>
                  <a:pt x="399" y="590924"/>
                </a:cubicBezTo>
                <a:lnTo>
                  <a:pt x="32467" y="476670"/>
                </a:lnTo>
                <a:cubicBezTo>
                  <a:pt x="33665" y="472286"/>
                  <a:pt x="37656" y="469098"/>
                  <a:pt x="42313" y="468832"/>
                </a:cubicBezTo>
                <a:lnTo>
                  <a:pt x="87022" y="465909"/>
                </a:lnTo>
                <a:lnTo>
                  <a:pt x="70922" y="449834"/>
                </a:lnTo>
                <a:cubicBezTo>
                  <a:pt x="66664" y="445583"/>
                  <a:pt x="66664" y="438674"/>
                  <a:pt x="70922" y="434423"/>
                </a:cubicBezTo>
                <a:close/>
                <a:moveTo>
                  <a:pt x="484861" y="51953"/>
                </a:moveTo>
                <a:lnTo>
                  <a:pt x="369232" y="167550"/>
                </a:lnTo>
                <a:lnTo>
                  <a:pt x="436028" y="234251"/>
                </a:lnTo>
                <a:lnTo>
                  <a:pt x="551791" y="118787"/>
                </a:lnTo>
                <a:close/>
                <a:moveTo>
                  <a:pt x="451463" y="3189"/>
                </a:moveTo>
                <a:cubicBezTo>
                  <a:pt x="455721" y="-1063"/>
                  <a:pt x="462640" y="-1063"/>
                  <a:pt x="466898" y="3189"/>
                </a:cubicBezTo>
                <a:lnTo>
                  <a:pt x="492579" y="28833"/>
                </a:lnTo>
                <a:lnTo>
                  <a:pt x="574943" y="111080"/>
                </a:lnTo>
                <a:cubicBezTo>
                  <a:pt x="579201" y="115332"/>
                  <a:pt x="579201" y="122241"/>
                  <a:pt x="574943" y="126493"/>
                </a:cubicBezTo>
                <a:lnTo>
                  <a:pt x="438956" y="262287"/>
                </a:lnTo>
                <a:lnTo>
                  <a:pt x="341157" y="164627"/>
                </a:lnTo>
                <a:lnTo>
                  <a:pt x="469427" y="36540"/>
                </a:lnTo>
                <a:lnTo>
                  <a:pt x="459181" y="26309"/>
                </a:lnTo>
                <a:lnTo>
                  <a:pt x="330911" y="154396"/>
                </a:lnTo>
                <a:lnTo>
                  <a:pt x="315476" y="169809"/>
                </a:lnTo>
                <a:lnTo>
                  <a:pt x="263849" y="221496"/>
                </a:lnTo>
                <a:cubicBezTo>
                  <a:pt x="259591" y="225748"/>
                  <a:pt x="252672" y="225748"/>
                  <a:pt x="248414" y="221496"/>
                </a:cubicBezTo>
                <a:cubicBezTo>
                  <a:pt x="244156" y="217244"/>
                  <a:pt x="244156" y="210335"/>
                  <a:pt x="248414" y="206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-968873" y="3568557"/>
            <a:ext cx="8562064" cy="5512253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E6DD67-AFBC-440C-A1DE-9C45AA9BBD0B}"/>
              </a:ext>
            </a:extLst>
          </p:cNvPr>
          <p:cNvGrpSpPr/>
          <p:nvPr/>
        </p:nvGrpSpPr>
        <p:grpSpPr>
          <a:xfrm flipH="1">
            <a:off x="-1247634" y="5716328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3" name="cloud-sky-storm_13919">
              <a:extLst>
                <a:ext uri="{FF2B5EF4-FFF2-40B4-BE49-F238E27FC236}">
                  <a16:creationId xmlns:a16="http://schemas.microsoft.com/office/drawing/2014/main" id="{31DE121D-42F9-4CCB-9504-4AEE1A5BD8E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cloud-sky-storm_13919">
              <a:extLst>
                <a:ext uri="{FF2B5EF4-FFF2-40B4-BE49-F238E27FC236}">
                  <a16:creationId xmlns:a16="http://schemas.microsoft.com/office/drawing/2014/main" id="{9C77ADE1-401F-46D9-B9EA-53825E1D4B1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cloud-sky-storm_13919">
              <a:extLst>
                <a:ext uri="{FF2B5EF4-FFF2-40B4-BE49-F238E27FC236}">
                  <a16:creationId xmlns:a16="http://schemas.microsoft.com/office/drawing/2014/main" id="{1555F4AF-6EB5-438C-B13B-B84528E6958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cloud-sky-storm_13919">
              <a:extLst>
                <a:ext uri="{FF2B5EF4-FFF2-40B4-BE49-F238E27FC236}">
                  <a16:creationId xmlns:a16="http://schemas.microsoft.com/office/drawing/2014/main" id="{EE68A110-3930-467A-BDA9-D1DA67AAF7C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cloud-sky-storm_13919">
              <a:extLst>
                <a:ext uri="{FF2B5EF4-FFF2-40B4-BE49-F238E27FC236}">
                  <a16:creationId xmlns:a16="http://schemas.microsoft.com/office/drawing/2014/main" id="{3939C715-B8EB-49A5-915C-13F7F27375F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cloud-sky-storm_13919">
              <a:extLst>
                <a:ext uri="{FF2B5EF4-FFF2-40B4-BE49-F238E27FC236}">
                  <a16:creationId xmlns:a16="http://schemas.microsoft.com/office/drawing/2014/main" id="{C4C6F71C-B46D-4F36-9DF0-F6CBEBDF825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9" name="cloud-sky-storm_13919">
              <a:extLst>
                <a:ext uri="{FF2B5EF4-FFF2-40B4-BE49-F238E27FC236}">
                  <a16:creationId xmlns:a16="http://schemas.microsoft.com/office/drawing/2014/main" id="{819B94B0-04D7-404C-95A1-E194196F529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0" name="cloud-sky-storm_13919">
              <a:extLst>
                <a:ext uri="{FF2B5EF4-FFF2-40B4-BE49-F238E27FC236}">
                  <a16:creationId xmlns:a16="http://schemas.microsoft.com/office/drawing/2014/main" id="{B81160B2-21FB-4935-81AE-E9FA24A47B9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1" name="cloud-sky-storm_13919">
              <a:extLst>
                <a:ext uri="{FF2B5EF4-FFF2-40B4-BE49-F238E27FC236}">
                  <a16:creationId xmlns:a16="http://schemas.microsoft.com/office/drawing/2014/main" id="{C7F37BC2-EF49-4B86-956D-22335F40662F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3C6B7CA-582F-4978-A5B7-A95E2815CFE4}"/>
              </a:ext>
            </a:extLst>
          </p:cNvPr>
          <p:cNvGrpSpPr/>
          <p:nvPr/>
        </p:nvGrpSpPr>
        <p:grpSpPr>
          <a:xfrm flipV="1">
            <a:off x="-1247634" y="-805103"/>
            <a:ext cx="14311807" cy="1917741"/>
            <a:chOff x="-852871" y="5611250"/>
            <a:chExt cx="14311807" cy="191774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6637DEC0-16DC-4D5E-BF4F-D8BA694160A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770117B3-8917-44AD-9433-331DFF16C39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19EAD38B-B491-41CD-9352-F3675C22443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A1933BEA-6A59-40C7-A18D-916F3430FD2C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0E0DDAE0-F038-4C6A-BD1E-BE6052F25C2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0E1455BD-2E47-4E5B-BD8B-E286E920967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7DC4AA68-E3A1-48B7-A838-1EF3D6C3D2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0" name="cloud-sky-storm_13919">
              <a:extLst>
                <a:ext uri="{FF2B5EF4-FFF2-40B4-BE49-F238E27FC236}">
                  <a16:creationId xmlns:a16="http://schemas.microsoft.com/office/drawing/2014/main" id="{EAAB13A8-AC39-4F9D-85D0-49EAF3C5031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1" name="cloud-sky-storm_13919">
              <a:extLst>
                <a:ext uri="{FF2B5EF4-FFF2-40B4-BE49-F238E27FC236}">
                  <a16:creationId xmlns:a16="http://schemas.microsoft.com/office/drawing/2014/main" id="{1DE15966-613B-46EC-918E-0B6E1857AD8F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25860" y="2510422"/>
            <a:ext cx="1060891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Microsoft YaHei"/>
                <a:cs typeface="+mn-cs"/>
              </a:rPr>
              <a:t>LUYỆN TẬP</a:t>
            </a:r>
            <a:r>
              <a:rPr lang="vi-VN" sz="8000"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Microsoft YaHei"/>
              </a:rPr>
              <a:t> </a:t>
            </a: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Microsoft YaHei"/>
                <a:cs typeface="+mn-cs"/>
              </a:rPr>
              <a:t>CHUNG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Microsoft YaHei"/>
                <a:cs typeface="+mn-cs"/>
              </a:rPr>
              <a:t> </a:t>
            </a:r>
          </a:p>
        </p:txBody>
      </p:sp>
      <p:pic>
        <p:nvPicPr>
          <p:cNvPr id="71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57" y="3843522"/>
            <a:ext cx="2868174" cy="3014478"/>
          </a:xfrm>
          <a:prstGeom prst="rect">
            <a:avLst/>
          </a:prstGeom>
        </p:spPr>
      </p:pic>
      <p:sp>
        <p:nvSpPr>
          <p:cNvPr id="7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>
            <a:off x="2445594" y="494974"/>
            <a:ext cx="2513134" cy="1595238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29727" y="842268"/>
            <a:ext cx="2811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A37AD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ViceroyJF" panose="02040603050506020204" pitchFamily="18" charset="0"/>
                <a:ea typeface="Microsoft YaHei"/>
                <a:cs typeface="+mn-cs"/>
              </a:rPr>
              <a:t>Toán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A37AD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t> </a:t>
            </a:r>
          </a:p>
        </p:txBody>
      </p:sp>
      <p:sp>
        <p:nvSpPr>
          <p:cNvPr id="75" name="round-wall-clock_15267">
            <a:extLst>
              <a:ext uri="{FF2B5EF4-FFF2-40B4-BE49-F238E27FC236}">
                <a16:creationId xmlns:a16="http://schemas.microsoft.com/office/drawing/2014/main" id="{3D31B24B-35E9-4613-BFB4-6AC330661802}"/>
              </a:ext>
            </a:extLst>
          </p:cNvPr>
          <p:cNvSpPr>
            <a:spLocks noChangeAspect="1"/>
          </p:cNvSpPr>
          <p:nvPr/>
        </p:nvSpPr>
        <p:spPr bwMode="auto">
          <a:xfrm>
            <a:off x="1715941" y="1254573"/>
            <a:ext cx="1208903" cy="1207206"/>
          </a:xfrm>
          <a:custGeom>
            <a:avLst/>
            <a:gdLst>
              <a:gd name="connsiteX0" fmla="*/ 418885 w 607614"/>
              <a:gd name="connsiteY0" fmla="*/ 502832 h 606761"/>
              <a:gd name="connsiteX1" fmla="*/ 430704 w 607614"/>
              <a:gd name="connsiteY1" fmla="*/ 514590 h 606761"/>
              <a:gd name="connsiteX2" fmla="*/ 418885 w 607614"/>
              <a:gd name="connsiteY2" fmla="*/ 526348 h 606761"/>
              <a:gd name="connsiteX3" fmla="*/ 407066 w 607614"/>
              <a:gd name="connsiteY3" fmla="*/ 514590 h 606761"/>
              <a:gd name="connsiteX4" fmla="*/ 418885 w 607614"/>
              <a:gd name="connsiteY4" fmla="*/ 502832 h 606761"/>
              <a:gd name="connsiteX5" fmla="*/ 178069 w 607614"/>
              <a:gd name="connsiteY5" fmla="*/ 502832 h 606761"/>
              <a:gd name="connsiteX6" fmla="*/ 189827 w 607614"/>
              <a:gd name="connsiteY6" fmla="*/ 514590 h 606761"/>
              <a:gd name="connsiteX7" fmla="*/ 178069 w 607614"/>
              <a:gd name="connsiteY7" fmla="*/ 526348 h 606761"/>
              <a:gd name="connsiteX8" fmla="*/ 166311 w 607614"/>
              <a:gd name="connsiteY8" fmla="*/ 514590 h 606761"/>
              <a:gd name="connsiteX9" fmla="*/ 178069 w 607614"/>
              <a:gd name="connsiteY9" fmla="*/ 502832 h 606761"/>
              <a:gd name="connsiteX10" fmla="*/ 297731 w 607614"/>
              <a:gd name="connsiteY10" fmla="*/ 489186 h 606761"/>
              <a:gd name="connsiteX11" fmla="*/ 307645 w 607614"/>
              <a:gd name="connsiteY11" fmla="*/ 499821 h 606761"/>
              <a:gd name="connsiteX12" fmla="*/ 307645 w 607614"/>
              <a:gd name="connsiteY12" fmla="*/ 553755 h 606761"/>
              <a:gd name="connsiteX13" fmla="*/ 297731 w 607614"/>
              <a:gd name="connsiteY13" fmla="*/ 563630 h 606761"/>
              <a:gd name="connsiteX14" fmla="*/ 287054 w 607614"/>
              <a:gd name="connsiteY14" fmla="*/ 553755 h 606761"/>
              <a:gd name="connsiteX15" fmla="*/ 287054 w 607614"/>
              <a:gd name="connsiteY15" fmla="*/ 499821 h 606761"/>
              <a:gd name="connsiteX16" fmla="*/ 297731 w 607614"/>
              <a:gd name="connsiteY16" fmla="*/ 489186 h 606761"/>
              <a:gd name="connsiteX17" fmla="*/ 506244 w 607614"/>
              <a:gd name="connsiteY17" fmla="*/ 410356 h 606761"/>
              <a:gd name="connsiteX18" fmla="*/ 518063 w 607614"/>
              <a:gd name="connsiteY18" fmla="*/ 422114 h 606761"/>
              <a:gd name="connsiteX19" fmla="*/ 506244 w 607614"/>
              <a:gd name="connsiteY19" fmla="*/ 433872 h 606761"/>
              <a:gd name="connsiteX20" fmla="*/ 494425 w 607614"/>
              <a:gd name="connsiteY20" fmla="*/ 422114 h 606761"/>
              <a:gd name="connsiteX21" fmla="*/ 506244 w 607614"/>
              <a:gd name="connsiteY21" fmla="*/ 410356 h 606761"/>
              <a:gd name="connsiteX22" fmla="*/ 101432 w 607614"/>
              <a:gd name="connsiteY22" fmla="*/ 410356 h 606761"/>
              <a:gd name="connsiteX23" fmla="*/ 113190 w 607614"/>
              <a:gd name="connsiteY23" fmla="*/ 422114 h 606761"/>
              <a:gd name="connsiteX24" fmla="*/ 101432 w 607614"/>
              <a:gd name="connsiteY24" fmla="*/ 433872 h 606761"/>
              <a:gd name="connsiteX25" fmla="*/ 89674 w 607614"/>
              <a:gd name="connsiteY25" fmla="*/ 422114 h 606761"/>
              <a:gd name="connsiteX26" fmla="*/ 101432 w 607614"/>
              <a:gd name="connsiteY26" fmla="*/ 410356 h 606761"/>
              <a:gd name="connsiteX27" fmla="*/ 492969 w 607614"/>
              <a:gd name="connsiteY27" fmla="*/ 281449 h 606761"/>
              <a:gd name="connsiteX28" fmla="*/ 547663 w 607614"/>
              <a:gd name="connsiteY28" fmla="*/ 281449 h 606761"/>
              <a:gd name="connsiteX29" fmla="*/ 557538 w 607614"/>
              <a:gd name="connsiteY29" fmla="*/ 291305 h 606761"/>
              <a:gd name="connsiteX30" fmla="*/ 547663 w 607614"/>
              <a:gd name="connsiteY30" fmla="*/ 301918 h 606761"/>
              <a:gd name="connsiteX31" fmla="*/ 492969 w 607614"/>
              <a:gd name="connsiteY31" fmla="*/ 301918 h 606761"/>
              <a:gd name="connsiteX32" fmla="*/ 483094 w 607614"/>
              <a:gd name="connsiteY32" fmla="*/ 291305 h 606761"/>
              <a:gd name="connsiteX33" fmla="*/ 492969 w 607614"/>
              <a:gd name="connsiteY33" fmla="*/ 281449 h 606761"/>
              <a:gd name="connsiteX34" fmla="*/ 46305 w 607614"/>
              <a:gd name="connsiteY34" fmla="*/ 281449 h 606761"/>
              <a:gd name="connsiteX35" fmla="*/ 100239 w 607614"/>
              <a:gd name="connsiteY35" fmla="*/ 281449 h 606761"/>
              <a:gd name="connsiteX36" fmla="*/ 110874 w 607614"/>
              <a:gd name="connsiteY36" fmla="*/ 291305 h 606761"/>
              <a:gd name="connsiteX37" fmla="*/ 100239 w 607614"/>
              <a:gd name="connsiteY37" fmla="*/ 301918 h 606761"/>
              <a:gd name="connsiteX38" fmla="*/ 46305 w 607614"/>
              <a:gd name="connsiteY38" fmla="*/ 301918 h 606761"/>
              <a:gd name="connsiteX39" fmla="*/ 36430 w 607614"/>
              <a:gd name="connsiteY39" fmla="*/ 291305 h 606761"/>
              <a:gd name="connsiteX40" fmla="*/ 46305 w 607614"/>
              <a:gd name="connsiteY40" fmla="*/ 281449 h 606761"/>
              <a:gd name="connsiteX41" fmla="*/ 505086 w 607614"/>
              <a:gd name="connsiteY41" fmla="*/ 172890 h 606761"/>
              <a:gd name="connsiteX42" fmla="*/ 517209 w 607614"/>
              <a:gd name="connsiteY42" fmla="*/ 184648 h 606761"/>
              <a:gd name="connsiteX43" fmla="*/ 505086 w 607614"/>
              <a:gd name="connsiteY43" fmla="*/ 196406 h 606761"/>
              <a:gd name="connsiteX44" fmla="*/ 492963 w 607614"/>
              <a:gd name="connsiteY44" fmla="*/ 184648 h 606761"/>
              <a:gd name="connsiteX45" fmla="*/ 505086 w 607614"/>
              <a:gd name="connsiteY45" fmla="*/ 172890 h 606761"/>
              <a:gd name="connsiteX46" fmla="*/ 100640 w 607614"/>
              <a:gd name="connsiteY46" fmla="*/ 172890 h 606761"/>
              <a:gd name="connsiteX47" fmla="*/ 112459 w 607614"/>
              <a:gd name="connsiteY47" fmla="*/ 184648 h 606761"/>
              <a:gd name="connsiteX48" fmla="*/ 100640 w 607614"/>
              <a:gd name="connsiteY48" fmla="*/ 196406 h 606761"/>
              <a:gd name="connsiteX49" fmla="*/ 88821 w 607614"/>
              <a:gd name="connsiteY49" fmla="*/ 184648 h 606761"/>
              <a:gd name="connsiteX50" fmla="*/ 100640 w 607614"/>
              <a:gd name="connsiteY50" fmla="*/ 172890 h 606761"/>
              <a:gd name="connsiteX51" fmla="*/ 252961 w 607614"/>
              <a:gd name="connsiteY51" fmla="*/ 115315 h 606761"/>
              <a:gd name="connsiteX52" fmla="*/ 265877 w 607614"/>
              <a:gd name="connsiteY52" fmla="*/ 122141 h 606761"/>
              <a:gd name="connsiteX53" fmla="*/ 328938 w 607614"/>
              <a:gd name="connsiteY53" fmla="*/ 304926 h 606761"/>
              <a:gd name="connsiteX54" fmla="*/ 325899 w 607614"/>
              <a:gd name="connsiteY54" fmla="*/ 315545 h 606761"/>
              <a:gd name="connsiteX55" fmla="*/ 186861 w 607614"/>
              <a:gd name="connsiteY55" fmla="*/ 451306 h 606761"/>
              <a:gd name="connsiteX56" fmla="*/ 180023 w 607614"/>
              <a:gd name="connsiteY56" fmla="*/ 454340 h 606761"/>
              <a:gd name="connsiteX57" fmla="*/ 172425 w 607614"/>
              <a:gd name="connsiteY57" fmla="*/ 451306 h 606761"/>
              <a:gd name="connsiteX58" fmla="*/ 172425 w 607614"/>
              <a:gd name="connsiteY58" fmla="*/ 436896 h 606761"/>
              <a:gd name="connsiteX59" fmla="*/ 307665 w 607614"/>
              <a:gd name="connsiteY59" fmla="*/ 305685 h 606761"/>
              <a:gd name="connsiteX60" fmla="*/ 246123 w 607614"/>
              <a:gd name="connsiteY60" fmla="*/ 128209 h 606761"/>
              <a:gd name="connsiteX61" fmla="*/ 252961 w 607614"/>
              <a:gd name="connsiteY61" fmla="*/ 115315 h 606761"/>
              <a:gd name="connsiteX62" fmla="*/ 417727 w 607614"/>
              <a:gd name="connsiteY62" fmla="*/ 80414 h 606761"/>
              <a:gd name="connsiteX63" fmla="*/ 429850 w 607614"/>
              <a:gd name="connsiteY63" fmla="*/ 92172 h 606761"/>
              <a:gd name="connsiteX64" fmla="*/ 417727 w 607614"/>
              <a:gd name="connsiteY64" fmla="*/ 103930 h 606761"/>
              <a:gd name="connsiteX65" fmla="*/ 405604 w 607614"/>
              <a:gd name="connsiteY65" fmla="*/ 92172 h 606761"/>
              <a:gd name="connsiteX66" fmla="*/ 417727 w 607614"/>
              <a:gd name="connsiteY66" fmla="*/ 80414 h 606761"/>
              <a:gd name="connsiteX67" fmla="*/ 177338 w 607614"/>
              <a:gd name="connsiteY67" fmla="*/ 80414 h 606761"/>
              <a:gd name="connsiteX68" fmla="*/ 189096 w 607614"/>
              <a:gd name="connsiteY68" fmla="*/ 92172 h 606761"/>
              <a:gd name="connsiteX69" fmla="*/ 177338 w 607614"/>
              <a:gd name="connsiteY69" fmla="*/ 103930 h 606761"/>
              <a:gd name="connsiteX70" fmla="*/ 165580 w 607614"/>
              <a:gd name="connsiteY70" fmla="*/ 92172 h 606761"/>
              <a:gd name="connsiteX71" fmla="*/ 177338 w 607614"/>
              <a:gd name="connsiteY71" fmla="*/ 80414 h 606761"/>
              <a:gd name="connsiteX72" fmla="*/ 297731 w 607614"/>
              <a:gd name="connsiteY72" fmla="*/ 43253 h 606761"/>
              <a:gd name="connsiteX73" fmla="*/ 307645 w 607614"/>
              <a:gd name="connsiteY73" fmla="*/ 53112 h 606761"/>
              <a:gd name="connsiteX74" fmla="*/ 307645 w 607614"/>
              <a:gd name="connsiteY74" fmla="*/ 106958 h 606761"/>
              <a:gd name="connsiteX75" fmla="*/ 297731 w 607614"/>
              <a:gd name="connsiteY75" fmla="*/ 117575 h 606761"/>
              <a:gd name="connsiteX76" fmla="*/ 287054 w 607614"/>
              <a:gd name="connsiteY76" fmla="*/ 106958 h 606761"/>
              <a:gd name="connsiteX77" fmla="*/ 287054 w 607614"/>
              <a:gd name="connsiteY77" fmla="*/ 53112 h 606761"/>
              <a:gd name="connsiteX78" fmla="*/ 297731 w 607614"/>
              <a:gd name="connsiteY78" fmla="*/ 43253 h 606761"/>
              <a:gd name="connsiteX79" fmla="*/ 303807 w 607614"/>
              <a:gd name="connsiteY79" fmla="*/ 30338 h 606761"/>
              <a:gd name="connsiteX80" fmla="*/ 30380 w 607614"/>
              <a:gd name="connsiteY80" fmla="*/ 303381 h 606761"/>
              <a:gd name="connsiteX81" fmla="*/ 303807 w 607614"/>
              <a:gd name="connsiteY81" fmla="*/ 576423 h 606761"/>
              <a:gd name="connsiteX82" fmla="*/ 577234 w 607614"/>
              <a:gd name="connsiteY82" fmla="*/ 303381 h 606761"/>
              <a:gd name="connsiteX83" fmla="*/ 303807 w 607614"/>
              <a:gd name="connsiteY83" fmla="*/ 30338 h 606761"/>
              <a:gd name="connsiteX84" fmla="*/ 303807 w 607614"/>
              <a:gd name="connsiteY84" fmla="*/ 0 h 606761"/>
              <a:gd name="connsiteX85" fmla="*/ 607614 w 607614"/>
              <a:gd name="connsiteY85" fmla="*/ 303381 h 606761"/>
              <a:gd name="connsiteX86" fmla="*/ 303807 w 607614"/>
              <a:gd name="connsiteY86" fmla="*/ 606761 h 606761"/>
              <a:gd name="connsiteX87" fmla="*/ 0 w 607614"/>
              <a:gd name="connsiteY87" fmla="*/ 303381 h 606761"/>
              <a:gd name="connsiteX88" fmla="*/ 303807 w 607614"/>
              <a:gd name="connsiteY88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14" h="606761">
                <a:moveTo>
                  <a:pt x="418885" y="502832"/>
                </a:moveTo>
                <a:cubicBezTo>
                  <a:pt x="425412" y="502832"/>
                  <a:pt x="430704" y="508096"/>
                  <a:pt x="430704" y="514590"/>
                </a:cubicBezTo>
                <a:cubicBezTo>
                  <a:pt x="430704" y="521084"/>
                  <a:pt x="425412" y="526348"/>
                  <a:pt x="418885" y="526348"/>
                </a:cubicBezTo>
                <a:cubicBezTo>
                  <a:pt x="412358" y="526348"/>
                  <a:pt x="407066" y="521084"/>
                  <a:pt x="407066" y="514590"/>
                </a:cubicBezTo>
                <a:cubicBezTo>
                  <a:pt x="407066" y="508096"/>
                  <a:pt x="412358" y="502832"/>
                  <a:pt x="418885" y="502832"/>
                </a:cubicBezTo>
                <a:close/>
                <a:moveTo>
                  <a:pt x="178069" y="502832"/>
                </a:moveTo>
                <a:cubicBezTo>
                  <a:pt x="184563" y="502832"/>
                  <a:pt x="189827" y="508096"/>
                  <a:pt x="189827" y="514590"/>
                </a:cubicBezTo>
                <a:cubicBezTo>
                  <a:pt x="189827" y="521084"/>
                  <a:pt x="184563" y="526348"/>
                  <a:pt x="178069" y="526348"/>
                </a:cubicBezTo>
                <a:cubicBezTo>
                  <a:pt x="171575" y="526348"/>
                  <a:pt x="166311" y="521084"/>
                  <a:pt x="166311" y="514590"/>
                </a:cubicBezTo>
                <a:cubicBezTo>
                  <a:pt x="166311" y="508096"/>
                  <a:pt x="171575" y="502832"/>
                  <a:pt x="178069" y="502832"/>
                </a:cubicBezTo>
                <a:close/>
                <a:moveTo>
                  <a:pt x="297731" y="489186"/>
                </a:moveTo>
                <a:cubicBezTo>
                  <a:pt x="303069" y="489186"/>
                  <a:pt x="307645" y="493744"/>
                  <a:pt x="307645" y="499821"/>
                </a:cubicBezTo>
                <a:lnTo>
                  <a:pt x="307645" y="553755"/>
                </a:lnTo>
                <a:cubicBezTo>
                  <a:pt x="307645" y="559072"/>
                  <a:pt x="303069" y="563630"/>
                  <a:pt x="297731" y="563630"/>
                </a:cubicBezTo>
                <a:cubicBezTo>
                  <a:pt x="291630" y="563630"/>
                  <a:pt x="287054" y="559072"/>
                  <a:pt x="287054" y="553755"/>
                </a:cubicBezTo>
                <a:lnTo>
                  <a:pt x="287054" y="499821"/>
                </a:lnTo>
                <a:cubicBezTo>
                  <a:pt x="287054" y="493744"/>
                  <a:pt x="291630" y="489186"/>
                  <a:pt x="297731" y="489186"/>
                </a:cubicBezTo>
                <a:close/>
                <a:moveTo>
                  <a:pt x="506244" y="410356"/>
                </a:moveTo>
                <a:cubicBezTo>
                  <a:pt x="512771" y="410356"/>
                  <a:pt x="518063" y="415620"/>
                  <a:pt x="518063" y="422114"/>
                </a:cubicBezTo>
                <a:cubicBezTo>
                  <a:pt x="518063" y="428608"/>
                  <a:pt x="512771" y="433872"/>
                  <a:pt x="506244" y="433872"/>
                </a:cubicBezTo>
                <a:cubicBezTo>
                  <a:pt x="499717" y="433872"/>
                  <a:pt x="494425" y="428608"/>
                  <a:pt x="494425" y="422114"/>
                </a:cubicBezTo>
                <a:cubicBezTo>
                  <a:pt x="494425" y="415620"/>
                  <a:pt x="499717" y="410356"/>
                  <a:pt x="506244" y="410356"/>
                </a:cubicBezTo>
                <a:close/>
                <a:moveTo>
                  <a:pt x="101432" y="410356"/>
                </a:moveTo>
                <a:cubicBezTo>
                  <a:pt x="107926" y="410356"/>
                  <a:pt x="113190" y="415620"/>
                  <a:pt x="113190" y="422114"/>
                </a:cubicBezTo>
                <a:cubicBezTo>
                  <a:pt x="113190" y="428608"/>
                  <a:pt x="107926" y="433872"/>
                  <a:pt x="101432" y="433872"/>
                </a:cubicBezTo>
                <a:cubicBezTo>
                  <a:pt x="94938" y="433872"/>
                  <a:pt x="89674" y="428608"/>
                  <a:pt x="89674" y="422114"/>
                </a:cubicBezTo>
                <a:cubicBezTo>
                  <a:pt x="89674" y="415620"/>
                  <a:pt x="94938" y="410356"/>
                  <a:pt x="101432" y="410356"/>
                </a:cubicBezTo>
                <a:close/>
                <a:moveTo>
                  <a:pt x="492969" y="281449"/>
                </a:moveTo>
                <a:lnTo>
                  <a:pt x="547663" y="281449"/>
                </a:lnTo>
                <a:cubicBezTo>
                  <a:pt x="552980" y="281449"/>
                  <a:pt x="557538" y="285998"/>
                  <a:pt x="557538" y="291305"/>
                </a:cubicBezTo>
                <a:cubicBezTo>
                  <a:pt x="557538" y="297369"/>
                  <a:pt x="552980" y="301918"/>
                  <a:pt x="547663" y="301918"/>
                </a:cubicBezTo>
                <a:lnTo>
                  <a:pt x="492969" y="301918"/>
                </a:lnTo>
                <a:cubicBezTo>
                  <a:pt x="487652" y="301918"/>
                  <a:pt x="483094" y="297369"/>
                  <a:pt x="483094" y="291305"/>
                </a:cubicBezTo>
                <a:cubicBezTo>
                  <a:pt x="483094" y="285998"/>
                  <a:pt x="487652" y="281449"/>
                  <a:pt x="492969" y="281449"/>
                </a:cubicBezTo>
                <a:close/>
                <a:moveTo>
                  <a:pt x="46305" y="281449"/>
                </a:moveTo>
                <a:lnTo>
                  <a:pt x="100239" y="281449"/>
                </a:lnTo>
                <a:cubicBezTo>
                  <a:pt x="106316" y="281449"/>
                  <a:pt x="110874" y="285998"/>
                  <a:pt x="110874" y="291305"/>
                </a:cubicBezTo>
                <a:cubicBezTo>
                  <a:pt x="110874" y="297369"/>
                  <a:pt x="106316" y="301918"/>
                  <a:pt x="100239" y="301918"/>
                </a:cubicBezTo>
                <a:lnTo>
                  <a:pt x="46305" y="301918"/>
                </a:lnTo>
                <a:cubicBezTo>
                  <a:pt x="40988" y="301918"/>
                  <a:pt x="36430" y="297369"/>
                  <a:pt x="36430" y="291305"/>
                </a:cubicBezTo>
                <a:cubicBezTo>
                  <a:pt x="36430" y="285998"/>
                  <a:pt x="40988" y="281449"/>
                  <a:pt x="46305" y="281449"/>
                </a:cubicBezTo>
                <a:close/>
                <a:moveTo>
                  <a:pt x="505086" y="172890"/>
                </a:moveTo>
                <a:cubicBezTo>
                  <a:pt x="511781" y="172890"/>
                  <a:pt x="517209" y="178154"/>
                  <a:pt x="517209" y="184648"/>
                </a:cubicBezTo>
                <a:cubicBezTo>
                  <a:pt x="517209" y="191142"/>
                  <a:pt x="511781" y="196406"/>
                  <a:pt x="505086" y="196406"/>
                </a:cubicBezTo>
                <a:cubicBezTo>
                  <a:pt x="498391" y="196406"/>
                  <a:pt x="492963" y="191142"/>
                  <a:pt x="492963" y="184648"/>
                </a:cubicBezTo>
                <a:cubicBezTo>
                  <a:pt x="492963" y="178154"/>
                  <a:pt x="498391" y="172890"/>
                  <a:pt x="505086" y="172890"/>
                </a:cubicBezTo>
                <a:close/>
                <a:moveTo>
                  <a:pt x="100640" y="172890"/>
                </a:moveTo>
                <a:cubicBezTo>
                  <a:pt x="107167" y="172890"/>
                  <a:pt x="112459" y="178154"/>
                  <a:pt x="112459" y="184648"/>
                </a:cubicBezTo>
                <a:cubicBezTo>
                  <a:pt x="112459" y="191142"/>
                  <a:pt x="107167" y="196406"/>
                  <a:pt x="100640" y="196406"/>
                </a:cubicBezTo>
                <a:cubicBezTo>
                  <a:pt x="94113" y="196406"/>
                  <a:pt x="88821" y="191142"/>
                  <a:pt x="88821" y="184648"/>
                </a:cubicBezTo>
                <a:cubicBezTo>
                  <a:pt x="88821" y="178154"/>
                  <a:pt x="94113" y="172890"/>
                  <a:pt x="100640" y="172890"/>
                </a:cubicBezTo>
                <a:close/>
                <a:moveTo>
                  <a:pt x="252961" y="115315"/>
                </a:moveTo>
                <a:cubicBezTo>
                  <a:pt x="258280" y="113798"/>
                  <a:pt x="263598" y="116832"/>
                  <a:pt x="265877" y="122141"/>
                </a:cubicBezTo>
                <a:lnTo>
                  <a:pt x="328938" y="304926"/>
                </a:lnTo>
                <a:cubicBezTo>
                  <a:pt x="329698" y="308719"/>
                  <a:pt x="328938" y="312511"/>
                  <a:pt x="325899" y="315545"/>
                </a:cubicBezTo>
                <a:lnTo>
                  <a:pt x="186861" y="451306"/>
                </a:lnTo>
                <a:cubicBezTo>
                  <a:pt x="184581" y="452823"/>
                  <a:pt x="182302" y="454340"/>
                  <a:pt x="180023" y="454340"/>
                </a:cubicBezTo>
                <a:cubicBezTo>
                  <a:pt x="176984" y="454340"/>
                  <a:pt x="174704" y="452823"/>
                  <a:pt x="172425" y="451306"/>
                </a:cubicBezTo>
                <a:cubicBezTo>
                  <a:pt x="168626" y="446756"/>
                  <a:pt x="168626" y="440688"/>
                  <a:pt x="172425" y="436896"/>
                </a:cubicBezTo>
                <a:lnTo>
                  <a:pt x="307665" y="305685"/>
                </a:lnTo>
                <a:lnTo>
                  <a:pt x="246123" y="128209"/>
                </a:lnTo>
                <a:cubicBezTo>
                  <a:pt x="244604" y="122899"/>
                  <a:pt x="247643" y="117590"/>
                  <a:pt x="252961" y="115315"/>
                </a:cubicBezTo>
                <a:close/>
                <a:moveTo>
                  <a:pt x="417727" y="80414"/>
                </a:moveTo>
                <a:cubicBezTo>
                  <a:pt x="424422" y="80414"/>
                  <a:pt x="429850" y="85678"/>
                  <a:pt x="429850" y="92172"/>
                </a:cubicBezTo>
                <a:cubicBezTo>
                  <a:pt x="429850" y="98666"/>
                  <a:pt x="424422" y="103930"/>
                  <a:pt x="417727" y="103930"/>
                </a:cubicBezTo>
                <a:cubicBezTo>
                  <a:pt x="411032" y="103930"/>
                  <a:pt x="405604" y="98666"/>
                  <a:pt x="405604" y="92172"/>
                </a:cubicBezTo>
                <a:cubicBezTo>
                  <a:pt x="405604" y="85678"/>
                  <a:pt x="411032" y="80414"/>
                  <a:pt x="417727" y="80414"/>
                </a:cubicBezTo>
                <a:close/>
                <a:moveTo>
                  <a:pt x="177338" y="80414"/>
                </a:moveTo>
                <a:cubicBezTo>
                  <a:pt x="183832" y="80414"/>
                  <a:pt x="189096" y="85678"/>
                  <a:pt x="189096" y="92172"/>
                </a:cubicBezTo>
                <a:cubicBezTo>
                  <a:pt x="189096" y="98666"/>
                  <a:pt x="183832" y="103930"/>
                  <a:pt x="177338" y="103930"/>
                </a:cubicBezTo>
                <a:cubicBezTo>
                  <a:pt x="170844" y="103930"/>
                  <a:pt x="165580" y="98666"/>
                  <a:pt x="165580" y="92172"/>
                </a:cubicBezTo>
                <a:cubicBezTo>
                  <a:pt x="165580" y="85678"/>
                  <a:pt x="170844" y="80414"/>
                  <a:pt x="177338" y="80414"/>
                </a:cubicBezTo>
                <a:close/>
                <a:moveTo>
                  <a:pt x="297731" y="43253"/>
                </a:moveTo>
                <a:cubicBezTo>
                  <a:pt x="303069" y="43253"/>
                  <a:pt x="307645" y="47803"/>
                  <a:pt x="307645" y="53112"/>
                </a:cubicBezTo>
                <a:lnTo>
                  <a:pt x="307645" y="106958"/>
                </a:lnTo>
                <a:cubicBezTo>
                  <a:pt x="307645" y="113025"/>
                  <a:pt x="303069" y="117575"/>
                  <a:pt x="297731" y="117575"/>
                </a:cubicBezTo>
                <a:cubicBezTo>
                  <a:pt x="291630" y="117575"/>
                  <a:pt x="287054" y="113025"/>
                  <a:pt x="287054" y="106958"/>
                </a:cubicBezTo>
                <a:lnTo>
                  <a:pt x="287054" y="53112"/>
                </a:lnTo>
                <a:cubicBezTo>
                  <a:pt x="287054" y="47803"/>
                  <a:pt x="291630" y="43253"/>
                  <a:pt x="297731" y="43253"/>
                </a:cubicBezTo>
                <a:close/>
                <a:moveTo>
                  <a:pt x="303807" y="30338"/>
                </a:moveTo>
                <a:cubicBezTo>
                  <a:pt x="152663" y="30338"/>
                  <a:pt x="30380" y="152449"/>
                  <a:pt x="30380" y="303381"/>
                </a:cubicBezTo>
                <a:cubicBezTo>
                  <a:pt x="30380" y="453554"/>
                  <a:pt x="152663" y="576423"/>
                  <a:pt x="303807" y="576423"/>
                </a:cubicBezTo>
                <a:cubicBezTo>
                  <a:pt x="454951" y="576423"/>
                  <a:pt x="577234" y="453554"/>
                  <a:pt x="577234" y="303381"/>
                </a:cubicBezTo>
                <a:cubicBezTo>
                  <a:pt x="577234" y="152449"/>
                  <a:pt x="454951" y="30338"/>
                  <a:pt x="303807" y="30338"/>
                </a:cubicBezTo>
                <a:close/>
                <a:moveTo>
                  <a:pt x="303807" y="0"/>
                </a:moveTo>
                <a:cubicBezTo>
                  <a:pt x="471661" y="0"/>
                  <a:pt x="607614" y="135763"/>
                  <a:pt x="607614" y="303381"/>
                </a:cubicBezTo>
                <a:cubicBezTo>
                  <a:pt x="607614" y="470998"/>
                  <a:pt x="471661" y="606761"/>
                  <a:pt x="303807" y="606761"/>
                </a:cubicBezTo>
                <a:cubicBezTo>
                  <a:pt x="135953" y="606761"/>
                  <a:pt x="0" y="470998"/>
                  <a:pt x="0" y="303381"/>
                </a:cubicBezTo>
                <a:cubicBezTo>
                  <a:pt x="0" y="135763"/>
                  <a:pt x="135953" y="0"/>
                  <a:pt x="303807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</p:sp>
      <p:sp>
        <p:nvSpPr>
          <p:cNvPr id="41" name="TextBox 40"/>
          <p:cNvSpPr txBox="1"/>
          <p:nvPr/>
        </p:nvSpPr>
        <p:spPr>
          <a:xfrm>
            <a:off x="5548557" y="3976441"/>
            <a:ext cx="233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ViceroyJF" panose="02040603050506020204" pitchFamily="18" charset="0"/>
                <a:ea typeface="Microsoft YaHei"/>
                <a:cs typeface="+mn-cs"/>
              </a:rPr>
              <a:t>Trang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ViceroyJF" panose="02040603050506020204" pitchFamily="18" charset="0"/>
                <a:ea typeface="Microsoft YaHei"/>
                <a:cs typeface="+mn-cs"/>
              </a:rPr>
              <a:t>27,28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ViceroyJF" panose="02040603050506020204" pitchFamily="18" charset="0"/>
              <a:ea typeface="Microsoft YaHei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7B93486-AED1-470E-93BF-A4F70809BD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5"/>
          <a:stretch/>
        </p:blipFill>
        <p:spPr>
          <a:xfrm>
            <a:off x="-10495" y="31727"/>
            <a:ext cx="1269430" cy="132833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3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62" grpId="0" animBg="1"/>
      <p:bldP spid="63" grpId="0" animBg="1"/>
      <p:bldP spid="64" grpId="0" animBg="1"/>
      <p:bldP spid="69" grpId="0" animBg="1"/>
      <p:bldP spid="69" grpId="1" animBg="1"/>
      <p:bldP spid="70" grpId="0" animBg="1"/>
      <p:bldP spid="70" grpId="1" animBg="1"/>
      <p:bldP spid="3" grpId="0"/>
      <p:bldP spid="73" grpId="0" animBg="1"/>
      <p:bldP spid="74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058" y="3221502"/>
            <a:ext cx="59224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289D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Microsoft YaHei"/>
                <a:cs typeface="+mn-cs"/>
              </a:rPr>
              <a:t>KHÁM</a:t>
            </a:r>
            <a:r>
              <a:rPr kumimoji="0" lang="vi-VN" sz="8000" b="0" i="0" u="none" strike="noStrike" kern="1200" cap="none" spc="0" normalizeH="0" noProof="0">
                <a:ln>
                  <a:noFill/>
                </a:ln>
                <a:solidFill>
                  <a:srgbClr val="289D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Microsoft YaHei"/>
                <a:cs typeface="+mn-cs"/>
              </a:rPr>
              <a:t> PHÁ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289D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Arruba KT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6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6819" y="2046830"/>
            <a:ext cx="7934857" cy="1949603"/>
            <a:chOff x="1996819" y="2046830"/>
            <a:chExt cx="7934857" cy="1949603"/>
          </a:xfrm>
        </p:grpSpPr>
        <p:grpSp>
          <p:nvGrpSpPr>
            <p:cNvPr id="7" name="Group 6"/>
            <p:cNvGrpSpPr/>
            <p:nvPr/>
          </p:nvGrpSpPr>
          <p:grpSpPr>
            <a:xfrm>
              <a:off x="1996819" y="2046830"/>
              <a:ext cx="2780958" cy="1917250"/>
              <a:chOff x="2465512" y="2225551"/>
              <a:chExt cx="2661653" cy="1365972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65512" y="2225551"/>
                <a:ext cx="2661653" cy="1365972"/>
                <a:chOff x="3559792" y="2117207"/>
                <a:chExt cx="3677328" cy="2270337"/>
              </a:xfrm>
            </p:grpSpPr>
            <p:pic>
              <p:nvPicPr>
                <p:cNvPr id="62" name="Picture 8" descr="dish png PNG image with transparent background | TOP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779" b="89872" l="1310" r="98333">
                              <a14:foregroundMark x1="60476" y1="64144" x2="60476" y2="64144"/>
                              <a14:foregroundMark x1="90000" y1="56228" x2="90000" y2="56228"/>
                              <a14:foregroundMark x1="91310" y1="55530" x2="91310" y2="55530"/>
                              <a14:foregroundMark x1="91310" y1="55530" x2="91310" y2="55530"/>
                              <a14:backgroundMark x1="29048" y1="35274" x2="29048" y2="35274"/>
                              <a14:backgroundMark x1="14643" y1="39697" x2="14643" y2="39697"/>
                              <a14:backgroundMark x1="92738" y1="55413" x2="92738" y2="55413"/>
                              <a14:backgroundMark x1="56905" y1="66938" x2="56905" y2="669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817" b="23951"/>
                <a:stretch/>
              </p:blipFill>
              <p:spPr bwMode="auto">
                <a:xfrm>
                  <a:off x="3559792" y="2724175"/>
                  <a:ext cx="3677328" cy="1663369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740" y="213405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3571" y="2117207"/>
                  <a:ext cx="1609929" cy="133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0805" y="266292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6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919" y="2553885"/>
                <a:ext cx="1165268" cy="80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4599116" y="2046830"/>
              <a:ext cx="2780958" cy="1917250"/>
              <a:chOff x="2465512" y="2225551"/>
              <a:chExt cx="2661653" cy="1365972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65512" y="2225551"/>
                <a:ext cx="2661653" cy="1365972"/>
                <a:chOff x="3559792" y="2117207"/>
                <a:chExt cx="3677328" cy="2270337"/>
              </a:xfrm>
            </p:grpSpPr>
            <p:pic>
              <p:nvPicPr>
                <p:cNvPr id="70" name="Picture 8" descr="dish png PNG image with transparent background | TOP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779" b="89872" l="1310" r="98333">
                              <a14:foregroundMark x1="60476" y1="64144" x2="60476" y2="64144"/>
                              <a14:foregroundMark x1="90000" y1="56228" x2="90000" y2="56228"/>
                              <a14:foregroundMark x1="91310" y1="55530" x2="91310" y2="55530"/>
                              <a14:foregroundMark x1="91310" y1="55530" x2="91310" y2="55530"/>
                              <a14:backgroundMark x1="29048" y1="35274" x2="29048" y2="35274"/>
                              <a14:backgroundMark x1="14643" y1="39697" x2="14643" y2="39697"/>
                              <a14:backgroundMark x1="92738" y1="55413" x2="92738" y2="55413"/>
                              <a14:backgroundMark x1="56905" y1="66938" x2="56905" y2="669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817" b="23951"/>
                <a:stretch/>
              </p:blipFill>
              <p:spPr bwMode="auto">
                <a:xfrm>
                  <a:off x="3559792" y="2724175"/>
                  <a:ext cx="3677328" cy="1663369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740" y="213405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3571" y="2117207"/>
                  <a:ext cx="1609929" cy="133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0805" y="266292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9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919" y="2553885"/>
                <a:ext cx="1165268" cy="80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7150718" y="2079183"/>
              <a:ext cx="2780958" cy="1917250"/>
              <a:chOff x="2465512" y="2225551"/>
              <a:chExt cx="2661653" cy="136597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2465512" y="2225551"/>
                <a:ext cx="2661653" cy="1365972"/>
                <a:chOff x="3559792" y="2117207"/>
                <a:chExt cx="3677328" cy="2270337"/>
              </a:xfrm>
            </p:grpSpPr>
            <p:pic>
              <p:nvPicPr>
                <p:cNvPr id="77" name="Picture 8" descr="dish png PNG image with transparent background | TOP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779" b="89872" l="1310" r="98333">
                              <a14:foregroundMark x1="60476" y1="64144" x2="60476" y2="64144"/>
                              <a14:foregroundMark x1="90000" y1="56228" x2="90000" y2="56228"/>
                              <a14:foregroundMark x1="91310" y1="55530" x2="91310" y2="55530"/>
                              <a14:foregroundMark x1="91310" y1="55530" x2="91310" y2="55530"/>
                              <a14:backgroundMark x1="29048" y1="35274" x2="29048" y2="35274"/>
                              <a14:backgroundMark x1="14643" y1="39697" x2="14643" y2="39697"/>
                              <a14:backgroundMark x1="92738" y1="55413" x2="92738" y2="55413"/>
                              <a14:backgroundMark x1="56905" y1="66938" x2="56905" y2="669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817" b="23951"/>
                <a:stretch/>
              </p:blipFill>
              <p:spPr bwMode="auto">
                <a:xfrm>
                  <a:off x="3559792" y="2724175"/>
                  <a:ext cx="3677328" cy="1663369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740" y="213405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3571" y="2117207"/>
                  <a:ext cx="1609929" cy="133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0805" y="266292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6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919" y="2553885"/>
                <a:ext cx="1165268" cy="80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2" name="Straight Connector 11"/>
          <p:cNvCxnSpPr/>
          <p:nvPr/>
        </p:nvCxnSpPr>
        <p:spPr>
          <a:xfrm>
            <a:off x="6159500" y="3633447"/>
            <a:ext cx="2700383" cy="126478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8" grpId="0" build="allAtOnce" animBg="1"/>
      <p:bldP spid="59" grpId="0" build="allAtOnce" animBg="1"/>
      <p:bldP spid="6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24634" y="3582547"/>
            <a:ext cx="4335205" cy="129081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81882" y="1506737"/>
            <a:ext cx="10970134" cy="3004049"/>
            <a:chOff x="381882" y="1506737"/>
            <a:chExt cx="10970134" cy="3004049"/>
          </a:xfrm>
        </p:grpSpPr>
        <p:grpSp>
          <p:nvGrpSpPr>
            <p:cNvPr id="8" name="Group 7"/>
            <p:cNvGrpSpPr/>
            <p:nvPr/>
          </p:nvGrpSpPr>
          <p:grpSpPr>
            <a:xfrm>
              <a:off x="381882" y="2221838"/>
              <a:ext cx="2986686" cy="2276849"/>
              <a:chOff x="1782951" y="3397213"/>
              <a:chExt cx="3717713" cy="2531993"/>
            </a:xfrm>
          </p:grpSpPr>
          <p:pic>
            <p:nvPicPr>
              <p:cNvPr id="2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1028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9" name="Group 88"/>
            <p:cNvGrpSpPr/>
            <p:nvPr/>
          </p:nvGrpSpPr>
          <p:grpSpPr>
            <a:xfrm>
              <a:off x="2901788" y="1607188"/>
              <a:ext cx="2986686" cy="2276849"/>
              <a:chOff x="1782951" y="3397213"/>
              <a:chExt cx="3717713" cy="2531993"/>
            </a:xfrm>
          </p:grpSpPr>
          <p:pic>
            <p:nvPicPr>
              <p:cNvPr id="90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90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92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7" name="Group 96"/>
            <p:cNvGrpSpPr/>
            <p:nvPr/>
          </p:nvGrpSpPr>
          <p:grpSpPr>
            <a:xfrm>
              <a:off x="5770855" y="1506737"/>
              <a:ext cx="2986686" cy="2276849"/>
              <a:chOff x="1782951" y="3397213"/>
              <a:chExt cx="3717713" cy="2531993"/>
            </a:xfrm>
          </p:grpSpPr>
          <p:pic>
            <p:nvPicPr>
              <p:cNvPr id="98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100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8365330" y="2233937"/>
              <a:ext cx="2986686" cy="2276849"/>
              <a:chOff x="1782951" y="3397213"/>
              <a:chExt cx="3717713" cy="2531993"/>
            </a:xfrm>
          </p:grpSpPr>
          <p:pic>
            <p:nvPicPr>
              <p:cNvPr id="10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108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9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8" grpId="0" build="allAtOnce" animBg="1"/>
      <p:bldP spid="59" grpId="0" build="allAtOnce" animBg="1"/>
      <p:bldP spid="6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22534" y="3633447"/>
            <a:ext cx="1736966" cy="119172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06117" y="1761830"/>
            <a:ext cx="11435655" cy="3110678"/>
            <a:chOff x="406117" y="1761830"/>
            <a:chExt cx="11435655" cy="3110678"/>
          </a:xfrm>
        </p:grpSpPr>
        <p:grpSp>
          <p:nvGrpSpPr>
            <p:cNvPr id="8" name="Group 7"/>
            <p:cNvGrpSpPr/>
            <p:nvPr/>
          </p:nvGrpSpPr>
          <p:grpSpPr>
            <a:xfrm>
              <a:off x="406117" y="2621378"/>
              <a:ext cx="4332081" cy="2098658"/>
              <a:chOff x="269503" y="2372832"/>
              <a:chExt cx="6196291" cy="3184411"/>
            </a:xfrm>
          </p:grpSpPr>
          <p:pic>
            <p:nvPicPr>
              <p:cNvPr id="2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269503" y="2754469"/>
                <a:ext cx="6196291" cy="280277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724201" y="2372832"/>
                <a:ext cx="5520983" cy="2845250"/>
                <a:chOff x="724201" y="2372832"/>
                <a:chExt cx="5520983" cy="2845250"/>
              </a:xfrm>
            </p:grpSpPr>
            <p:pic>
              <p:nvPicPr>
                <p:cNvPr id="4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724201" y="2597184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178901" y="2372832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3598775" y="242051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4496263" y="3060313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1556139" y="346916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978736" y="3391377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6" name="Group 95"/>
            <p:cNvGrpSpPr/>
            <p:nvPr/>
          </p:nvGrpSpPr>
          <p:grpSpPr>
            <a:xfrm>
              <a:off x="4198832" y="1761830"/>
              <a:ext cx="4332081" cy="2098658"/>
              <a:chOff x="269503" y="2372832"/>
              <a:chExt cx="6196291" cy="3184411"/>
            </a:xfrm>
          </p:grpSpPr>
          <p:pic>
            <p:nvPicPr>
              <p:cNvPr id="97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269503" y="2754469"/>
                <a:ext cx="6196291" cy="280277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724201" y="2372832"/>
                <a:ext cx="5520983" cy="2845250"/>
                <a:chOff x="724201" y="2372832"/>
                <a:chExt cx="5520983" cy="2845250"/>
              </a:xfrm>
            </p:grpSpPr>
            <p:pic>
              <p:nvPicPr>
                <p:cNvPr id="99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724201" y="2597184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178901" y="2372832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3598775" y="242051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4496263" y="3060313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1556139" y="346916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978736" y="3391377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7509691" y="2773850"/>
              <a:ext cx="4332081" cy="2098658"/>
              <a:chOff x="269503" y="2372832"/>
              <a:chExt cx="6196291" cy="3184411"/>
            </a:xfrm>
          </p:grpSpPr>
          <p:pic>
            <p:nvPicPr>
              <p:cNvPr id="10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269503" y="2754469"/>
                <a:ext cx="6196291" cy="280277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724201" y="2372832"/>
                <a:ext cx="5520983" cy="2845250"/>
                <a:chOff x="724201" y="2372832"/>
                <a:chExt cx="5520983" cy="2845250"/>
              </a:xfrm>
            </p:grpSpPr>
            <p:pic>
              <p:nvPicPr>
                <p:cNvPr id="108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724201" y="2597184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178901" y="2372832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3598775" y="242051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4496263" y="3060313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1556139" y="346916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978736" y="3391377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8" grpId="0" build="allAtOnce" animBg="1"/>
      <p:bldP spid="59" grpId="0" build="allAtOnce" animBg="1"/>
      <p:bldP spid="6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328ED0-2072-4056-ADEA-579A1E2237B4}"/>
              </a:ext>
            </a:extLst>
          </p:cNvPr>
          <p:cNvGrpSpPr/>
          <p:nvPr/>
        </p:nvGrpSpPr>
        <p:grpSpPr>
          <a:xfrm>
            <a:off x="165760" y="280391"/>
            <a:ext cx="11831573" cy="6206643"/>
            <a:chOff x="165760" y="280391"/>
            <a:chExt cx="11831573" cy="620664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7A1503-482A-4944-9E98-23546B14CADC}"/>
                </a:ext>
              </a:extLst>
            </p:cNvPr>
            <p:cNvSpPr/>
            <p:nvPr/>
          </p:nvSpPr>
          <p:spPr>
            <a:xfrm>
              <a:off x="424673" y="585234"/>
              <a:ext cx="11313747" cy="552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37" name="ruler_263676">
              <a:extLst>
                <a:ext uri="{FF2B5EF4-FFF2-40B4-BE49-F238E27FC236}">
                  <a16:creationId xmlns:a16="http://schemas.microsoft.com/office/drawing/2014/main" id="{1E59AC2B-5B94-4CB2-8AAE-918B44335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7648" y="3083437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8" name="paint-palette-and-brush_27557">
              <a:extLst>
                <a:ext uri="{FF2B5EF4-FFF2-40B4-BE49-F238E27FC236}">
                  <a16:creationId xmlns:a16="http://schemas.microsoft.com/office/drawing/2014/main" id="{F4DE6273-2650-463F-A229-685B26E65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760" y="122163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9" name="fountain-pen-close-up_16941">
              <a:extLst>
                <a:ext uri="{FF2B5EF4-FFF2-40B4-BE49-F238E27FC236}">
                  <a16:creationId xmlns:a16="http://schemas.microsoft.com/office/drawing/2014/main" id="{FE3D1B10-5266-4A1E-89AE-086A7C8C5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27529" y="280391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0" name="paper-aeroplane-shape_18344">
              <a:extLst>
                <a:ext uri="{FF2B5EF4-FFF2-40B4-BE49-F238E27FC236}">
                  <a16:creationId xmlns:a16="http://schemas.microsoft.com/office/drawing/2014/main" id="{6EB74213-EB91-474E-8CD2-7A54596D629F}"/>
                </a:ext>
              </a:extLst>
            </p:cNvPr>
            <p:cNvSpPr>
              <a:spLocks noChangeAspect="1"/>
            </p:cNvSpPr>
            <p:nvPr/>
          </p:nvSpPr>
          <p:spPr bwMode="auto">
            <a:xfrm rot="16570500" flipV="1">
              <a:off x="3949423" y="5888768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7256631E-7A78-4537-9A8B-8E951527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2498524" y="-887684"/>
            <a:ext cx="7942083" cy="5113109"/>
          </a:xfrm>
          <a:prstGeom prst="rect">
            <a:avLst/>
          </a:prstGeom>
        </p:spPr>
      </p:pic>
      <p:grpSp>
        <p:nvGrpSpPr>
          <p:cNvPr id="41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4679885" y="1222531"/>
            <a:ext cx="2033094" cy="1562237"/>
            <a:chOff x="2671537" y="159883"/>
            <a:chExt cx="6927843" cy="5323380"/>
          </a:xfrm>
        </p:grpSpPr>
        <p:grpSp>
          <p:nvGrpSpPr>
            <p:cNvPr id="42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4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5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4929647" y="1898657"/>
            <a:ext cx="187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Bài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3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6287" y="3348312"/>
            <a:ext cx="101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195B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 trò</a:t>
            </a:r>
            <a:r>
              <a:rPr kumimoji="0" lang="vi-VN" sz="4800" b="1" i="0" u="none" strike="noStrike" kern="1200" cap="none" spc="0" normalizeH="0" noProof="0">
                <a:ln>
                  <a:noFill/>
                </a:ln>
                <a:solidFill>
                  <a:srgbClr val="195B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chơi ô ăn quan, mỗi ô có 5 viên sỏi. Hỏi 10 ô như vậy có tất cả bao nhiêu viên sỏi?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195B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998AD7-CCF3-49CA-968A-1DF20C865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79">
            <a:off x="-1113422" y="-467190"/>
            <a:ext cx="7986343" cy="51416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C4A0506-358E-45AF-8F55-0A05133D00E3}"/>
              </a:ext>
            </a:extLst>
          </p:cNvPr>
          <p:cNvGrpSpPr/>
          <p:nvPr/>
        </p:nvGrpSpPr>
        <p:grpSpPr>
          <a:xfrm>
            <a:off x="5047662" y="3334421"/>
            <a:ext cx="9058634" cy="4839811"/>
            <a:chOff x="6419293" y="4023821"/>
            <a:chExt cx="6661706" cy="35591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cloud-sky-storm_13919">
              <a:extLst>
                <a:ext uri="{FF2B5EF4-FFF2-40B4-BE49-F238E27FC236}">
                  <a16:creationId xmlns:a16="http://schemas.microsoft.com/office/drawing/2014/main" id="{92499D2F-AF5D-4725-9F26-6E5373590CB7}"/>
                </a:ext>
              </a:extLst>
            </p:cNvPr>
            <p:cNvSpPr>
              <a:spLocks noChangeAspect="1"/>
            </p:cNvSpPr>
            <p:nvPr/>
          </p:nvSpPr>
          <p:spPr bwMode="auto">
            <a:xfrm rot="387163">
              <a:off x="6419293" y="61425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" name="cloud-sky-storm_13919">
              <a:extLst>
                <a:ext uri="{FF2B5EF4-FFF2-40B4-BE49-F238E27FC236}">
                  <a16:creationId xmlns:a16="http://schemas.microsoft.com/office/drawing/2014/main" id="{E389A092-C03B-4FEF-8882-E81F99D4DC82}"/>
                </a:ext>
              </a:extLst>
            </p:cNvPr>
            <p:cNvSpPr>
              <a:spLocks noChangeAspect="1"/>
            </p:cNvSpPr>
            <p:nvPr/>
          </p:nvSpPr>
          <p:spPr bwMode="auto">
            <a:xfrm rot="793847">
              <a:off x="8002974" y="5977840"/>
              <a:ext cx="2321341" cy="1473495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cloud-sky-storm_13919">
              <a:extLst>
                <a:ext uri="{FF2B5EF4-FFF2-40B4-BE49-F238E27FC236}">
                  <a16:creationId xmlns:a16="http://schemas.microsoft.com/office/drawing/2014/main" id="{D5DD6773-B1E7-4F07-9910-7B7DC3265863}"/>
                </a:ext>
              </a:extLst>
            </p:cNvPr>
            <p:cNvSpPr>
              <a:spLocks noChangeAspect="1"/>
            </p:cNvSpPr>
            <p:nvPr/>
          </p:nvSpPr>
          <p:spPr bwMode="auto">
            <a:xfrm rot="20935813">
              <a:off x="9513641" y="5318593"/>
              <a:ext cx="3567358" cy="226441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F28B38DD-6118-4FBF-8B9F-861F85A9C134}"/>
                </a:ext>
              </a:extLst>
            </p:cNvPr>
            <p:cNvSpPr>
              <a:spLocks noChangeAspect="1"/>
            </p:cNvSpPr>
            <p:nvPr/>
          </p:nvSpPr>
          <p:spPr bwMode="auto">
            <a:xfrm rot="17214249" flipH="1">
              <a:off x="10878758" y="4482769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8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4431264" y="237087"/>
            <a:ext cx="1789374" cy="1135824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922" y="569063"/>
            <a:ext cx="12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lba Matter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121" y="316198"/>
            <a:ext cx="5532191" cy="19106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+mn-cs"/>
              </a:rPr>
              <a:t>Bài</a:t>
            </a:r>
            <a:r>
              <a:rPr kumimoji="0" lang="vi-VN" altLang="en-US" sz="6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+mn-cs"/>
              </a:rPr>
              <a:t> giải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47166" y="436728"/>
            <a:ext cx="5335318" cy="1651379"/>
          </a:xfrm>
          <a:prstGeom prst="roundRect">
            <a:avLst/>
          </a:prstGeom>
          <a:noFill/>
          <a:ln w="28575">
            <a:solidFill>
              <a:srgbClr val="9CDC6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014" y="2718969"/>
            <a:ext cx="8970362" cy="3569794"/>
          </a:xfrm>
          <a:prstGeom prst="roundRect">
            <a:avLst/>
          </a:prstGeom>
          <a:solidFill>
            <a:srgbClr val="F2FC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</a:rPr>
              <a:t>Số viên sỏi 10 ô có tất cả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</a:rPr>
              <a:t>5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</a:rPr>
              <a:t> x 10 = 50 (viên sỏi)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</a:rPr>
              <a:t>Đáp số: 50 viên sỏi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F0502020204030204"/>
              <a:ea typeface="Microsoft YaHei"/>
            </a:endParaRPr>
          </a:p>
        </p:txBody>
      </p:sp>
      <p:pic>
        <p:nvPicPr>
          <p:cNvPr id="84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8139" y="2961277"/>
            <a:ext cx="1528992" cy="35120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1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4601" y="3141669"/>
            <a:ext cx="2196778" cy="1326484"/>
            <a:chOff x="851334" y="930163"/>
            <a:chExt cx="2061520" cy="806630"/>
          </a:xfrm>
        </p:grpSpPr>
        <p:sp>
          <p:nvSpPr>
            <p:cNvPr id="6" name="Flowchart: Terminator 5"/>
            <p:cNvSpPr/>
            <p:nvPr/>
          </p:nvSpPr>
          <p:spPr>
            <a:xfrm>
              <a:off x="851334" y="930163"/>
              <a:ext cx="2061520" cy="80663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961693" y="993227"/>
              <a:ext cx="1881736" cy="683584"/>
            </a:xfrm>
            <a:prstGeom prst="flowChartTerminator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54422" y="974300"/>
              <a:ext cx="1657627" cy="63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mericana EB" panose="02040603050506020204" pitchFamily="18" charset="0"/>
                  <a:ea typeface="Microsoft YaHei"/>
                  <a:cs typeface="+mn-cs"/>
                </a:rPr>
                <a:t>10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2740690" y="283302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: 2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021413" y="357750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4468351" y="2893461"/>
            <a:ext cx="2918227" cy="2048464"/>
            <a:chOff x="3581729" y="1730706"/>
            <a:chExt cx="4882296" cy="2940970"/>
          </a:xfrm>
        </p:grpSpPr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7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5098650" y="3229043"/>
            <a:ext cx="1657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5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313" y="300188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x 3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9" name="Notched Right Arrow 38"/>
          <p:cNvSpPr/>
          <p:nvPr/>
        </p:nvSpPr>
        <p:spPr>
          <a:xfrm>
            <a:off x="7397036" y="374636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8802438" y="2833022"/>
            <a:ext cx="2918227" cy="2048464"/>
            <a:chOff x="3581729" y="1730706"/>
            <a:chExt cx="4882296" cy="2940970"/>
          </a:xfrm>
        </p:grpSpPr>
        <p:sp>
          <p:nvSpPr>
            <p:cNvPr id="4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32737" y="3168604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15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grpSp>
        <p:nvGrpSpPr>
          <p:cNvPr id="44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1167265" y="666597"/>
            <a:ext cx="2927145" cy="2085557"/>
            <a:chOff x="2671537" y="159883"/>
            <a:chExt cx="6927843" cy="5323380"/>
          </a:xfrm>
        </p:grpSpPr>
        <p:grpSp>
          <p:nvGrpSpPr>
            <p:cNvPr id="45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7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8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466599" y="1510731"/>
            <a:ext cx="477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Bài </a:t>
            </a:r>
            <a:r>
              <a:rPr lang="vi-VN" sz="6000">
                <a:solidFill>
                  <a:srgbClr val="ED7D31">
                    <a:lumMod val="75000"/>
                  </a:srgbClr>
                </a:solidFill>
                <a:latin typeface="UTM Americana EB" panose="02040603050506020204" pitchFamily="18" charset="0"/>
                <a:ea typeface="Microsoft YaHei"/>
              </a:rPr>
              <a:t>4: Số?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3" grpId="0" animBg="1"/>
      <p:bldP spid="201" grpId="0"/>
      <p:bldP spid="38" grpId="0"/>
      <p:bldP spid="39" grpId="0" animBg="1"/>
      <p:bldP spid="43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4601" y="3141669"/>
            <a:ext cx="2196778" cy="1396021"/>
            <a:chOff x="851334" y="930163"/>
            <a:chExt cx="2061520" cy="848915"/>
          </a:xfrm>
        </p:grpSpPr>
        <p:sp>
          <p:nvSpPr>
            <p:cNvPr id="6" name="Flowchart: Terminator 5"/>
            <p:cNvSpPr/>
            <p:nvPr/>
          </p:nvSpPr>
          <p:spPr>
            <a:xfrm>
              <a:off x="851334" y="930163"/>
              <a:ext cx="2061520" cy="80663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961693" y="993227"/>
              <a:ext cx="1881736" cy="683584"/>
            </a:xfrm>
            <a:prstGeom prst="flowChartTerminator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54422" y="974300"/>
              <a:ext cx="1657627" cy="80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mericana EB" panose="02040603050506020204" pitchFamily="18" charset="0"/>
                  <a:ea typeface="Microsoft YaHei"/>
                  <a:cs typeface="+mn-cs"/>
                </a:rPr>
                <a:t>20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2740690" y="2833022"/>
            <a:ext cx="165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: 2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021413" y="357750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4468351" y="2893461"/>
            <a:ext cx="2918227" cy="2048464"/>
            <a:chOff x="3581729" y="1730706"/>
            <a:chExt cx="4882296" cy="2940970"/>
          </a:xfrm>
        </p:grpSpPr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7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5098650" y="3229043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dirty="0">
                <a:solidFill>
                  <a:schemeClr val="bg1"/>
                </a:solidFill>
                <a:latin typeface="UTM Americana EB" panose="02040603050506020204" pitchFamily="18" charset="0"/>
                <a:ea typeface="Microsoft YaHei"/>
              </a:rPr>
              <a:t>1</a:t>
            </a: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313" y="300188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: 5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9" name="Notched Right Arrow 38"/>
          <p:cNvSpPr/>
          <p:nvPr/>
        </p:nvSpPr>
        <p:spPr>
          <a:xfrm>
            <a:off x="7397036" y="374636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8802438" y="2833022"/>
            <a:ext cx="2918227" cy="2048464"/>
            <a:chOff x="3581729" y="1730706"/>
            <a:chExt cx="4882296" cy="2940970"/>
          </a:xfrm>
        </p:grpSpPr>
        <p:sp>
          <p:nvSpPr>
            <p:cNvPr id="4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32737" y="3168604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>
                <a:solidFill>
                  <a:schemeClr val="bg1"/>
                </a:solidFill>
                <a:latin typeface="UTM Americana EB" panose="02040603050506020204" pitchFamily="18" charset="0"/>
                <a:ea typeface="Microsoft YaHei"/>
              </a:rPr>
              <a:t>2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grpSp>
        <p:nvGrpSpPr>
          <p:cNvPr id="44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1167265" y="666597"/>
            <a:ext cx="2927145" cy="2085557"/>
            <a:chOff x="2671537" y="159883"/>
            <a:chExt cx="6927843" cy="5323380"/>
          </a:xfrm>
        </p:grpSpPr>
        <p:grpSp>
          <p:nvGrpSpPr>
            <p:cNvPr id="45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7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8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466599" y="1510731"/>
            <a:ext cx="477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 </a:t>
            </a:r>
            <a:r>
              <a:rPr lang="vi-VN" sz="6000" dirty="0">
                <a:solidFill>
                  <a:srgbClr val="ED7D31">
                    <a:lumMod val="75000"/>
                  </a:srgbClr>
                </a:solidFill>
                <a:latin typeface="UTM Americana EB" panose="02040603050506020204" pitchFamily="18" charset="0"/>
                <a:ea typeface="Microsoft YaHei"/>
              </a:rPr>
              <a:t>4: Số?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2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3" grpId="0" animBg="1"/>
      <p:bldP spid="201" grpId="0"/>
      <p:bldP spid="38" grpId="0"/>
      <p:bldP spid="39" grpId="0" animBg="1"/>
      <p:bldP spid="43" grpId="0"/>
      <p:bldP spid="4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dlyfnzj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198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UTM Alba Matter</vt:lpstr>
      <vt:lpstr>SVN-Newton</vt:lpstr>
      <vt:lpstr>等线</vt:lpstr>
      <vt:lpstr>UTM ViceroyJF</vt:lpstr>
      <vt:lpstr>Cambria</vt:lpstr>
      <vt:lpstr>Arial</vt:lpstr>
      <vt:lpstr>UTM Arruba KT</vt:lpstr>
      <vt:lpstr>Times New Roman</vt:lpstr>
      <vt:lpstr>#9Slide05 Aphrodite Pro</vt:lpstr>
      <vt:lpstr>UTM Showcard</vt:lpstr>
      <vt:lpstr>Calibri</vt:lpstr>
      <vt:lpstr>#9Slide07 HoneyCream</vt:lpstr>
      <vt:lpstr>UTM Americana EB</vt:lpstr>
      <vt:lpstr>Quicksand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SingPC</cp:lastModifiedBy>
  <cp:revision>7</cp:revision>
  <dcterms:created xsi:type="dcterms:W3CDTF">2023-01-19T03:10:58Z</dcterms:created>
  <dcterms:modified xsi:type="dcterms:W3CDTF">2024-04-05T13:01:13Z</dcterms:modified>
</cp:coreProperties>
</file>