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7"/>
  </p:notesMasterIdLst>
  <p:sldIdLst>
    <p:sldId id="260" r:id="rId2"/>
    <p:sldId id="313" r:id="rId3"/>
    <p:sldId id="357" r:id="rId4"/>
    <p:sldId id="356" r:id="rId5"/>
    <p:sldId id="286" r:id="rId6"/>
  </p:sldIdLst>
  <p:sldSz cx="12192000" cy="6858000"/>
  <p:notesSz cx="6858000" cy="9144000"/>
  <p:embeddedFontLst>
    <p:embeddedFont>
      <p:font typeface="#9Slide07 HoneyCream" panose="020B0604020202020204" charset="0"/>
      <p:regular r:id="rId8"/>
    </p:embeddedFont>
    <p:embeddedFont>
      <p:font typeface="Cambria" panose="02040503050406030204" pitchFamily="18" charset="0"/>
      <p:regular r:id="rId9"/>
      <p:bold r:id="rId10"/>
      <p:italic r:id="rId11"/>
      <p:boldItalic r:id="rId12"/>
    </p:embeddedFont>
    <p:embeddedFont>
      <p:font typeface="SVN-Newton" panose="020B0604020202020204" charset="0"/>
      <p:regular r:id="rId13"/>
      <p:bold r:id="rId14"/>
      <p:italic r:id="rId15"/>
      <p:boldItalic r:id="rId16"/>
    </p:embeddedFont>
    <p:embeddedFont>
      <p:font typeface="UTM Wedding K&amp;T" panose="02040603050506020204" pitchFamily="18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CDFBA-AA39-448B-A7CC-172E77DE03AD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8534-717A-49AF-909E-EF8C58223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94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2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87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517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76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09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54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35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255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91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CCF391-2B7B-51CA-4323-C8B2450DF12F}"/>
              </a:ext>
            </a:extLst>
          </p:cNvPr>
          <p:cNvGrpSpPr/>
          <p:nvPr/>
        </p:nvGrpSpPr>
        <p:grpSpPr>
          <a:xfrm>
            <a:off x="-17364403" y="-4009865"/>
            <a:ext cx="15627669" cy="4729196"/>
            <a:chOff x="-6365766" y="548507"/>
            <a:chExt cx="17184564" cy="13938950"/>
          </a:xfrm>
        </p:grpSpPr>
        <p:sp>
          <p:nvSpPr>
            <p:cNvPr id="6" name="文本框 48">
              <a:extLst>
                <a:ext uri="{FF2B5EF4-FFF2-40B4-BE49-F238E27FC236}">
                  <a16:creationId xmlns:a16="http://schemas.microsoft.com/office/drawing/2014/main" id="{7ADE5FAF-9D17-FCE1-8EF7-177159A76FBA}"/>
                </a:ext>
              </a:extLst>
            </p:cNvPr>
            <p:cNvSpPr txBox="1"/>
            <p:nvPr/>
          </p:nvSpPr>
          <p:spPr>
            <a:xfrm>
              <a:off x="-6365766" y="608089"/>
              <a:ext cx="17184564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vuông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tròn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tam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giác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,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hình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chữ</a:t>
              </a:r>
              <a:r>
                <a:rPr kumimoji="0" lang="en-US" altLang="zh-CN" sz="15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150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Wedding K&amp;T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文本框 39">
              <a:extLst>
                <a:ext uri="{FF2B5EF4-FFF2-40B4-BE49-F238E27FC236}">
                  <a16:creationId xmlns:a16="http://schemas.microsoft.com/office/drawing/2014/main" id="{E5D94FF3-C5EE-9C3F-D70C-047C24FBBCFA}"/>
                </a:ext>
              </a:extLst>
            </p:cNvPr>
            <p:cNvSpPr txBox="1"/>
            <p:nvPr/>
          </p:nvSpPr>
          <p:spPr>
            <a:xfrm>
              <a:off x="-6096052" y="548507"/>
              <a:ext cx="16628192" cy="13879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vuông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tròn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tam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giác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,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hình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chữ</a:t>
              </a:r>
              <a:r>
                <a:rPr lang="en-US" altLang="zh-CN" sz="15000" b="1" dirty="0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</a:t>
              </a:r>
              <a:r>
                <a:rPr lang="en-US" altLang="zh-CN" sz="15000" b="1" dirty="0" err="1">
                  <a:ln w="38100">
                    <a:noFill/>
                  </a:ln>
                  <a:gradFill flip="none" rotWithShape="1">
                    <a:gsLst>
                      <a:gs pos="80000">
                        <a:srgbClr val="F96B89"/>
                      </a:gs>
                      <a:gs pos="24000">
                        <a:srgbClr val="67BF58"/>
                      </a:gs>
                      <a:gs pos="42000">
                        <a:srgbClr val="FFCE45"/>
                      </a:gs>
                    </a:gsLst>
                    <a:lin ang="5400000" scaled="1"/>
                    <a:tileRect/>
                  </a:gradFill>
                  <a:latin typeface="UTM Wedding K&amp;T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nhật</a:t>
              </a:r>
              <a:endParaRPr kumimoji="0" lang="zh-CN" altLang="en-US" sz="15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80000">
                      <a:srgbClr val="F96B89"/>
                    </a:gs>
                    <a:gs pos="24000">
                      <a:srgbClr val="67BF58"/>
                    </a:gs>
                    <a:gs pos="42000">
                      <a:srgbClr val="FFCE45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Wedding K&amp;T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114805-C4C6-81C2-441C-E8711D6D3ECB}"/>
              </a:ext>
            </a:extLst>
          </p:cNvPr>
          <p:cNvGrpSpPr/>
          <p:nvPr/>
        </p:nvGrpSpPr>
        <p:grpSpPr>
          <a:xfrm>
            <a:off x="-1491456" y="-4160601"/>
            <a:ext cx="13472441" cy="2554545"/>
            <a:chOff x="-1607704" y="608089"/>
            <a:chExt cx="13932416" cy="10732463"/>
          </a:xfrm>
        </p:grpSpPr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BD5FE73D-B34B-8E21-C2FD-28DDA057FFD2}"/>
                </a:ext>
              </a:extLst>
            </p:cNvPr>
            <p:cNvSpPr txBox="1"/>
            <p:nvPr/>
          </p:nvSpPr>
          <p:spPr>
            <a:xfrm>
              <a:off x="-1607704" y="608089"/>
              <a:ext cx="13932416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 ĐỘNG VẬT VÀ THỰC VẬT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5" name="文本框 39">
              <a:extLst>
                <a:ext uri="{FF2B5EF4-FFF2-40B4-BE49-F238E27FC236}">
                  <a16:creationId xmlns:a16="http://schemas.microsoft.com/office/drawing/2014/main" id="{18DBBAD0-5726-1387-4934-AF9908DFF10F}"/>
                </a:ext>
              </a:extLst>
            </p:cNvPr>
            <p:cNvSpPr txBox="1"/>
            <p:nvPr/>
          </p:nvSpPr>
          <p:spPr>
            <a:xfrm>
              <a:off x="-1338116" y="608089"/>
              <a:ext cx="13483962" cy="1073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ÔN TẬP CHỦ ĐỀ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b="1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latin typeface="SVN-A Love Of Thunder" panose="02040603050506020204" pitchFamily="18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ĐỘNG VẬT VÀ THỰC VẬT</a:t>
              </a:r>
              <a:endParaRPr kumimoji="0" lang="en-US" altLang="zh-CN" sz="8000" b="1" i="0" u="none" strike="noStrike" kern="1200" cap="none" spc="0" normalizeH="0" baseline="0" noProof="0" dirty="0">
                <a:ln w="38100">
                  <a:noFill/>
                </a:ln>
                <a:gradFill flip="none" rotWithShape="1">
                  <a:gsLst>
                    <a:gs pos="27000">
                      <a:srgbClr val="67BF58"/>
                    </a:gs>
                    <a:gs pos="56000">
                      <a:srgbClr val="FFCE45"/>
                    </a:gs>
                    <a:gs pos="78000">
                      <a:srgbClr val="67BF58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D4A61D8-7051-7A9F-C1C7-25D4211F64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310" y="2239760"/>
            <a:ext cx="8551147" cy="1787615"/>
          </a:xfrm>
          <a:prstGeom prst="rect">
            <a:avLst/>
          </a:prstGeom>
        </p:spPr>
      </p:pic>
      <p:pic>
        <p:nvPicPr>
          <p:cNvPr id="17" name="图片 43">
            <a:extLst>
              <a:ext uri="{FF2B5EF4-FFF2-40B4-BE49-F238E27FC236}">
                <a16:creationId xmlns:a16="http://schemas.microsoft.com/office/drawing/2014/main" id="{0707BC7B-CCD1-A76B-E817-ED974E0CB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994" y="106645"/>
            <a:ext cx="1476376" cy="1278833"/>
          </a:xfrm>
          <a:prstGeom prst="rect">
            <a:avLst/>
          </a:prstGeom>
        </p:spPr>
      </p:pic>
      <p:pic>
        <p:nvPicPr>
          <p:cNvPr id="19" name="图片 31">
            <a:extLst>
              <a:ext uri="{FF2B5EF4-FFF2-40B4-BE49-F238E27FC236}">
                <a16:creationId xmlns:a16="http://schemas.microsoft.com/office/drawing/2014/main" id="{230BB9A0-B034-559D-CBE3-655FF4F39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939" y="11215"/>
            <a:ext cx="4091257" cy="3960336"/>
          </a:xfrm>
          <a:prstGeom prst="rect">
            <a:avLst/>
          </a:prstGeom>
        </p:spPr>
      </p:pic>
      <p:pic>
        <p:nvPicPr>
          <p:cNvPr id="20" name="图片 39">
            <a:extLst>
              <a:ext uri="{FF2B5EF4-FFF2-40B4-BE49-F238E27FC236}">
                <a16:creationId xmlns:a16="http://schemas.microsoft.com/office/drawing/2014/main" id="{4179BC46-230E-F5B0-00F3-7912F5A026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38" y="4164136"/>
            <a:ext cx="1667631" cy="26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5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484" y="1824315"/>
            <a:ext cx="6827155" cy="1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243359-3DF2-5C84-BFD4-C93C6CE18784}"/>
              </a:ext>
            </a:extLst>
          </p:cNvPr>
          <p:cNvGrpSpPr/>
          <p:nvPr/>
        </p:nvGrpSpPr>
        <p:grpSpPr>
          <a:xfrm>
            <a:off x="1264924" y="1065477"/>
            <a:ext cx="4119876" cy="1323439"/>
            <a:chOff x="-1364356" y="250008"/>
            <a:chExt cx="8600680" cy="3199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A9CA68-0CF4-3F82-4E2E-EBF75F086B5D}"/>
                </a:ext>
              </a:extLst>
            </p:cNvPr>
            <p:cNvSpPr/>
            <p:nvPr/>
          </p:nvSpPr>
          <p:spPr>
            <a:xfrm>
              <a:off x="-1364356" y="461974"/>
              <a:ext cx="8600680" cy="2787769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687F4D-A980-047E-6EA1-39EC03248A65}"/>
                </a:ext>
              </a:extLst>
            </p:cNvPr>
            <p:cNvSpPr txBox="1"/>
            <p:nvPr/>
          </p:nvSpPr>
          <p:spPr>
            <a:xfrm>
              <a:off x="-1364356" y="250008"/>
              <a:ext cx="8600680" cy="319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3B910C-2281-4119-5F2A-1EB27FA19241}"/>
              </a:ext>
            </a:extLst>
          </p:cNvPr>
          <p:cNvGrpSpPr/>
          <p:nvPr/>
        </p:nvGrpSpPr>
        <p:grpSpPr>
          <a:xfrm>
            <a:off x="6096000" y="982882"/>
            <a:ext cx="6004557" cy="1323439"/>
            <a:chOff x="-3555633" y="262296"/>
            <a:chExt cx="14025107" cy="31994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A13E9B-2DEB-9237-E4D6-6448C7714F91}"/>
                </a:ext>
              </a:extLst>
            </p:cNvPr>
            <p:cNvSpPr/>
            <p:nvPr/>
          </p:nvSpPr>
          <p:spPr>
            <a:xfrm>
              <a:off x="-2938618" y="461974"/>
              <a:ext cx="12691334" cy="28000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24EA2-8009-6F20-35C9-17221F7C20CD}"/>
                </a:ext>
              </a:extLst>
            </p:cNvPr>
            <p:cNvSpPr txBox="1"/>
            <p:nvPr/>
          </p:nvSpPr>
          <p:spPr>
            <a:xfrm>
              <a:off x="-3555633" y="262296"/>
              <a:ext cx="14025107" cy="3199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hưởng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tốt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D9A96-1E7B-08B5-5C2A-9830530AB4DE}"/>
              </a:ext>
            </a:extLst>
          </p:cNvPr>
          <p:cNvCxnSpPr/>
          <p:nvPr/>
        </p:nvCxnSpPr>
        <p:spPr>
          <a:xfrm>
            <a:off x="5963920" y="1065477"/>
            <a:ext cx="0" cy="50813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04106E-DFF9-51C5-121B-65B62B7CEB8C}"/>
              </a:ext>
            </a:extLst>
          </p:cNvPr>
          <p:cNvSpPr txBox="1"/>
          <p:nvPr/>
        </p:nvSpPr>
        <p:spPr>
          <a:xfrm>
            <a:off x="434854" y="2658854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phủ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xanh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trống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ỏ,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để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trồng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quanh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chế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vệ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môi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trường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86C2F-5EB4-704D-6216-653555865BB3}"/>
              </a:ext>
            </a:extLst>
          </p:cNvPr>
          <p:cNvSpPr txBox="1"/>
          <p:nvPr/>
        </p:nvSpPr>
        <p:spPr>
          <a:xfrm>
            <a:off x="5963915" y="2648340"/>
            <a:ext cx="552906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Chặt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đốt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rừng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bắt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thủy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mìn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Sử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dụng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thuốc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trừ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sâu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hóa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mức</a:t>
            </a: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Bức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bẻ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Xả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rác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bãi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…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1" dirty="0">
              <a:solidFill>
                <a:prstClr val="black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3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6E081-E5C7-9E62-6B9E-5C7BDA1EB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03" y="413100"/>
            <a:ext cx="4775200" cy="6215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647756-8E6E-CBE3-C210-C6A6E344E150}"/>
              </a:ext>
            </a:extLst>
          </p:cNvPr>
          <p:cNvGrpSpPr/>
          <p:nvPr/>
        </p:nvGrpSpPr>
        <p:grpSpPr>
          <a:xfrm>
            <a:off x="511867" y="2631441"/>
            <a:ext cx="6463244" cy="4683560"/>
            <a:chOff x="380540" y="1267170"/>
            <a:chExt cx="8459921" cy="49802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89D1F9C-31BC-8E2B-C8F9-59996855C5B5}"/>
                </a:ext>
              </a:extLst>
            </p:cNvPr>
            <p:cNvSpPr/>
            <p:nvPr/>
          </p:nvSpPr>
          <p:spPr>
            <a:xfrm>
              <a:off x="380540" y="1267170"/>
              <a:ext cx="8228258" cy="407450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003A0E-03A2-5BED-4FAA-CF3A453B3B8D}"/>
                </a:ext>
              </a:extLst>
            </p:cNvPr>
            <p:cNvSpPr txBox="1"/>
            <p:nvPr/>
          </p:nvSpPr>
          <p:spPr>
            <a:xfrm>
              <a:off x="612203" y="1301423"/>
              <a:ext cx="8228258" cy="46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Biết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theo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bảo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3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F688447-02EC-B56E-CEC2-030E051C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846" y="1196239"/>
            <a:ext cx="1096765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0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4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4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176</Words>
  <Application>Microsoft Office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Cambria</vt:lpstr>
      <vt:lpstr>思源黑体 CN</vt:lpstr>
      <vt:lpstr>SVN-Newton</vt:lpstr>
      <vt:lpstr>Arial</vt:lpstr>
      <vt:lpstr>Calibri</vt:lpstr>
      <vt:lpstr>UTM Wedding K&amp;T</vt:lpstr>
      <vt:lpstr>SVN-A Love Of Thunder</vt:lpstr>
      <vt:lpstr>#9Slide07 HoneyCream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SingPC</cp:lastModifiedBy>
  <cp:revision>9</cp:revision>
  <dcterms:created xsi:type="dcterms:W3CDTF">2023-02-03T02:22:00Z</dcterms:created>
  <dcterms:modified xsi:type="dcterms:W3CDTF">2024-04-05T13:29:06Z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2023-02-03T06:39:15Z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5f71a1d6-c56b-455f-ae84-27e6705c1977</vt:lpwstr>
  </property>
  <property fmtid="{D5CDD505-2E9C-101B-9397-08002B2CF9AE}" pid="8" name="MSIP_Label_defa4170-0d19-0005-0004-bc88714345d2_ContentBits">
    <vt:lpwstr>0</vt:lpwstr>
  </property>
</Properties>
</file>