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"/>
  </p:notesMasterIdLst>
  <p:sldIdLst>
    <p:sldId id="260" r:id="rId2"/>
    <p:sldId id="364" r:id="rId3"/>
    <p:sldId id="365" r:id="rId4"/>
    <p:sldId id="286" r:id="rId5"/>
  </p:sldIdLst>
  <p:sldSz cx="12192000" cy="6858000"/>
  <p:notesSz cx="6858000" cy="9144000"/>
  <p:embeddedFontLst>
    <p:embeddedFont>
      <p:font typeface="#9Slide07 HoneyCream" panose="020B0604020202020204" charset="0"/>
      <p:regular r:id="rId7"/>
    </p:embeddedFont>
    <p:embeddedFont>
      <p:font typeface="Cambria" panose="02040503050406030204" pitchFamily="18" charset="0"/>
      <p:regular r:id="rId8"/>
      <p:bold r:id="rId9"/>
      <p:italic r:id="rId10"/>
      <p:boldItalic r:id="rId11"/>
    </p:embeddedFont>
    <p:embeddedFont>
      <p:font typeface="SVN-Newton" panose="020B0604020202020204" charset="0"/>
      <p:regular r:id="rId12"/>
      <p:bold r:id="rId13"/>
      <p:italic r:id="rId14"/>
      <p:boldItalic r:id="rId15"/>
    </p:embeddedFont>
    <p:embeddedFont>
      <p:font typeface="UTM Wedding K&amp;T" panose="02040603050506020204" pitchFamily="18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CDFBA-AA39-448B-A7CC-172E77DE03A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8534-717A-49AF-909E-EF8C5822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2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87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1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6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9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5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5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5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91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1)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CF391-2B7B-51CA-4323-C8B2450DF12F}"/>
              </a:ext>
            </a:extLst>
          </p:cNvPr>
          <p:cNvGrpSpPr/>
          <p:nvPr/>
        </p:nvGrpSpPr>
        <p:grpSpPr>
          <a:xfrm>
            <a:off x="-17364403" y="-4009865"/>
            <a:ext cx="15627669" cy="4729196"/>
            <a:chOff x="-6365766" y="548507"/>
            <a:chExt cx="17184564" cy="13938950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7ADE5FAF-9D17-FCE1-8EF7-177159A76FBA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vuông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tròn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tam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giác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chữ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5D94FF3-C5EE-9C3F-D70C-047C24FBBCFA}"/>
                </a:ext>
              </a:extLst>
            </p:cNvPr>
            <p:cNvSpPr txBox="1"/>
            <p:nvPr/>
          </p:nvSpPr>
          <p:spPr>
            <a:xfrm>
              <a:off x="-6096052" y="548507"/>
              <a:ext cx="16628192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vuông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tròn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tam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giác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chữ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14805-C4C6-81C2-441C-E8711D6D3ECB}"/>
              </a:ext>
            </a:extLst>
          </p:cNvPr>
          <p:cNvGrpSpPr/>
          <p:nvPr/>
        </p:nvGrpSpPr>
        <p:grpSpPr>
          <a:xfrm>
            <a:off x="-1491456" y="-4160601"/>
            <a:ext cx="13472441" cy="2554545"/>
            <a:chOff x="-1607704" y="608089"/>
            <a:chExt cx="13932416" cy="10732463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BD5FE73D-B34B-8E21-C2FD-28DDA057FFD2}"/>
                </a:ext>
              </a:extLst>
            </p:cNvPr>
            <p:cNvSpPr txBox="1"/>
            <p:nvPr/>
          </p:nvSpPr>
          <p:spPr>
            <a:xfrm>
              <a:off x="-1607704" y="608089"/>
              <a:ext cx="13932416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ĐỘNG VẬT VÀ THỰC VẬT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18DBBAD0-5726-1387-4934-AF9908DFF10F}"/>
                </a:ext>
              </a:extLst>
            </p:cNvPr>
            <p:cNvSpPr txBox="1"/>
            <p:nvPr/>
          </p:nvSpPr>
          <p:spPr>
            <a:xfrm>
              <a:off x="-1338116" y="608089"/>
              <a:ext cx="13483962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ĐỘNG VẬT VÀ THỰC VẬT</a:t>
              </a:r>
              <a:endParaRPr kumimoji="0" lang="en-US" altLang="zh-CN" sz="8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67BF58"/>
                    </a:gs>
                    <a:gs pos="56000">
                      <a:srgbClr val="FFCE45"/>
                    </a:gs>
                    <a:gs pos="78000">
                      <a:srgbClr val="67BF58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A61D8-7051-7A9F-C1C7-25D4211F6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310" y="2239760"/>
            <a:ext cx="8551147" cy="1787615"/>
          </a:xfrm>
          <a:prstGeom prst="rect">
            <a:avLst/>
          </a:prstGeom>
        </p:spPr>
      </p:pic>
      <p:pic>
        <p:nvPicPr>
          <p:cNvPr id="17" name="图片 43">
            <a:extLst>
              <a:ext uri="{FF2B5EF4-FFF2-40B4-BE49-F238E27FC236}">
                <a16:creationId xmlns:a16="http://schemas.microsoft.com/office/drawing/2014/main" id="{0707BC7B-CCD1-A76B-E817-ED974E0CB1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94" y="106645"/>
            <a:ext cx="1476376" cy="1278833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230BB9A0-B034-559D-CBE3-655FF4F39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39" y="11215"/>
            <a:ext cx="4091257" cy="3960336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4179BC46-230E-F5B0-00F3-7912F5A026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8" y="4164136"/>
            <a:ext cx="1667631" cy="26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8CEFC-2B07-1152-7C58-50971975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90"/>
          <a:stretch/>
        </p:blipFill>
        <p:spPr>
          <a:xfrm>
            <a:off x="480112" y="2296160"/>
            <a:ext cx="11231776" cy="3261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CD67A7-B16B-11B2-0388-CC536EFC37D5}"/>
              </a:ext>
            </a:extLst>
          </p:cNvPr>
          <p:cNvSpPr txBox="1"/>
          <p:nvPr/>
        </p:nvSpPr>
        <p:spPr>
          <a:xfrm>
            <a:off x="9830262" y="2296160"/>
            <a:ext cx="1881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cạn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DB309-0537-F8E0-726A-D9DAFC292AF3}"/>
              </a:ext>
            </a:extLst>
          </p:cNvPr>
          <p:cNvSpPr txBox="1"/>
          <p:nvPr/>
        </p:nvSpPr>
        <p:spPr>
          <a:xfrm>
            <a:off x="9590206" y="3130680"/>
            <a:ext cx="2361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nước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095E1-BC18-2F96-DD89-ACFCFBE96599}"/>
              </a:ext>
            </a:extLst>
          </p:cNvPr>
          <p:cNvSpPr txBox="1"/>
          <p:nvPr/>
        </p:nvSpPr>
        <p:spPr>
          <a:xfrm>
            <a:off x="9696886" y="3965200"/>
            <a:ext cx="2361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05E59-0B85-021B-0BD8-05A95461CF98}"/>
              </a:ext>
            </a:extLst>
          </p:cNvPr>
          <p:cNvSpPr txBox="1"/>
          <p:nvPr/>
        </p:nvSpPr>
        <p:spPr>
          <a:xfrm>
            <a:off x="9470178" y="4768360"/>
            <a:ext cx="2361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bón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cơ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4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F532D-F72C-A8C5-673C-1F0D216B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00"/>
          <a:stretch/>
        </p:blipFill>
        <p:spPr>
          <a:xfrm>
            <a:off x="530292" y="1493520"/>
            <a:ext cx="10899707" cy="457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34C33-4E48-C79E-DC50-2A4737E23809}"/>
              </a:ext>
            </a:extLst>
          </p:cNvPr>
          <p:cNvSpPr txBox="1"/>
          <p:nvPr/>
        </p:nvSpPr>
        <p:spPr>
          <a:xfrm>
            <a:off x="9548373" y="1778000"/>
            <a:ext cx="1881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cạn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F2673-FFCD-DAED-1687-AD6989883C27}"/>
              </a:ext>
            </a:extLst>
          </p:cNvPr>
          <p:cNvSpPr txBox="1"/>
          <p:nvPr/>
        </p:nvSpPr>
        <p:spPr>
          <a:xfrm>
            <a:off x="9548373" y="2701627"/>
            <a:ext cx="2361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nước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74D9C-11FA-9781-C9CF-BDD9F4DDE4D1}"/>
              </a:ext>
            </a:extLst>
          </p:cNvPr>
          <p:cNvSpPr txBox="1"/>
          <p:nvPr/>
        </p:nvSpPr>
        <p:spPr>
          <a:xfrm>
            <a:off x="9548373" y="3537961"/>
            <a:ext cx="2361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trời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A3B94-D5E8-7310-726E-F518FA31F999}"/>
              </a:ext>
            </a:extLst>
          </p:cNvPr>
          <p:cNvSpPr txBox="1"/>
          <p:nvPr/>
        </p:nvSpPr>
        <p:spPr>
          <a:xfrm>
            <a:off x="9548373" y="4444482"/>
            <a:ext cx="2361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vệ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1678A-6E51-EE47-44C1-9A182C76DCDF}"/>
              </a:ext>
            </a:extLst>
          </p:cNvPr>
          <p:cNvSpPr txBox="1"/>
          <p:nvPr/>
        </p:nvSpPr>
        <p:spPr>
          <a:xfrm>
            <a:off x="9548373" y="5364480"/>
            <a:ext cx="2361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rừng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2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088634" y="2893652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53" y="1596704"/>
            <a:ext cx="778526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69</Words>
  <Application>Microsoft Office PowerPoint</Application>
  <PresentationFormat>Widescreen</PresentationFormat>
  <Paragraphs>16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Cambria</vt:lpstr>
      <vt:lpstr>思源黑体 CN</vt:lpstr>
      <vt:lpstr>SVN-Newton</vt:lpstr>
      <vt:lpstr>Arial</vt:lpstr>
      <vt:lpstr>Calibri</vt:lpstr>
      <vt:lpstr>UTM Wedding K&amp;T</vt:lpstr>
      <vt:lpstr>SVN-A Love Of Thunder</vt:lpstr>
      <vt:lpstr>#9Slide07 HoneyCream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10</cp:revision>
  <dcterms:created xsi:type="dcterms:W3CDTF">2023-02-03T02:22:00Z</dcterms:created>
  <dcterms:modified xsi:type="dcterms:W3CDTF">2024-04-05T13:32:27Z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2023-02-03T06:39:15Z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5f71a1d6-c56b-455f-ae84-27e6705c1977</vt:lpwstr>
  </property>
  <property fmtid="{D5CDD505-2E9C-101B-9397-08002B2CF9AE}" pid="8" name="MSIP_Label_defa4170-0d19-0005-0004-bc88714345d2_ContentBits">
    <vt:lpwstr>0</vt:lpwstr>
  </property>
</Properties>
</file>