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81" d="100"/>
          <a:sy n="81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7C03-3B71-448C-BBC4-24241F022CB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CE54-C813-40AE-9923-B8E0BC27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9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6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2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74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7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13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7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5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5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6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7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0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8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4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5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2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7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F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462402" y="2923382"/>
            <a:ext cx="1438275" cy="1470025"/>
            <a:chOff x="9093200" y="2751138"/>
            <a:chExt cx="1438275" cy="1470025"/>
          </a:xfrm>
        </p:grpSpPr>
        <p:sp>
          <p:nvSpPr>
            <p:cNvPr id="9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114" name="任意多边形: 形状 113"/>
          <p:cNvSpPr/>
          <p:nvPr/>
        </p:nvSpPr>
        <p:spPr bwMode="auto">
          <a:xfrm>
            <a:off x="-68995" y="3017"/>
            <a:ext cx="6778719" cy="6854983"/>
          </a:xfrm>
          <a:custGeom>
            <a:avLst/>
            <a:gdLst>
              <a:gd name="connsiteX0" fmla="*/ 0 w 6778719"/>
              <a:gd name="connsiteY0" fmla="*/ 0 h 6854983"/>
              <a:gd name="connsiteX1" fmla="*/ 175893 w 6778719"/>
              <a:gd name="connsiteY1" fmla="*/ 0 h 6854983"/>
              <a:gd name="connsiteX2" fmla="*/ 4636095 w 6778719"/>
              <a:gd name="connsiteY2" fmla="*/ 0 h 6854983"/>
              <a:gd name="connsiteX3" fmla="*/ 4176906 w 6778719"/>
              <a:gd name="connsiteY3" fmla="*/ 669510 h 6854983"/>
              <a:gd name="connsiteX4" fmla="*/ 5584421 w 6778719"/>
              <a:gd name="connsiteY4" fmla="*/ 709481 h 6854983"/>
              <a:gd name="connsiteX5" fmla="*/ 6173380 w 6778719"/>
              <a:gd name="connsiteY5" fmla="*/ 3377528 h 6854983"/>
              <a:gd name="connsiteX6" fmla="*/ 6732393 w 6778719"/>
              <a:gd name="connsiteY6" fmla="*/ 4526687 h 6854983"/>
              <a:gd name="connsiteX7" fmla="*/ 5564456 w 6778719"/>
              <a:gd name="connsiteY7" fmla="*/ 5056300 h 6854983"/>
              <a:gd name="connsiteX8" fmla="*/ 5205091 w 6778719"/>
              <a:gd name="connsiteY8" fmla="*/ 6185473 h 6854983"/>
              <a:gd name="connsiteX9" fmla="*/ 3837506 w 6778719"/>
              <a:gd name="connsiteY9" fmla="*/ 5985620 h 6854983"/>
              <a:gd name="connsiteX10" fmla="*/ 3128757 w 6778719"/>
              <a:gd name="connsiteY10" fmla="*/ 6655130 h 6854983"/>
              <a:gd name="connsiteX11" fmla="*/ 2230344 w 6778719"/>
              <a:gd name="connsiteY11" fmla="*/ 6265415 h 6854983"/>
              <a:gd name="connsiteX12" fmla="*/ 2050661 w 6778719"/>
              <a:gd name="connsiteY12" fmla="*/ 6854983 h 6854983"/>
              <a:gd name="connsiteX13" fmla="*/ 276808 w 6778719"/>
              <a:gd name="connsiteY13" fmla="*/ 6854983 h 6854983"/>
              <a:gd name="connsiteX14" fmla="*/ 0 w 6778719"/>
              <a:gd name="connsiteY14" fmla="*/ 6854983 h 68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8719" h="6854983">
                <a:moveTo>
                  <a:pt x="0" y="0"/>
                </a:moveTo>
                <a:lnTo>
                  <a:pt x="175893" y="0"/>
                </a:lnTo>
                <a:cubicBezTo>
                  <a:pt x="4636095" y="0"/>
                  <a:pt x="4636095" y="0"/>
                  <a:pt x="4636095" y="0"/>
                </a:cubicBezTo>
                <a:cubicBezTo>
                  <a:pt x="4606148" y="279795"/>
                  <a:pt x="4436448" y="559591"/>
                  <a:pt x="4176906" y="669510"/>
                </a:cubicBezTo>
                <a:cubicBezTo>
                  <a:pt x="4646078" y="599561"/>
                  <a:pt x="5135214" y="559591"/>
                  <a:pt x="5584421" y="709481"/>
                </a:cubicBezTo>
                <a:cubicBezTo>
                  <a:pt x="6482834" y="1009262"/>
                  <a:pt x="7421177" y="2897879"/>
                  <a:pt x="6173380" y="3377528"/>
                </a:cubicBezTo>
                <a:cubicBezTo>
                  <a:pt x="6622587" y="3517426"/>
                  <a:pt x="6892111" y="4077016"/>
                  <a:pt x="6732393" y="4526687"/>
                </a:cubicBezTo>
                <a:cubicBezTo>
                  <a:pt x="6572675" y="4976358"/>
                  <a:pt x="6013663" y="5236168"/>
                  <a:pt x="5564456" y="5056300"/>
                </a:cubicBezTo>
                <a:cubicBezTo>
                  <a:pt x="5913839" y="5376066"/>
                  <a:pt x="5644315" y="6015598"/>
                  <a:pt x="5205091" y="6185473"/>
                </a:cubicBezTo>
                <a:cubicBezTo>
                  <a:pt x="4765866" y="6345356"/>
                  <a:pt x="4266748" y="6175481"/>
                  <a:pt x="3837506" y="5985620"/>
                </a:cubicBezTo>
                <a:cubicBezTo>
                  <a:pt x="3757647" y="6325371"/>
                  <a:pt x="3468158" y="6595173"/>
                  <a:pt x="3128757" y="6655130"/>
                </a:cubicBezTo>
                <a:cubicBezTo>
                  <a:pt x="2789356" y="6715086"/>
                  <a:pt x="2420009" y="6555203"/>
                  <a:pt x="2230344" y="6265415"/>
                </a:cubicBezTo>
                <a:cubicBezTo>
                  <a:pt x="2220361" y="6475261"/>
                  <a:pt x="2160467" y="6675115"/>
                  <a:pt x="2050661" y="6854983"/>
                </a:cubicBezTo>
                <a:cubicBezTo>
                  <a:pt x="1356574" y="6854983"/>
                  <a:pt x="770938" y="6854983"/>
                  <a:pt x="276808" y="6854983"/>
                </a:cubicBezTo>
                <a:lnTo>
                  <a:pt x="0" y="6854983"/>
                </a:ln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904037" y="-651671"/>
            <a:ext cx="7907338" cy="2259014"/>
            <a:chOff x="6918325" y="-4763"/>
            <a:chExt cx="7907338" cy="2259014"/>
          </a:xfrm>
        </p:grpSpPr>
        <p:sp>
          <p:nvSpPr>
            <p:cNvPr id="37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437237" y="907257"/>
            <a:ext cx="2320925" cy="2295525"/>
            <a:chOff x="8816975" y="1304925"/>
            <a:chExt cx="2320925" cy="2295525"/>
          </a:xfrm>
        </p:grpSpPr>
        <p:sp>
          <p:nvSpPr>
            <p:cNvPr id="1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451307" y="3313116"/>
            <a:ext cx="1249363" cy="1279525"/>
            <a:chOff x="10831513" y="3351213"/>
            <a:chExt cx="1249363" cy="1279525"/>
          </a:xfrm>
        </p:grpSpPr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99" name="Freeform 96"/>
          <p:cNvSpPr/>
          <p:nvPr/>
        </p:nvSpPr>
        <p:spPr bwMode="auto">
          <a:xfrm>
            <a:off x="6684962" y="241617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0" name="Freeform 97"/>
          <p:cNvSpPr/>
          <p:nvPr/>
        </p:nvSpPr>
        <p:spPr bwMode="auto">
          <a:xfrm>
            <a:off x="6261100" y="93821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1" name="Freeform 98"/>
          <p:cNvSpPr/>
          <p:nvPr/>
        </p:nvSpPr>
        <p:spPr bwMode="auto">
          <a:xfrm>
            <a:off x="6478586" y="5514340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26884" y="4314811"/>
            <a:ext cx="3830311" cy="3361840"/>
            <a:chOff x="1531938" y="5241926"/>
            <a:chExt cx="2725737" cy="2392362"/>
          </a:xfrm>
        </p:grpSpPr>
        <p:sp>
          <p:nvSpPr>
            <p:cNvPr id="118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3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8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9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0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1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2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6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465692">
            <a:off x="6557126" y="2730059"/>
            <a:ext cx="2554013" cy="851145"/>
            <a:chOff x="6297891" y="2972058"/>
            <a:chExt cx="2554013" cy="851145"/>
          </a:xfrm>
        </p:grpSpPr>
        <p:sp>
          <p:nvSpPr>
            <p:cNvPr id="2" name="TextBox 1"/>
            <p:cNvSpPr txBox="1"/>
            <p:nvPr/>
          </p:nvSpPr>
          <p:spPr>
            <a:xfrm>
              <a:off x="6297891" y="3028950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265147" y="2983489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82582" y="3053762"/>
              <a:ext cx="50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02327" y="2978316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211379" y="2972058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 rot="3509102">
            <a:off x="10151393" y="1631852"/>
            <a:ext cx="2474392" cy="851145"/>
            <a:chOff x="6377512" y="2972058"/>
            <a:chExt cx="2474392" cy="851145"/>
          </a:xfrm>
        </p:grpSpPr>
        <p:sp>
          <p:nvSpPr>
            <p:cNvPr id="142" name="TextBox 141"/>
            <p:cNvSpPr txBox="1"/>
            <p:nvPr/>
          </p:nvSpPr>
          <p:spPr>
            <a:xfrm>
              <a:off x="6377512" y="3042947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11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265147" y="2983489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882582" y="3053762"/>
              <a:ext cx="50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802327" y="2978316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211379" y="2972058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86" y="3929331"/>
            <a:ext cx="4907705" cy="2926334"/>
          </a:xfrm>
          <a:prstGeom prst="rect">
            <a:avLst/>
          </a:prstGeom>
        </p:spPr>
      </p:pic>
      <p:grpSp>
        <p:nvGrpSpPr>
          <p:cNvPr id="107" name="组合 106"/>
          <p:cNvGrpSpPr/>
          <p:nvPr/>
        </p:nvGrpSpPr>
        <p:grpSpPr>
          <a:xfrm>
            <a:off x="5436794" y="4492506"/>
            <a:ext cx="2190437" cy="3786818"/>
            <a:chOff x="5808662" y="3898900"/>
            <a:chExt cx="2570164" cy="4276725"/>
          </a:xfrm>
        </p:grpSpPr>
        <p:sp>
          <p:nvSpPr>
            <p:cNvPr id="6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759" y="-12174"/>
            <a:ext cx="2615411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282" y="1214064"/>
            <a:ext cx="5828281" cy="3822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081" y="5195896"/>
            <a:ext cx="198137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371" y="902531"/>
            <a:ext cx="6590347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559" y="1250532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870" y="1237055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>
          <a:xfrm>
            <a:off x="701413" y="1785672"/>
            <a:ext cx="10789175" cy="46522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0" name="组合 33"/>
          <p:cNvGrpSpPr/>
          <p:nvPr/>
        </p:nvGrpSpPr>
        <p:grpSpPr>
          <a:xfrm>
            <a:off x="10977549" y="76380"/>
            <a:ext cx="1120234" cy="1864057"/>
            <a:chOff x="5808662" y="3898900"/>
            <a:chExt cx="2570164" cy="4276725"/>
          </a:xfrm>
        </p:grpSpPr>
        <p:sp>
          <p:nvSpPr>
            <p:cNvPr id="11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4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7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9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1" name="组合 51"/>
          <p:cNvGrpSpPr/>
          <p:nvPr/>
        </p:nvGrpSpPr>
        <p:grpSpPr>
          <a:xfrm>
            <a:off x="-107577" y="5316438"/>
            <a:ext cx="1382063" cy="1366938"/>
            <a:chOff x="8816975" y="1304925"/>
            <a:chExt cx="2320925" cy="2295525"/>
          </a:xfrm>
        </p:grpSpPr>
        <p:sp>
          <p:nvSpPr>
            <p:cNvPr id="22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3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4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6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7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9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0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1" name="组合 72"/>
          <p:cNvGrpSpPr/>
          <p:nvPr/>
        </p:nvGrpSpPr>
        <p:grpSpPr>
          <a:xfrm>
            <a:off x="10167196" y="5435516"/>
            <a:ext cx="1620706" cy="1422484"/>
            <a:chOff x="1531938" y="5241926"/>
            <a:chExt cx="2725737" cy="2392362"/>
          </a:xfrm>
        </p:grpSpPr>
        <p:sp>
          <p:nvSpPr>
            <p:cNvPr id="32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4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8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2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3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5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6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7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8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50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5436" y="531524"/>
            <a:ext cx="3462828" cy="246909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5204012" y="380212"/>
            <a:ext cx="3801424" cy="1730976"/>
            <a:chOff x="5204012" y="380212"/>
            <a:chExt cx="3801424" cy="1730976"/>
          </a:xfrm>
        </p:grpSpPr>
        <p:sp>
          <p:nvSpPr>
            <p:cNvPr id="8" name="Oval Callout 7"/>
            <p:cNvSpPr/>
            <p:nvPr/>
          </p:nvSpPr>
          <p:spPr>
            <a:xfrm>
              <a:off x="5204012" y="380212"/>
              <a:ext cx="3801424" cy="1730976"/>
            </a:xfrm>
            <a:prstGeom prst="wedgeEllipseCallout">
              <a:avLst>
                <a:gd name="adj1" fmla="val 74398"/>
                <a:gd name="adj2" fmla="val 26216"/>
              </a:avLst>
            </a:prstGeom>
            <a:solidFill>
              <a:schemeClr val="bg1"/>
            </a:solidFill>
            <a:ln w="19050">
              <a:prstDash val="dash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61073" y="670391"/>
              <a:ext cx="3593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lọ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lọ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mấy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59" y="2759196"/>
            <a:ext cx="1774090" cy="220084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7075" y="2759196"/>
            <a:ext cx="1774090" cy="2200847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4494384" y="2178148"/>
            <a:ext cx="311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: 2 = 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620324" y="2724568"/>
            <a:ext cx="486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208033" y="4398599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95227" y="4398599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856142" y="4398599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144100" y="3410841"/>
            <a:ext cx="3857645" cy="600317"/>
            <a:chOff x="2810436" y="3998805"/>
            <a:chExt cx="3857645" cy="600317"/>
          </a:xfrm>
        </p:grpSpPr>
        <p:sp>
          <p:nvSpPr>
            <p:cNvPr id="110" name="Rectangle 109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239759" y="3998805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 flipV="1">
            <a:off x="4790084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6291354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7792671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Picture 1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486" y="29974"/>
            <a:ext cx="1308991" cy="168873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954" y="3454"/>
            <a:ext cx="1308991" cy="1688738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3223000" y="5243605"/>
            <a:ext cx="5465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: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9" grpId="0"/>
      <p:bldP spid="130" grpId="0"/>
      <p:bldP spid="131" grpId="0"/>
      <p:bldP spid="132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701413" y="1785672"/>
            <a:ext cx="10789175" cy="46522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768" y="0"/>
            <a:ext cx="11040035" cy="1428705"/>
            <a:chOff x="15768" y="0"/>
            <a:chExt cx="11040035" cy="1428705"/>
          </a:xfrm>
        </p:grpSpPr>
        <p:grpSp>
          <p:nvGrpSpPr>
            <p:cNvPr id="40" name="Group 39"/>
            <p:cNvGrpSpPr/>
            <p:nvPr/>
          </p:nvGrpSpPr>
          <p:grpSpPr>
            <a:xfrm>
              <a:off x="15768" y="0"/>
              <a:ext cx="11040035" cy="1428705"/>
              <a:chOff x="201706" y="117706"/>
              <a:chExt cx="11040035" cy="142870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91563" y="524273"/>
                <a:ext cx="9950178" cy="806985"/>
              </a:xfrm>
              <a:prstGeom prst="roundRect">
                <a:avLst/>
              </a:prstGeom>
              <a:solidFill>
                <a:schemeClr val="bg1"/>
              </a:solidFill>
              <a:ln w="19050">
                <a:prstDash val="dashDot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4" name="组合 66"/>
              <p:cNvGrpSpPr/>
              <p:nvPr/>
            </p:nvGrpSpPr>
            <p:grpSpPr>
              <a:xfrm>
                <a:off x="201706" y="117706"/>
                <a:ext cx="1458191" cy="1428705"/>
                <a:chOff x="10090151" y="-4763"/>
                <a:chExt cx="2959100" cy="2717801"/>
              </a:xfrm>
            </p:grpSpPr>
            <p:sp>
              <p:nvSpPr>
                <p:cNvPr id="15" name="Freeform 42"/>
                <p:cNvSpPr/>
                <p:nvPr/>
              </p:nvSpPr>
              <p:spPr bwMode="auto">
                <a:xfrm>
                  <a:off x="10617201" y="1025525"/>
                  <a:ext cx="2325688" cy="1654175"/>
                </a:xfrm>
                <a:custGeom>
                  <a:avLst/>
                  <a:gdLst>
                    <a:gd name="T0" fmla="*/ 543 w 547"/>
                    <a:gd name="T1" fmla="*/ 22 h 389"/>
                    <a:gd name="T2" fmla="*/ 535 w 547"/>
                    <a:gd name="T3" fmla="*/ 12 h 389"/>
                    <a:gd name="T4" fmla="*/ 520 w 547"/>
                    <a:gd name="T5" fmla="*/ 1 h 389"/>
                    <a:gd name="T6" fmla="*/ 506 w 547"/>
                    <a:gd name="T7" fmla="*/ 5 h 389"/>
                    <a:gd name="T8" fmla="*/ 491 w 547"/>
                    <a:gd name="T9" fmla="*/ 15 h 389"/>
                    <a:gd name="T10" fmla="*/ 470 w 547"/>
                    <a:gd name="T11" fmla="*/ 22 h 389"/>
                    <a:gd name="T12" fmla="*/ 457 w 547"/>
                    <a:gd name="T13" fmla="*/ 34 h 389"/>
                    <a:gd name="T14" fmla="*/ 455 w 547"/>
                    <a:gd name="T15" fmla="*/ 35 h 389"/>
                    <a:gd name="T16" fmla="*/ 453 w 547"/>
                    <a:gd name="T17" fmla="*/ 36 h 389"/>
                    <a:gd name="T18" fmla="*/ 250 w 547"/>
                    <a:gd name="T19" fmla="*/ 179 h 389"/>
                    <a:gd name="T20" fmla="*/ 157 w 547"/>
                    <a:gd name="T21" fmla="*/ 241 h 389"/>
                    <a:gd name="T22" fmla="*/ 129 w 547"/>
                    <a:gd name="T23" fmla="*/ 261 h 389"/>
                    <a:gd name="T24" fmla="*/ 47 w 547"/>
                    <a:gd name="T25" fmla="*/ 324 h 389"/>
                    <a:gd name="T26" fmla="*/ 47 w 547"/>
                    <a:gd name="T27" fmla="*/ 324 h 389"/>
                    <a:gd name="T28" fmla="*/ 47 w 547"/>
                    <a:gd name="T29" fmla="*/ 324 h 389"/>
                    <a:gd name="T30" fmla="*/ 47 w 547"/>
                    <a:gd name="T31" fmla="*/ 324 h 389"/>
                    <a:gd name="T32" fmla="*/ 47 w 547"/>
                    <a:gd name="T33" fmla="*/ 324 h 389"/>
                    <a:gd name="T34" fmla="*/ 12 w 547"/>
                    <a:gd name="T35" fmla="*/ 365 h 389"/>
                    <a:gd name="T36" fmla="*/ 6 w 547"/>
                    <a:gd name="T37" fmla="*/ 375 h 389"/>
                    <a:gd name="T38" fmla="*/ 3 w 547"/>
                    <a:gd name="T39" fmla="*/ 388 h 389"/>
                    <a:gd name="T40" fmla="*/ 3 w 547"/>
                    <a:gd name="T41" fmla="*/ 389 h 389"/>
                    <a:gd name="T42" fmla="*/ 27 w 547"/>
                    <a:gd name="T43" fmla="*/ 381 h 389"/>
                    <a:gd name="T44" fmla="*/ 74 w 547"/>
                    <a:gd name="T45" fmla="*/ 364 h 389"/>
                    <a:gd name="T46" fmla="*/ 74 w 547"/>
                    <a:gd name="T47" fmla="*/ 364 h 389"/>
                    <a:gd name="T48" fmla="*/ 176 w 547"/>
                    <a:gd name="T49" fmla="*/ 299 h 389"/>
                    <a:gd name="T50" fmla="*/ 343 w 547"/>
                    <a:gd name="T51" fmla="*/ 183 h 389"/>
                    <a:gd name="T52" fmla="*/ 474 w 547"/>
                    <a:gd name="T53" fmla="*/ 92 h 389"/>
                    <a:gd name="T54" fmla="*/ 495 w 547"/>
                    <a:gd name="T55" fmla="*/ 78 h 389"/>
                    <a:gd name="T56" fmla="*/ 495 w 547"/>
                    <a:gd name="T57" fmla="*/ 78 h 389"/>
                    <a:gd name="T58" fmla="*/ 505 w 547"/>
                    <a:gd name="T59" fmla="*/ 69 h 389"/>
                    <a:gd name="T60" fmla="*/ 521 w 547"/>
                    <a:gd name="T61" fmla="*/ 58 h 389"/>
                    <a:gd name="T62" fmla="*/ 521 w 547"/>
                    <a:gd name="T63" fmla="*/ 56 h 389"/>
                    <a:gd name="T64" fmla="*/ 521 w 547"/>
                    <a:gd name="T65" fmla="*/ 53 h 389"/>
                    <a:gd name="T66" fmla="*/ 541 w 547"/>
                    <a:gd name="T67" fmla="*/ 38 h 389"/>
                    <a:gd name="T68" fmla="*/ 546 w 547"/>
                    <a:gd name="T69" fmla="*/ 28 h 389"/>
                    <a:gd name="T70" fmla="*/ 543 w 547"/>
                    <a:gd name="T71" fmla="*/ 22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47" h="389">
                      <a:moveTo>
                        <a:pt x="543" y="22"/>
                      </a:moveTo>
                      <a:cubicBezTo>
                        <a:pt x="540" y="19"/>
                        <a:pt x="537" y="15"/>
                        <a:pt x="535" y="12"/>
                      </a:cubicBezTo>
                      <a:cubicBezTo>
                        <a:pt x="531" y="7"/>
                        <a:pt x="526" y="2"/>
                        <a:pt x="520" y="1"/>
                      </a:cubicBezTo>
                      <a:cubicBezTo>
                        <a:pt x="515" y="0"/>
                        <a:pt x="510" y="2"/>
                        <a:pt x="506" y="5"/>
                      </a:cubicBezTo>
                      <a:cubicBezTo>
                        <a:pt x="500" y="8"/>
                        <a:pt x="494" y="11"/>
                        <a:pt x="491" y="15"/>
                      </a:cubicBezTo>
                      <a:cubicBezTo>
                        <a:pt x="482" y="12"/>
                        <a:pt x="477" y="17"/>
                        <a:pt x="470" y="22"/>
                      </a:cubicBezTo>
                      <a:cubicBezTo>
                        <a:pt x="469" y="23"/>
                        <a:pt x="462" y="30"/>
                        <a:pt x="457" y="34"/>
                      </a:cubicBezTo>
                      <a:cubicBezTo>
                        <a:pt x="457" y="34"/>
                        <a:pt x="456" y="34"/>
                        <a:pt x="455" y="35"/>
                      </a:cubicBezTo>
                      <a:cubicBezTo>
                        <a:pt x="455" y="35"/>
                        <a:pt x="454" y="35"/>
                        <a:pt x="453" y="36"/>
                      </a:cubicBezTo>
                      <a:cubicBezTo>
                        <a:pt x="381" y="77"/>
                        <a:pt x="317" y="130"/>
                        <a:pt x="250" y="179"/>
                      </a:cubicBezTo>
                      <a:cubicBezTo>
                        <a:pt x="220" y="201"/>
                        <a:pt x="189" y="222"/>
                        <a:pt x="157" y="241"/>
                      </a:cubicBezTo>
                      <a:cubicBezTo>
                        <a:pt x="148" y="248"/>
                        <a:pt x="138" y="254"/>
                        <a:pt x="129" y="261"/>
                      </a:cubicBezTo>
                      <a:cubicBezTo>
                        <a:pt x="101" y="282"/>
                        <a:pt x="74" y="303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33" y="331"/>
                        <a:pt x="21" y="351"/>
                        <a:pt x="12" y="365"/>
                      </a:cubicBezTo>
                      <a:cubicBezTo>
                        <a:pt x="10" y="369"/>
                        <a:pt x="7" y="373"/>
                        <a:pt x="6" y="375"/>
                      </a:cubicBezTo>
                      <a:cubicBezTo>
                        <a:pt x="3" y="379"/>
                        <a:pt x="0" y="384"/>
                        <a:pt x="3" y="388"/>
                      </a:cubicBezTo>
                      <a:cubicBezTo>
                        <a:pt x="3" y="388"/>
                        <a:pt x="3" y="389"/>
                        <a:pt x="3" y="389"/>
                      </a:cubicBezTo>
                      <a:cubicBezTo>
                        <a:pt x="11" y="386"/>
                        <a:pt x="19" y="383"/>
                        <a:pt x="27" y="381"/>
                      </a:cubicBezTo>
                      <a:cubicBezTo>
                        <a:pt x="43" y="376"/>
                        <a:pt x="59" y="372"/>
                        <a:pt x="74" y="364"/>
                      </a:cubicBezTo>
                      <a:cubicBezTo>
                        <a:pt x="74" y="364"/>
                        <a:pt x="74" y="364"/>
                        <a:pt x="74" y="364"/>
                      </a:cubicBezTo>
                      <a:cubicBezTo>
                        <a:pt x="110" y="346"/>
                        <a:pt x="143" y="321"/>
                        <a:pt x="176" y="299"/>
                      </a:cubicBezTo>
                      <a:cubicBezTo>
                        <a:pt x="232" y="261"/>
                        <a:pt x="287" y="222"/>
                        <a:pt x="343" y="183"/>
                      </a:cubicBezTo>
                      <a:cubicBezTo>
                        <a:pt x="386" y="153"/>
                        <a:pt x="430" y="122"/>
                        <a:pt x="474" y="92"/>
                      </a:cubicBezTo>
                      <a:cubicBezTo>
                        <a:pt x="475" y="91"/>
                        <a:pt x="495" y="77"/>
                        <a:pt x="495" y="78"/>
                      </a:cubicBezTo>
                      <a:cubicBezTo>
                        <a:pt x="495" y="78"/>
                        <a:pt x="495" y="78"/>
                        <a:pt x="495" y="78"/>
                      </a:cubicBezTo>
                      <a:cubicBezTo>
                        <a:pt x="499" y="75"/>
                        <a:pt x="502" y="72"/>
                        <a:pt x="505" y="69"/>
                      </a:cubicBezTo>
                      <a:cubicBezTo>
                        <a:pt x="507" y="68"/>
                        <a:pt x="520" y="57"/>
                        <a:pt x="521" y="58"/>
                      </a:cubicBezTo>
                      <a:cubicBezTo>
                        <a:pt x="521" y="57"/>
                        <a:pt x="521" y="57"/>
                        <a:pt x="521" y="56"/>
                      </a:cubicBezTo>
                      <a:cubicBezTo>
                        <a:pt x="521" y="55"/>
                        <a:pt x="521" y="54"/>
                        <a:pt x="521" y="53"/>
                      </a:cubicBezTo>
                      <a:cubicBezTo>
                        <a:pt x="529" y="49"/>
                        <a:pt x="535" y="44"/>
                        <a:pt x="541" y="38"/>
                      </a:cubicBezTo>
                      <a:cubicBezTo>
                        <a:pt x="544" y="35"/>
                        <a:pt x="547" y="32"/>
                        <a:pt x="546" y="28"/>
                      </a:cubicBezTo>
                      <a:cubicBezTo>
                        <a:pt x="546" y="26"/>
                        <a:pt x="544" y="24"/>
                        <a:pt x="543" y="22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6" name="Freeform 43"/>
                <p:cNvSpPr/>
                <p:nvPr/>
              </p:nvSpPr>
              <p:spPr bwMode="auto">
                <a:xfrm>
                  <a:off x="10523538" y="719138"/>
                  <a:ext cx="2441575" cy="1466850"/>
                </a:xfrm>
                <a:custGeom>
                  <a:avLst/>
                  <a:gdLst>
                    <a:gd name="T0" fmla="*/ 570 w 574"/>
                    <a:gd name="T1" fmla="*/ 24 h 345"/>
                    <a:gd name="T2" fmla="*/ 563 w 574"/>
                    <a:gd name="T3" fmla="*/ 13 h 345"/>
                    <a:gd name="T4" fmla="*/ 549 w 574"/>
                    <a:gd name="T5" fmla="*/ 1 h 345"/>
                    <a:gd name="T6" fmla="*/ 535 w 574"/>
                    <a:gd name="T7" fmla="*/ 4 h 345"/>
                    <a:gd name="T8" fmla="*/ 519 w 574"/>
                    <a:gd name="T9" fmla="*/ 12 h 345"/>
                    <a:gd name="T10" fmla="*/ 498 w 574"/>
                    <a:gd name="T11" fmla="*/ 18 h 345"/>
                    <a:gd name="T12" fmla="*/ 484 w 574"/>
                    <a:gd name="T13" fmla="*/ 29 h 345"/>
                    <a:gd name="T14" fmla="*/ 482 w 574"/>
                    <a:gd name="T15" fmla="*/ 29 h 345"/>
                    <a:gd name="T16" fmla="*/ 480 w 574"/>
                    <a:gd name="T17" fmla="*/ 30 h 345"/>
                    <a:gd name="T18" fmla="*/ 285 w 574"/>
                    <a:gd name="T19" fmla="*/ 144 h 345"/>
                    <a:gd name="T20" fmla="*/ 266 w 574"/>
                    <a:gd name="T21" fmla="*/ 156 h 345"/>
                    <a:gd name="T22" fmla="*/ 227 w 574"/>
                    <a:gd name="T23" fmla="*/ 179 h 345"/>
                    <a:gd name="T24" fmla="*/ 168 w 574"/>
                    <a:gd name="T25" fmla="*/ 211 h 345"/>
                    <a:gd name="T26" fmla="*/ 109 w 574"/>
                    <a:gd name="T27" fmla="*/ 247 h 345"/>
                    <a:gd name="T28" fmla="*/ 51 w 574"/>
                    <a:gd name="T29" fmla="*/ 284 h 345"/>
                    <a:gd name="T30" fmla="*/ 51 w 574"/>
                    <a:gd name="T31" fmla="*/ 285 h 345"/>
                    <a:gd name="T32" fmla="*/ 13 w 574"/>
                    <a:gd name="T33" fmla="*/ 323 h 345"/>
                    <a:gd name="T34" fmla="*/ 6 w 574"/>
                    <a:gd name="T35" fmla="*/ 332 h 345"/>
                    <a:gd name="T36" fmla="*/ 2 w 574"/>
                    <a:gd name="T37" fmla="*/ 345 h 345"/>
                    <a:gd name="T38" fmla="*/ 2 w 574"/>
                    <a:gd name="T39" fmla="*/ 345 h 345"/>
                    <a:gd name="T40" fmla="*/ 27 w 574"/>
                    <a:gd name="T41" fmla="*/ 339 h 345"/>
                    <a:gd name="T42" fmla="*/ 76 w 574"/>
                    <a:gd name="T43" fmla="*/ 326 h 345"/>
                    <a:gd name="T44" fmla="*/ 76 w 574"/>
                    <a:gd name="T45" fmla="*/ 327 h 345"/>
                    <a:gd name="T46" fmla="*/ 182 w 574"/>
                    <a:gd name="T47" fmla="*/ 270 h 345"/>
                    <a:gd name="T48" fmla="*/ 358 w 574"/>
                    <a:gd name="T49" fmla="*/ 168 h 345"/>
                    <a:gd name="T50" fmla="*/ 496 w 574"/>
                    <a:gd name="T51" fmla="*/ 88 h 345"/>
                    <a:gd name="T52" fmla="*/ 518 w 574"/>
                    <a:gd name="T53" fmla="*/ 76 h 345"/>
                    <a:gd name="T54" fmla="*/ 518 w 574"/>
                    <a:gd name="T55" fmla="*/ 75 h 345"/>
                    <a:gd name="T56" fmla="*/ 529 w 574"/>
                    <a:gd name="T57" fmla="*/ 68 h 345"/>
                    <a:gd name="T58" fmla="*/ 545 w 574"/>
                    <a:gd name="T59" fmla="*/ 58 h 345"/>
                    <a:gd name="T60" fmla="*/ 546 w 574"/>
                    <a:gd name="T61" fmla="*/ 56 h 345"/>
                    <a:gd name="T62" fmla="*/ 546 w 574"/>
                    <a:gd name="T63" fmla="*/ 53 h 345"/>
                    <a:gd name="T64" fmla="*/ 568 w 574"/>
                    <a:gd name="T65" fmla="*/ 39 h 345"/>
                    <a:gd name="T66" fmla="*/ 573 w 574"/>
                    <a:gd name="T67" fmla="*/ 30 h 345"/>
                    <a:gd name="T68" fmla="*/ 570 w 574"/>
                    <a:gd name="T69" fmla="*/ 24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74" h="345">
                      <a:moveTo>
                        <a:pt x="570" y="24"/>
                      </a:moveTo>
                      <a:cubicBezTo>
                        <a:pt x="568" y="20"/>
                        <a:pt x="565" y="17"/>
                        <a:pt x="563" y="13"/>
                      </a:cubicBezTo>
                      <a:cubicBezTo>
                        <a:pt x="559" y="8"/>
                        <a:pt x="555" y="2"/>
                        <a:pt x="549" y="1"/>
                      </a:cubicBezTo>
                      <a:cubicBezTo>
                        <a:pt x="544" y="0"/>
                        <a:pt x="539" y="2"/>
                        <a:pt x="535" y="4"/>
                      </a:cubicBezTo>
                      <a:cubicBezTo>
                        <a:pt x="529" y="6"/>
                        <a:pt x="522" y="9"/>
                        <a:pt x="519" y="12"/>
                      </a:cubicBezTo>
                      <a:cubicBezTo>
                        <a:pt x="511" y="9"/>
                        <a:pt x="505" y="14"/>
                        <a:pt x="498" y="18"/>
                      </a:cubicBezTo>
                      <a:cubicBezTo>
                        <a:pt x="496" y="19"/>
                        <a:pt x="489" y="25"/>
                        <a:pt x="484" y="29"/>
                      </a:cubicBezTo>
                      <a:cubicBezTo>
                        <a:pt x="484" y="29"/>
                        <a:pt x="483" y="29"/>
                        <a:pt x="482" y="29"/>
                      </a:cubicBezTo>
                      <a:cubicBezTo>
                        <a:pt x="481" y="29"/>
                        <a:pt x="480" y="30"/>
                        <a:pt x="480" y="30"/>
                      </a:cubicBezTo>
                      <a:cubicBezTo>
                        <a:pt x="412" y="62"/>
                        <a:pt x="349" y="104"/>
                        <a:pt x="285" y="144"/>
                      </a:cubicBezTo>
                      <a:cubicBezTo>
                        <a:pt x="279" y="148"/>
                        <a:pt x="272" y="152"/>
                        <a:pt x="266" y="156"/>
                      </a:cubicBezTo>
                      <a:cubicBezTo>
                        <a:pt x="253" y="164"/>
                        <a:pt x="240" y="171"/>
                        <a:pt x="227" y="179"/>
                      </a:cubicBezTo>
                      <a:cubicBezTo>
                        <a:pt x="208" y="190"/>
                        <a:pt x="188" y="201"/>
                        <a:pt x="168" y="211"/>
                      </a:cubicBezTo>
                      <a:cubicBezTo>
                        <a:pt x="148" y="222"/>
                        <a:pt x="129" y="234"/>
                        <a:pt x="109" y="247"/>
                      </a:cubicBezTo>
                      <a:cubicBezTo>
                        <a:pt x="90" y="259"/>
                        <a:pt x="70" y="272"/>
                        <a:pt x="51" y="284"/>
                      </a:cubicBezTo>
                      <a:cubicBezTo>
                        <a:pt x="51" y="284"/>
                        <a:pt x="51" y="284"/>
                        <a:pt x="51" y="285"/>
                      </a:cubicBezTo>
                      <a:cubicBezTo>
                        <a:pt x="37" y="290"/>
                        <a:pt x="23" y="309"/>
                        <a:pt x="13" y="323"/>
                      </a:cubicBezTo>
                      <a:cubicBezTo>
                        <a:pt x="11" y="326"/>
                        <a:pt x="8" y="329"/>
                        <a:pt x="6" y="332"/>
                      </a:cubicBezTo>
                      <a:cubicBezTo>
                        <a:pt x="3" y="336"/>
                        <a:pt x="0" y="341"/>
                        <a:pt x="2" y="345"/>
                      </a:cubicBezTo>
                      <a:cubicBezTo>
                        <a:pt x="2" y="345"/>
                        <a:pt x="2" y="345"/>
                        <a:pt x="2" y="345"/>
                      </a:cubicBezTo>
                      <a:cubicBezTo>
                        <a:pt x="11" y="343"/>
                        <a:pt x="19" y="341"/>
                        <a:pt x="27" y="339"/>
                      </a:cubicBezTo>
                      <a:cubicBezTo>
                        <a:pt x="43" y="336"/>
                        <a:pt x="60" y="333"/>
                        <a:pt x="76" y="326"/>
                      </a:cubicBezTo>
                      <a:cubicBezTo>
                        <a:pt x="76" y="326"/>
                        <a:pt x="76" y="326"/>
                        <a:pt x="76" y="327"/>
                      </a:cubicBezTo>
                      <a:cubicBezTo>
                        <a:pt x="112" y="311"/>
                        <a:pt x="147" y="289"/>
                        <a:pt x="182" y="270"/>
                      </a:cubicBezTo>
                      <a:cubicBezTo>
                        <a:pt x="241" y="236"/>
                        <a:pt x="299" y="202"/>
                        <a:pt x="358" y="168"/>
                      </a:cubicBezTo>
                      <a:cubicBezTo>
                        <a:pt x="404" y="141"/>
                        <a:pt x="450" y="114"/>
                        <a:pt x="496" y="88"/>
                      </a:cubicBezTo>
                      <a:cubicBezTo>
                        <a:pt x="497" y="87"/>
                        <a:pt x="518" y="75"/>
                        <a:pt x="518" y="76"/>
                      </a:cubicBezTo>
                      <a:cubicBezTo>
                        <a:pt x="518" y="76"/>
                        <a:pt x="518" y="76"/>
                        <a:pt x="518" y="75"/>
                      </a:cubicBezTo>
                      <a:cubicBezTo>
                        <a:pt x="522" y="73"/>
                        <a:pt x="525" y="71"/>
                        <a:pt x="529" y="68"/>
                      </a:cubicBezTo>
                      <a:cubicBezTo>
                        <a:pt x="531" y="67"/>
                        <a:pt x="545" y="57"/>
                        <a:pt x="545" y="58"/>
                      </a:cubicBezTo>
                      <a:cubicBezTo>
                        <a:pt x="546" y="57"/>
                        <a:pt x="546" y="56"/>
                        <a:pt x="546" y="56"/>
                      </a:cubicBezTo>
                      <a:cubicBezTo>
                        <a:pt x="546" y="55"/>
                        <a:pt x="546" y="54"/>
                        <a:pt x="546" y="53"/>
                      </a:cubicBezTo>
                      <a:cubicBezTo>
                        <a:pt x="554" y="49"/>
                        <a:pt x="561" y="45"/>
                        <a:pt x="568" y="39"/>
                      </a:cubicBezTo>
                      <a:cubicBezTo>
                        <a:pt x="571" y="37"/>
                        <a:pt x="574" y="34"/>
                        <a:pt x="573" y="30"/>
                      </a:cubicBezTo>
                      <a:cubicBezTo>
                        <a:pt x="573" y="28"/>
                        <a:pt x="572" y="26"/>
                        <a:pt x="570" y="24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7" name="Freeform 44"/>
                <p:cNvSpPr/>
                <p:nvPr/>
              </p:nvSpPr>
              <p:spPr bwMode="auto">
                <a:xfrm>
                  <a:off x="10090151" y="-4763"/>
                  <a:ext cx="1930400" cy="2097088"/>
                </a:xfrm>
                <a:custGeom>
                  <a:avLst/>
                  <a:gdLst>
                    <a:gd name="T0" fmla="*/ 289 w 454"/>
                    <a:gd name="T1" fmla="*/ 217 h 493"/>
                    <a:gd name="T2" fmla="*/ 397 w 454"/>
                    <a:gd name="T3" fmla="*/ 99 h 493"/>
                    <a:gd name="T4" fmla="*/ 414 w 454"/>
                    <a:gd name="T5" fmla="*/ 81 h 493"/>
                    <a:gd name="T6" fmla="*/ 414 w 454"/>
                    <a:gd name="T7" fmla="*/ 80 h 493"/>
                    <a:gd name="T8" fmla="*/ 422 w 454"/>
                    <a:gd name="T9" fmla="*/ 70 h 493"/>
                    <a:gd name="T10" fmla="*/ 435 w 454"/>
                    <a:gd name="T11" fmla="*/ 55 h 493"/>
                    <a:gd name="T12" fmla="*/ 435 w 454"/>
                    <a:gd name="T13" fmla="*/ 53 h 493"/>
                    <a:gd name="T14" fmla="*/ 434 w 454"/>
                    <a:gd name="T15" fmla="*/ 50 h 493"/>
                    <a:gd name="T16" fmla="*/ 450 w 454"/>
                    <a:gd name="T17" fmla="*/ 31 h 493"/>
                    <a:gd name="T18" fmla="*/ 453 w 454"/>
                    <a:gd name="T19" fmla="*/ 20 h 493"/>
                    <a:gd name="T20" fmla="*/ 448 w 454"/>
                    <a:gd name="T21" fmla="*/ 15 h 493"/>
                    <a:gd name="T22" fmla="*/ 438 w 454"/>
                    <a:gd name="T23" fmla="*/ 7 h 493"/>
                    <a:gd name="T24" fmla="*/ 421 w 454"/>
                    <a:gd name="T25" fmla="*/ 0 h 493"/>
                    <a:gd name="T26" fmla="*/ 408 w 454"/>
                    <a:gd name="T27" fmla="*/ 7 h 493"/>
                    <a:gd name="T28" fmla="*/ 396 w 454"/>
                    <a:gd name="T29" fmla="*/ 20 h 493"/>
                    <a:gd name="T30" fmla="*/ 378 w 454"/>
                    <a:gd name="T31" fmla="*/ 31 h 493"/>
                    <a:gd name="T32" fmla="*/ 368 w 454"/>
                    <a:gd name="T33" fmla="*/ 46 h 493"/>
                    <a:gd name="T34" fmla="*/ 366 w 454"/>
                    <a:gd name="T35" fmla="*/ 47 h 493"/>
                    <a:gd name="T36" fmla="*/ 364 w 454"/>
                    <a:gd name="T37" fmla="*/ 49 h 493"/>
                    <a:gd name="T38" fmla="*/ 332 w 454"/>
                    <a:gd name="T39" fmla="*/ 80 h 493"/>
                    <a:gd name="T40" fmla="*/ 316 w 454"/>
                    <a:gd name="T41" fmla="*/ 97 h 493"/>
                    <a:gd name="T42" fmla="*/ 286 w 454"/>
                    <a:gd name="T43" fmla="*/ 130 h 493"/>
                    <a:gd name="T44" fmla="*/ 256 w 454"/>
                    <a:gd name="T45" fmla="*/ 164 h 493"/>
                    <a:gd name="T46" fmla="*/ 120 w 454"/>
                    <a:gd name="T47" fmla="*/ 314 h 493"/>
                    <a:gd name="T48" fmla="*/ 75 w 454"/>
                    <a:gd name="T49" fmla="*/ 367 h 493"/>
                    <a:gd name="T50" fmla="*/ 31 w 454"/>
                    <a:gd name="T51" fmla="*/ 420 h 493"/>
                    <a:gd name="T52" fmla="*/ 31 w 454"/>
                    <a:gd name="T53" fmla="*/ 420 h 493"/>
                    <a:gd name="T54" fmla="*/ 32 w 454"/>
                    <a:gd name="T55" fmla="*/ 420 h 493"/>
                    <a:gd name="T56" fmla="*/ 6 w 454"/>
                    <a:gd name="T57" fmla="*/ 468 h 493"/>
                    <a:gd name="T58" fmla="*/ 3 w 454"/>
                    <a:gd name="T59" fmla="*/ 479 h 493"/>
                    <a:gd name="T60" fmla="*/ 2 w 454"/>
                    <a:gd name="T61" fmla="*/ 492 h 493"/>
                    <a:gd name="T62" fmla="*/ 3 w 454"/>
                    <a:gd name="T63" fmla="*/ 493 h 493"/>
                    <a:gd name="T64" fmla="*/ 25 w 454"/>
                    <a:gd name="T65" fmla="*/ 479 h 493"/>
                    <a:gd name="T66" fmla="*/ 67 w 454"/>
                    <a:gd name="T67" fmla="*/ 452 h 493"/>
                    <a:gd name="T68" fmla="*/ 67 w 454"/>
                    <a:gd name="T69" fmla="*/ 453 h 493"/>
                    <a:gd name="T70" fmla="*/ 152 w 454"/>
                    <a:gd name="T71" fmla="*/ 367 h 493"/>
                    <a:gd name="T72" fmla="*/ 289 w 454"/>
                    <a:gd name="T73" fmla="*/ 217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54" h="493">
                      <a:moveTo>
                        <a:pt x="289" y="217"/>
                      </a:moveTo>
                      <a:cubicBezTo>
                        <a:pt x="325" y="178"/>
                        <a:pt x="360" y="138"/>
                        <a:pt x="397" y="99"/>
                      </a:cubicBezTo>
                      <a:cubicBezTo>
                        <a:pt x="398" y="98"/>
                        <a:pt x="414" y="80"/>
                        <a:pt x="414" y="81"/>
                      </a:cubicBezTo>
                      <a:cubicBezTo>
                        <a:pt x="414" y="81"/>
                        <a:pt x="414" y="81"/>
                        <a:pt x="414" y="80"/>
                      </a:cubicBezTo>
                      <a:cubicBezTo>
                        <a:pt x="417" y="77"/>
                        <a:pt x="420" y="74"/>
                        <a:pt x="422" y="70"/>
                      </a:cubicBezTo>
                      <a:cubicBezTo>
                        <a:pt x="423" y="69"/>
                        <a:pt x="434" y="55"/>
                        <a:pt x="435" y="55"/>
                      </a:cubicBezTo>
                      <a:cubicBezTo>
                        <a:pt x="435" y="55"/>
                        <a:pt x="435" y="54"/>
                        <a:pt x="435" y="53"/>
                      </a:cubicBezTo>
                      <a:cubicBezTo>
                        <a:pt x="435" y="52"/>
                        <a:pt x="434" y="51"/>
                        <a:pt x="434" y="50"/>
                      </a:cubicBezTo>
                      <a:cubicBezTo>
                        <a:pt x="440" y="45"/>
                        <a:pt x="446" y="38"/>
                        <a:pt x="450" y="31"/>
                      </a:cubicBezTo>
                      <a:cubicBezTo>
                        <a:pt x="453" y="28"/>
                        <a:pt x="454" y="24"/>
                        <a:pt x="453" y="20"/>
                      </a:cubicBezTo>
                      <a:cubicBezTo>
                        <a:pt x="452" y="18"/>
                        <a:pt x="450" y="17"/>
                        <a:pt x="448" y="15"/>
                      </a:cubicBezTo>
                      <a:cubicBezTo>
                        <a:pt x="445" y="13"/>
                        <a:pt x="442" y="10"/>
                        <a:pt x="438" y="7"/>
                      </a:cubicBezTo>
                      <a:cubicBezTo>
                        <a:pt x="433" y="4"/>
                        <a:pt x="428" y="0"/>
                        <a:pt x="421" y="0"/>
                      </a:cubicBezTo>
                      <a:cubicBezTo>
                        <a:pt x="416" y="0"/>
                        <a:pt x="412" y="4"/>
                        <a:pt x="408" y="7"/>
                      </a:cubicBezTo>
                      <a:cubicBezTo>
                        <a:pt x="404" y="11"/>
                        <a:pt x="398" y="15"/>
                        <a:pt x="396" y="20"/>
                      </a:cubicBezTo>
                      <a:cubicBezTo>
                        <a:pt x="387" y="19"/>
                        <a:pt x="383" y="25"/>
                        <a:pt x="378" y="31"/>
                      </a:cubicBezTo>
                      <a:cubicBezTo>
                        <a:pt x="376" y="33"/>
                        <a:pt x="371" y="41"/>
                        <a:pt x="368" y="46"/>
                      </a:cubicBezTo>
                      <a:cubicBezTo>
                        <a:pt x="367" y="46"/>
                        <a:pt x="366" y="47"/>
                        <a:pt x="366" y="47"/>
                      </a:cubicBezTo>
                      <a:cubicBezTo>
                        <a:pt x="365" y="48"/>
                        <a:pt x="364" y="48"/>
                        <a:pt x="364" y="49"/>
                      </a:cubicBezTo>
                      <a:cubicBezTo>
                        <a:pt x="353" y="59"/>
                        <a:pt x="342" y="70"/>
                        <a:pt x="332" y="80"/>
                      </a:cubicBezTo>
                      <a:cubicBezTo>
                        <a:pt x="326" y="86"/>
                        <a:pt x="321" y="91"/>
                        <a:pt x="316" y="97"/>
                      </a:cubicBezTo>
                      <a:cubicBezTo>
                        <a:pt x="306" y="108"/>
                        <a:pt x="296" y="119"/>
                        <a:pt x="286" y="130"/>
                      </a:cubicBezTo>
                      <a:cubicBezTo>
                        <a:pt x="276" y="141"/>
                        <a:pt x="266" y="153"/>
                        <a:pt x="256" y="164"/>
                      </a:cubicBezTo>
                      <a:cubicBezTo>
                        <a:pt x="212" y="216"/>
                        <a:pt x="169" y="268"/>
                        <a:pt x="120" y="314"/>
                      </a:cubicBezTo>
                      <a:cubicBezTo>
                        <a:pt x="105" y="332"/>
                        <a:pt x="90" y="349"/>
                        <a:pt x="75" y="367"/>
                      </a:cubicBezTo>
                      <a:cubicBezTo>
                        <a:pt x="60" y="384"/>
                        <a:pt x="46" y="402"/>
                        <a:pt x="31" y="420"/>
                      </a:cubicBezTo>
                      <a:cubicBezTo>
                        <a:pt x="31" y="420"/>
                        <a:pt x="31" y="420"/>
                        <a:pt x="31" y="420"/>
                      </a:cubicBezTo>
                      <a:cubicBezTo>
                        <a:pt x="31" y="420"/>
                        <a:pt x="31" y="420"/>
                        <a:pt x="32" y="420"/>
                      </a:cubicBezTo>
                      <a:cubicBezTo>
                        <a:pt x="19" y="430"/>
                        <a:pt x="12" y="452"/>
                        <a:pt x="6" y="468"/>
                      </a:cubicBezTo>
                      <a:cubicBezTo>
                        <a:pt x="5" y="472"/>
                        <a:pt x="4" y="476"/>
                        <a:pt x="3" y="479"/>
                      </a:cubicBezTo>
                      <a:cubicBezTo>
                        <a:pt x="1" y="483"/>
                        <a:pt x="0" y="489"/>
                        <a:pt x="2" y="492"/>
                      </a:cubicBezTo>
                      <a:cubicBezTo>
                        <a:pt x="3" y="492"/>
                        <a:pt x="3" y="492"/>
                        <a:pt x="3" y="493"/>
                      </a:cubicBezTo>
                      <a:cubicBezTo>
                        <a:pt x="10" y="488"/>
                        <a:pt x="17" y="484"/>
                        <a:pt x="25" y="479"/>
                      </a:cubicBezTo>
                      <a:cubicBezTo>
                        <a:pt x="39" y="471"/>
                        <a:pt x="54" y="463"/>
                        <a:pt x="67" y="452"/>
                      </a:cubicBezTo>
                      <a:cubicBezTo>
                        <a:pt x="67" y="452"/>
                        <a:pt x="67" y="453"/>
                        <a:pt x="67" y="453"/>
                      </a:cubicBezTo>
                      <a:cubicBezTo>
                        <a:pt x="98" y="427"/>
                        <a:pt x="124" y="396"/>
                        <a:pt x="152" y="367"/>
                      </a:cubicBezTo>
                      <a:cubicBezTo>
                        <a:pt x="198" y="317"/>
                        <a:pt x="243" y="267"/>
                        <a:pt x="289" y="217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8" name="Freeform 45"/>
                <p:cNvSpPr/>
                <p:nvPr/>
              </p:nvSpPr>
              <p:spPr bwMode="auto">
                <a:xfrm>
                  <a:off x="12760326" y="1058863"/>
                  <a:ext cx="268288" cy="238125"/>
                </a:xfrm>
                <a:custGeom>
                  <a:avLst/>
                  <a:gdLst>
                    <a:gd name="T0" fmla="*/ 22 w 63"/>
                    <a:gd name="T1" fmla="*/ 5 h 56"/>
                    <a:gd name="T2" fmla="*/ 36 w 63"/>
                    <a:gd name="T3" fmla="*/ 1 h 56"/>
                    <a:gd name="T4" fmla="*/ 51 w 63"/>
                    <a:gd name="T5" fmla="*/ 12 h 56"/>
                    <a:gd name="T6" fmla="*/ 59 w 63"/>
                    <a:gd name="T7" fmla="*/ 22 h 56"/>
                    <a:gd name="T8" fmla="*/ 62 w 63"/>
                    <a:gd name="T9" fmla="*/ 28 h 56"/>
                    <a:gd name="T10" fmla="*/ 57 w 63"/>
                    <a:gd name="T11" fmla="*/ 38 h 56"/>
                    <a:gd name="T12" fmla="*/ 32 w 63"/>
                    <a:gd name="T13" fmla="*/ 56 h 56"/>
                    <a:gd name="T14" fmla="*/ 6 w 63"/>
                    <a:gd name="T15" fmla="*/ 25 h 56"/>
                    <a:gd name="T16" fmla="*/ 22 w 63"/>
                    <a:gd name="T17" fmla="*/ 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56">
                      <a:moveTo>
                        <a:pt x="22" y="5"/>
                      </a:moveTo>
                      <a:cubicBezTo>
                        <a:pt x="26" y="2"/>
                        <a:pt x="31" y="0"/>
                        <a:pt x="36" y="1"/>
                      </a:cubicBezTo>
                      <a:cubicBezTo>
                        <a:pt x="42" y="2"/>
                        <a:pt x="47" y="7"/>
                        <a:pt x="51" y="12"/>
                      </a:cubicBezTo>
                      <a:cubicBezTo>
                        <a:pt x="53" y="15"/>
                        <a:pt x="56" y="19"/>
                        <a:pt x="59" y="22"/>
                      </a:cubicBezTo>
                      <a:cubicBezTo>
                        <a:pt x="60" y="24"/>
                        <a:pt x="62" y="26"/>
                        <a:pt x="62" y="28"/>
                      </a:cubicBezTo>
                      <a:cubicBezTo>
                        <a:pt x="63" y="32"/>
                        <a:pt x="60" y="35"/>
                        <a:pt x="57" y="38"/>
                      </a:cubicBezTo>
                      <a:cubicBezTo>
                        <a:pt x="50" y="45"/>
                        <a:pt x="42" y="51"/>
                        <a:pt x="32" y="56"/>
                      </a:cubicBezTo>
                      <a:cubicBezTo>
                        <a:pt x="34" y="55"/>
                        <a:pt x="8" y="28"/>
                        <a:pt x="6" y="25"/>
                      </a:cubicBezTo>
                      <a:cubicBezTo>
                        <a:pt x="0" y="15"/>
                        <a:pt x="13" y="10"/>
                        <a:pt x="22" y="5"/>
                      </a:cubicBezTo>
                      <a:close/>
                    </a:path>
                  </a:pathLst>
                </a:custGeom>
                <a:solidFill>
                  <a:srgbClr val="F5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9" name="Freeform 46"/>
                <p:cNvSpPr/>
                <p:nvPr/>
              </p:nvSpPr>
              <p:spPr bwMode="auto">
                <a:xfrm>
                  <a:off x="10702926" y="2365375"/>
                  <a:ext cx="357188" cy="347663"/>
                </a:xfrm>
                <a:custGeom>
                  <a:avLst/>
                  <a:gdLst>
                    <a:gd name="T0" fmla="*/ 79 w 84"/>
                    <a:gd name="T1" fmla="*/ 54 h 82"/>
                    <a:gd name="T2" fmla="*/ 27 w 84"/>
                    <a:gd name="T3" fmla="*/ 74 h 82"/>
                    <a:gd name="T4" fmla="*/ 3 w 84"/>
                    <a:gd name="T5" fmla="*/ 82 h 82"/>
                    <a:gd name="T6" fmla="*/ 3 w 84"/>
                    <a:gd name="T7" fmla="*/ 81 h 82"/>
                    <a:gd name="T8" fmla="*/ 6 w 84"/>
                    <a:gd name="T9" fmla="*/ 68 h 82"/>
                    <a:gd name="T10" fmla="*/ 12 w 84"/>
                    <a:gd name="T11" fmla="*/ 58 h 82"/>
                    <a:gd name="T12" fmla="*/ 72 w 84"/>
                    <a:gd name="T13" fmla="*/ 21 h 82"/>
                    <a:gd name="T14" fmla="*/ 84 w 84"/>
                    <a:gd name="T15" fmla="*/ 48 h 82"/>
                    <a:gd name="T16" fmla="*/ 82 w 84"/>
                    <a:gd name="T17" fmla="*/ 52 h 82"/>
                    <a:gd name="T18" fmla="*/ 79 w 84"/>
                    <a:gd name="T19" fmla="*/ 5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82">
                      <a:moveTo>
                        <a:pt x="79" y="54"/>
                      </a:moveTo>
                      <a:cubicBezTo>
                        <a:pt x="63" y="64"/>
                        <a:pt x="45" y="68"/>
                        <a:pt x="27" y="74"/>
                      </a:cubicBezTo>
                      <a:cubicBezTo>
                        <a:pt x="19" y="76"/>
                        <a:pt x="11" y="79"/>
                        <a:pt x="3" y="82"/>
                      </a:cubicBezTo>
                      <a:cubicBezTo>
                        <a:pt x="3" y="82"/>
                        <a:pt x="3" y="81"/>
                        <a:pt x="3" y="81"/>
                      </a:cubicBezTo>
                      <a:cubicBezTo>
                        <a:pt x="0" y="77"/>
                        <a:pt x="3" y="72"/>
                        <a:pt x="6" y="68"/>
                      </a:cubicBezTo>
                      <a:cubicBezTo>
                        <a:pt x="7" y="66"/>
                        <a:pt x="10" y="62"/>
                        <a:pt x="12" y="58"/>
                      </a:cubicBezTo>
                      <a:cubicBezTo>
                        <a:pt x="26" y="36"/>
                        <a:pt x="48" y="0"/>
                        <a:pt x="72" y="21"/>
                      </a:cubicBezTo>
                      <a:cubicBezTo>
                        <a:pt x="80" y="27"/>
                        <a:pt x="84" y="38"/>
                        <a:pt x="84" y="48"/>
                      </a:cubicBezTo>
                      <a:cubicBezTo>
                        <a:pt x="83" y="50"/>
                        <a:pt x="83" y="51"/>
                        <a:pt x="82" y="52"/>
                      </a:cubicBezTo>
                      <a:cubicBezTo>
                        <a:pt x="82" y="53"/>
                        <a:pt x="81" y="54"/>
                        <a:pt x="79" y="54"/>
                      </a:cubicBezTo>
                      <a:close/>
                    </a:path>
                  </a:pathLst>
                </a:custGeom>
                <a:solidFill>
                  <a:srgbClr val="EDD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0" name="Freeform 47"/>
                <p:cNvSpPr/>
                <p:nvPr/>
              </p:nvSpPr>
              <p:spPr bwMode="auto">
                <a:xfrm>
                  <a:off x="10902951" y="1203325"/>
                  <a:ext cx="1905000" cy="1403350"/>
                </a:xfrm>
                <a:custGeom>
                  <a:avLst/>
                  <a:gdLst>
                    <a:gd name="T0" fmla="*/ 408 w 448"/>
                    <a:gd name="T1" fmla="*/ 1 h 330"/>
                    <a:gd name="T2" fmla="*/ 413 w 448"/>
                    <a:gd name="T3" fmla="*/ 0 h 330"/>
                    <a:gd name="T4" fmla="*/ 419 w 448"/>
                    <a:gd name="T5" fmla="*/ 5 h 330"/>
                    <a:gd name="T6" fmla="*/ 448 w 448"/>
                    <a:gd name="T7" fmla="*/ 44 h 330"/>
                    <a:gd name="T8" fmla="*/ 427 w 448"/>
                    <a:gd name="T9" fmla="*/ 58 h 330"/>
                    <a:gd name="T10" fmla="*/ 296 w 448"/>
                    <a:gd name="T11" fmla="*/ 149 h 330"/>
                    <a:gd name="T12" fmla="*/ 129 w 448"/>
                    <a:gd name="T13" fmla="*/ 265 h 330"/>
                    <a:gd name="T14" fmla="*/ 27 w 448"/>
                    <a:gd name="T15" fmla="*/ 330 h 330"/>
                    <a:gd name="T16" fmla="*/ 26 w 448"/>
                    <a:gd name="T17" fmla="*/ 314 h 330"/>
                    <a:gd name="T18" fmla="*/ 15 w 448"/>
                    <a:gd name="T19" fmla="*/ 309 h 330"/>
                    <a:gd name="T20" fmla="*/ 19 w 448"/>
                    <a:gd name="T21" fmla="*/ 302 h 330"/>
                    <a:gd name="T22" fmla="*/ 17 w 448"/>
                    <a:gd name="T23" fmla="*/ 294 h 330"/>
                    <a:gd name="T24" fmla="*/ 0 w 448"/>
                    <a:gd name="T25" fmla="*/ 290 h 330"/>
                    <a:gd name="T26" fmla="*/ 110 w 448"/>
                    <a:gd name="T27" fmla="*/ 207 h 330"/>
                    <a:gd name="T28" fmla="*/ 406 w 448"/>
                    <a:gd name="T29" fmla="*/ 2 h 330"/>
                    <a:gd name="T30" fmla="*/ 408 w 448"/>
                    <a:gd name="T31" fmla="*/ 1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8" h="330">
                      <a:moveTo>
                        <a:pt x="408" y="1"/>
                      </a:moveTo>
                      <a:cubicBezTo>
                        <a:pt x="410" y="0"/>
                        <a:pt x="411" y="0"/>
                        <a:pt x="413" y="0"/>
                      </a:cubicBezTo>
                      <a:cubicBezTo>
                        <a:pt x="415" y="0"/>
                        <a:pt x="417" y="3"/>
                        <a:pt x="419" y="5"/>
                      </a:cubicBezTo>
                      <a:cubicBezTo>
                        <a:pt x="428" y="18"/>
                        <a:pt x="439" y="32"/>
                        <a:pt x="448" y="44"/>
                      </a:cubicBezTo>
                      <a:cubicBezTo>
                        <a:pt x="448" y="43"/>
                        <a:pt x="428" y="57"/>
                        <a:pt x="427" y="58"/>
                      </a:cubicBezTo>
                      <a:cubicBezTo>
                        <a:pt x="383" y="88"/>
                        <a:pt x="339" y="119"/>
                        <a:pt x="296" y="149"/>
                      </a:cubicBezTo>
                      <a:cubicBezTo>
                        <a:pt x="240" y="188"/>
                        <a:pt x="185" y="227"/>
                        <a:pt x="129" y="265"/>
                      </a:cubicBezTo>
                      <a:cubicBezTo>
                        <a:pt x="96" y="287"/>
                        <a:pt x="63" y="312"/>
                        <a:pt x="27" y="330"/>
                      </a:cubicBezTo>
                      <a:cubicBezTo>
                        <a:pt x="28" y="324"/>
                        <a:pt x="30" y="319"/>
                        <a:pt x="26" y="314"/>
                      </a:cubicBezTo>
                      <a:cubicBezTo>
                        <a:pt x="24" y="310"/>
                        <a:pt x="19" y="308"/>
                        <a:pt x="15" y="309"/>
                      </a:cubicBezTo>
                      <a:cubicBezTo>
                        <a:pt x="16" y="306"/>
                        <a:pt x="18" y="304"/>
                        <a:pt x="19" y="302"/>
                      </a:cubicBezTo>
                      <a:cubicBezTo>
                        <a:pt x="19" y="299"/>
                        <a:pt x="19" y="296"/>
                        <a:pt x="17" y="294"/>
                      </a:cubicBezTo>
                      <a:cubicBezTo>
                        <a:pt x="13" y="290"/>
                        <a:pt x="5" y="293"/>
                        <a:pt x="0" y="290"/>
                      </a:cubicBezTo>
                      <a:cubicBezTo>
                        <a:pt x="36" y="262"/>
                        <a:pt x="72" y="234"/>
                        <a:pt x="110" y="207"/>
                      </a:cubicBezTo>
                      <a:cubicBezTo>
                        <a:pt x="213" y="146"/>
                        <a:pt x="302" y="62"/>
                        <a:pt x="406" y="2"/>
                      </a:cubicBezTo>
                      <a:cubicBezTo>
                        <a:pt x="407" y="1"/>
                        <a:pt x="408" y="1"/>
                        <a:pt x="408" y="1"/>
                      </a:cubicBezTo>
                      <a:close/>
                    </a:path>
                  </a:pathLst>
                </a:custGeom>
                <a:solidFill>
                  <a:srgbClr val="E0D2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1" name="Freeform 48"/>
                <p:cNvSpPr/>
                <p:nvPr/>
              </p:nvSpPr>
              <p:spPr bwMode="auto">
                <a:xfrm>
                  <a:off x="10902951" y="1203325"/>
                  <a:ext cx="1839913" cy="1246188"/>
                </a:xfrm>
                <a:custGeom>
                  <a:avLst/>
                  <a:gdLst>
                    <a:gd name="T0" fmla="*/ 116 w 433"/>
                    <a:gd name="T1" fmla="*/ 218 h 293"/>
                    <a:gd name="T2" fmla="*/ 270 w 433"/>
                    <a:gd name="T3" fmla="*/ 111 h 293"/>
                    <a:gd name="T4" fmla="*/ 346 w 433"/>
                    <a:gd name="T5" fmla="*/ 55 h 293"/>
                    <a:gd name="T6" fmla="*/ 393 w 433"/>
                    <a:gd name="T7" fmla="*/ 27 h 293"/>
                    <a:gd name="T8" fmla="*/ 413 w 433"/>
                    <a:gd name="T9" fmla="*/ 0 h 293"/>
                    <a:gd name="T10" fmla="*/ 408 w 433"/>
                    <a:gd name="T11" fmla="*/ 1 h 293"/>
                    <a:gd name="T12" fmla="*/ 406 w 433"/>
                    <a:gd name="T13" fmla="*/ 2 h 293"/>
                    <a:gd name="T14" fmla="*/ 110 w 433"/>
                    <a:gd name="T15" fmla="*/ 207 h 293"/>
                    <a:gd name="T16" fmla="*/ 0 w 433"/>
                    <a:gd name="T17" fmla="*/ 290 h 293"/>
                    <a:gd name="T18" fmla="*/ 16 w 433"/>
                    <a:gd name="T19" fmla="*/ 293 h 293"/>
                    <a:gd name="T20" fmla="*/ 116 w 433"/>
                    <a:gd name="T21" fmla="*/ 218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293">
                      <a:moveTo>
                        <a:pt x="116" y="218"/>
                      </a:moveTo>
                      <a:cubicBezTo>
                        <a:pt x="167" y="182"/>
                        <a:pt x="220" y="148"/>
                        <a:pt x="270" y="111"/>
                      </a:cubicBezTo>
                      <a:cubicBezTo>
                        <a:pt x="295" y="92"/>
                        <a:pt x="320" y="73"/>
                        <a:pt x="346" y="55"/>
                      </a:cubicBezTo>
                      <a:cubicBezTo>
                        <a:pt x="361" y="45"/>
                        <a:pt x="378" y="37"/>
                        <a:pt x="393" y="27"/>
                      </a:cubicBezTo>
                      <a:cubicBezTo>
                        <a:pt x="398" y="24"/>
                        <a:pt x="433" y="4"/>
                        <a:pt x="413" y="0"/>
                      </a:cubicBezTo>
                      <a:cubicBezTo>
                        <a:pt x="411" y="0"/>
                        <a:pt x="410" y="0"/>
                        <a:pt x="408" y="1"/>
                      </a:cubicBezTo>
                      <a:cubicBezTo>
                        <a:pt x="408" y="1"/>
                        <a:pt x="407" y="1"/>
                        <a:pt x="406" y="2"/>
                      </a:cubicBezTo>
                      <a:cubicBezTo>
                        <a:pt x="302" y="62"/>
                        <a:pt x="213" y="146"/>
                        <a:pt x="110" y="207"/>
                      </a:cubicBezTo>
                      <a:cubicBezTo>
                        <a:pt x="72" y="234"/>
                        <a:pt x="36" y="262"/>
                        <a:pt x="0" y="290"/>
                      </a:cubicBezTo>
                      <a:cubicBezTo>
                        <a:pt x="4" y="293"/>
                        <a:pt x="11" y="290"/>
                        <a:pt x="16" y="293"/>
                      </a:cubicBezTo>
                      <a:cubicBezTo>
                        <a:pt x="49" y="267"/>
                        <a:pt x="82" y="242"/>
                        <a:pt x="116" y="218"/>
                      </a:cubicBezTo>
                      <a:close/>
                    </a:path>
                  </a:pathLst>
                </a:custGeom>
                <a:solidFill>
                  <a:srgbClr val="CFC1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2" name="Freeform 49"/>
                <p:cNvSpPr/>
                <p:nvPr/>
              </p:nvSpPr>
              <p:spPr bwMode="auto">
                <a:xfrm>
                  <a:off x="10702926" y="2611438"/>
                  <a:ext cx="114300" cy="101600"/>
                </a:xfrm>
                <a:custGeom>
                  <a:avLst/>
                  <a:gdLst>
                    <a:gd name="T0" fmla="*/ 27 w 27"/>
                    <a:gd name="T1" fmla="*/ 16 h 24"/>
                    <a:gd name="T2" fmla="*/ 3 w 27"/>
                    <a:gd name="T3" fmla="*/ 24 h 24"/>
                    <a:gd name="T4" fmla="*/ 3 w 27"/>
                    <a:gd name="T5" fmla="*/ 23 h 24"/>
                    <a:gd name="T6" fmla="*/ 6 w 27"/>
                    <a:gd name="T7" fmla="*/ 10 h 24"/>
                    <a:gd name="T8" fmla="*/ 12 w 27"/>
                    <a:gd name="T9" fmla="*/ 0 h 24"/>
                    <a:gd name="T10" fmla="*/ 20 w 27"/>
                    <a:gd name="T11" fmla="*/ 7 h 24"/>
                    <a:gd name="T12" fmla="*/ 27 w 27"/>
                    <a:gd name="T13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4">
                      <a:moveTo>
                        <a:pt x="27" y="16"/>
                      </a:moveTo>
                      <a:cubicBezTo>
                        <a:pt x="19" y="18"/>
                        <a:pt x="11" y="21"/>
                        <a:pt x="3" y="24"/>
                      </a:cubicBezTo>
                      <a:cubicBezTo>
                        <a:pt x="3" y="24"/>
                        <a:pt x="3" y="23"/>
                        <a:pt x="3" y="23"/>
                      </a:cubicBezTo>
                      <a:cubicBezTo>
                        <a:pt x="0" y="19"/>
                        <a:pt x="3" y="14"/>
                        <a:pt x="6" y="10"/>
                      </a:cubicBezTo>
                      <a:cubicBezTo>
                        <a:pt x="7" y="8"/>
                        <a:pt x="10" y="4"/>
                        <a:pt x="12" y="0"/>
                      </a:cubicBezTo>
                      <a:cubicBezTo>
                        <a:pt x="15" y="2"/>
                        <a:pt x="18" y="4"/>
                        <a:pt x="20" y="7"/>
                      </a:cubicBezTo>
                      <a:cubicBezTo>
                        <a:pt x="23" y="9"/>
                        <a:pt x="25" y="12"/>
                        <a:pt x="27" y="16"/>
                      </a:cubicBezTo>
                      <a:close/>
                    </a:path>
                  </a:pathLst>
                </a:custGeom>
                <a:solidFill>
                  <a:srgbClr val="B5A9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3" name="Freeform 50"/>
                <p:cNvSpPr/>
                <p:nvPr/>
              </p:nvSpPr>
              <p:spPr bwMode="auto">
                <a:xfrm>
                  <a:off x="12623801" y="1109663"/>
                  <a:ext cx="298450" cy="298450"/>
                </a:xfrm>
                <a:custGeom>
                  <a:avLst/>
                  <a:gdLst>
                    <a:gd name="T0" fmla="*/ 40 w 70"/>
                    <a:gd name="T1" fmla="*/ 68 h 70"/>
                    <a:gd name="T2" fmla="*/ 31 w 70"/>
                    <a:gd name="T3" fmla="*/ 70 h 70"/>
                    <a:gd name="T4" fmla="*/ 20 w 70"/>
                    <a:gd name="T5" fmla="*/ 43 h 70"/>
                    <a:gd name="T6" fmla="*/ 0 w 70"/>
                    <a:gd name="T7" fmla="*/ 26 h 70"/>
                    <a:gd name="T8" fmla="*/ 18 w 70"/>
                    <a:gd name="T9" fmla="*/ 10 h 70"/>
                    <a:gd name="T10" fmla="*/ 39 w 70"/>
                    <a:gd name="T11" fmla="*/ 3 h 70"/>
                    <a:gd name="T12" fmla="*/ 41 w 70"/>
                    <a:gd name="T13" fmla="*/ 4 h 70"/>
                    <a:gd name="T14" fmla="*/ 50 w 70"/>
                    <a:gd name="T15" fmla="*/ 11 h 70"/>
                    <a:gd name="T16" fmla="*/ 64 w 70"/>
                    <a:gd name="T17" fmla="*/ 26 h 70"/>
                    <a:gd name="T18" fmla="*/ 69 w 70"/>
                    <a:gd name="T19" fmla="*/ 44 h 70"/>
                    <a:gd name="T20" fmla="*/ 69 w 70"/>
                    <a:gd name="T21" fmla="*/ 46 h 70"/>
                    <a:gd name="T22" fmla="*/ 53 w 70"/>
                    <a:gd name="T23" fmla="*/ 57 h 70"/>
                    <a:gd name="T24" fmla="*/ 40 w 70"/>
                    <a:gd name="T25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0" h="70">
                      <a:moveTo>
                        <a:pt x="40" y="68"/>
                      </a:moveTo>
                      <a:cubicBezTo>
                        <a:pt x="37" y="69"/>
                        <a:pt x="34" y="70"/>
                        <a:pt x="31" y="70"/>
                      </a:cubicBezTo>
                      <a:cubicBezTo>
                        <a:pt x="30" y="60"/>
                        <a:pt x="25" y="51"/>
                        <a:pt x="20" y="43"/>
                      </a:cubicBezTo>
                      <a:cubicBezTo>
                        <a:pt x="15" y="35"/>
                        <a:pt x="9" y="27"/>
                        <a:pt x="0" y="26"/>
                      </a:cubicBezTo>
                      <a:cubicBezTo>
                        <a:pt x="2" y="26"/>
                        <a:pt x="16" y="12"/>
                        <a:pt x="18" y="10"/>
                      </a:cubicBezTo>
                      <a:cubicBezTo>
                        <a:pt x="25" y="5"/>
                        <a:pt x="30" y="0"/>
                        <a:pt x="39" y="3"/>
                      </a:cubicBezTo>
                      <a:cubicBezTo>
                        <a:pt x="40" y="3"/>
                        <a:pt x="40" y="4"/>
                        <a:pt x="41" y="4"/>
                      </a:cubicBezTo>
                      <a:cubicBezTo>
                        <a:pt x="44" y="5"/>
                        <a:pt x="47" y="8"/>
                        <a:pt x="50" y="11"/>
                      </a:cubicBezTo>
                      <a:cubicBezTo>
                        <a:pt x="55" y="16"/>
                        <a:pt x="60" y="20"/>
                        <a:pt x="64" y="26"/>
                      </a:cubicBezTo>
                      <a:cubicBezTo>
                        <a:pt x="68" y="31"/>
                        <a:pt x="70" y="38"/>
                        <a:pt x="69" y="44"/>
                      </a:cubicBezTo>
                      <a:cubicBezTo>
                        <a:pt x="69" y="45"/>
                        <a:pt x="69" y="45"/>
                        <a:pt x="69" y="46"/>
                      </a:cubicBezTo>
                      <a:cubicBezTo>
                        <a:pt x="68" y="45"/>
                        <a:pt x="55" y="56"/>
                        <a:pt x="53" y="57"/>
                      </a:cubicBezTo>
                      <a:cubicBezTo>
                        <a:pt x="49" y="61"/>
                        <a:pt x="45" y="65"/>
                        <a:pt x="40" y="68"/>
                      </a:cubicBezTo>
                      <a:close/>
                    </a:path>
                  </a:pathLst>
                </a:custGeom>
                <a:solidFill>
                  <a:srgbClr val="D4D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4" name="Freeform 51"/>
                <p:cNvSpPr/>
                <p:nvPr/>
              </p:nvSpPr>
              <p:spPr bwMode="auto">
                <a:xfrm>
                  <a:off x="12623801" y="1109663"/>
                  <a:ext cx="174625" cy="298450"/>
                </a:xfrm>
                <a:custGeom>
                  <a:avLst/>
                  <a:gdLst>
                    <a:gd name="T0" fmla="*/ 40 w 41"/>
                    <a:gd name="T1" fmla="*/ 68 h 70"/>
                    <a:gd name="T2" fmla="*/ 31 w 41"/>
                    <a:gd name="T3" fmla="*/ 70 h 70"/>
                    <a:gd name="T4" fmla="*/ 20 w 41"/>
                    <a:gd name="T5" fmla="*/ 43 h 70"/>
                    <a:gd name="T6" fmla="*/ 0 w 41"/>
                    <a:gd name="T7" fmla="*/ 26 h 70"/>
                    <a:gd name="T8" fmla="*/ 18 w 41"/>
                    <a:gd name="T9" fmla="*/ 10 h 70"/>
                    <a:gd name="T10" fmla="*/ 39 w 41"/>
                    <a:gd name="T11" fmla="*/ 3 h 70"/>
                    <a:gd name="T12" fmla="*/ 41 w 41"/>
                    <a:gd name="T13" fmla="*/ 4 h 70"/>
                    <a:gd name="T14" fmla="*/ 40 w 41"/>
                    <a:gd name="T15" fmla="*/ 6 h 70"/>
                    <a:gd name="T16" fmla="*/ 22 w 41"/>
                    <a:gd name="T17" fmla="*/ 24 h 70"/>
                    <a:gd name="T18" fmla="*/ 23 w 41"/>
                    <a:gd name="T19" fmla="*/ 27 h 70"/>
                    <a:gd name="T20" fmla="*/ 37 w 41"/>
                    <a:gd name="T21" fmla="*/ 54 h 70"/>
                    <a:gd name="T22" fmla="*/ 40 w 41"/>
                    <a:gd name="T23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70">
                      <a:moveTo>
                        <a:pt x="40" y="68"/>
                      </a:moveTo>
                      <a:cubicBezTo>
                        <a:pt x="37" y="69"/>
                        <a:pt x="34" y="70"/>
                        <a:pt x="31" y="70"/>
                      </a:cubicBezTo>
                      <a:cubicBezTo>
                        <a:pt x="30" y="60"/>
                        <a:pt x="25" y="51"/>
                        <a:pt x="20" y="43"/>
                      </a:cubicBezTo>
                      <a:cubicBezTo>
                        <a:pt x="15" y="35"/>
                        <a:pt x="9" y="27"/>
                        <a:pt x="0" y="26"/>
                      </a:cubicBezTo>
                      <a:cubicBezTo>
                        <a:pt x="2" y="26"/>
                        <a:pt x="16" y="12"/>
                        <a:pt x="18" y="10"/>
                      </a:cubicBezTo>
                      <a:cubicBezTo>
                        <a:pt x="25" y="5"/>
                        <a:pt x="30" y="0"/>
                        <a:pt x="39" y="3"/>
                      </a:cubicBezTo>
                      <a:cubicBezTo>
                        <a:pt x="40" y="3"/>
                        <a:pt x="40" y="4"/>
                        <a:pt x="41" y="4"/>
                      </a:cubicBezTo>
                      <a:cubicBezTo>
                        <a:pt x="41" y="4"/>
                        <a:pt x="40" y="5"/>
                        <a:pt x="40" y="6"/>
                      </a:cubicBezTo>
                      <a:cubicBezTo>
                        <a:pt x="38" y="13"/>
                        <a:pt x="24" y="16"/>
                        <a:pt x="22" y="24"/>
                      </a:cubicBezTo>
                      <a:cubicBezTo>
                        <a:pt x="22" y="25"/>
                        <a:pt x="22" y="26"/>
                        <a:pt x="23" y="27"/>
                      </a:cubicBezTo>
                      <a:cubicBezTo>
                        <a:pt x="28" y="36"/>
                        <a:pt x="32" y="45"/>
                        <a:pt x="37" y="54"/>
                      </a:cubicBezTo>
                      <a:cubicBezTo>
                        <a:pt x="39" y="58"/>
                        <a:pt x="41" y="63"/>
                        <a:pt x="40" y="68"/>
                      </a:cubicBezTo>
                      <a:close/>
                    </a:path>
                  </a:pathLst>
                </a:custGeom>
                <a:solidFill>
                  <a:srgbClr val="ABA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5" name="Freeform 52"/>
                <p:cNvSpPr/>
                <p:nvPr/>
              </p:nvSpPr>
              <p:spPr bwMode="auto">
                <a:xfrm>
                  <a:off x="12790488" y="752475"/>
                  <a:ext cx="258763" cy="233363"/>
                </a:xfrm>
                <a:custGeom>
                  <a:avLst/>
                  <a:gdLst>
                    <a:gd name="T0" fmla="*/ 22 w 61"/>
                    <a:gd name="T1" fmla="*/ 4 h 55"/>
                    <a:gd name="T2" fmla="*/ 36 w 61"/>
                    <a:gd name="T3" fmla="*/ 1 h 55"/>
                    <a:gd name="T4" fmla="*/ 50 w 61"/>
                    <a:gd name="T5" fmla="*/ 13 h 55"/>
                    <a:gd name="T6" fmla="*/ 57 w 61"/>
                    <a:gd name="T7" fmla="*/ 24 h 55"/>
                    <a:gd name="T8" fmla="*/ 60 w 61"/>
                    <a:gd name="T9" fmla="*/ 30 h 55"/>
                    <a:gd name="T10" fmla="*/ 55 w 61"/>
                    <a:gd name="T11" fmla="*/ 39 h 55"/>
                    <a:gd name="T12" fmla="*/ 28 w 61"/>
                    <a:gd name="T13" fmla="*/ 55 h 55"/>
                    <a:gd name="T14" fmla="*/ 4 w 61"/>
                    <a:gd name="T15" fmla="*/ 22 h 55"/>
                    <a:gd name="T16" fmla="*/ 22 w 61"/>
                    <a:gd name="T17" fmla="*/ 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55">
                      <a:moveTo>
                        <a:pt x="22" y="4"/>
                      </a:moveTo>
                      <a:cubicBezTo>
                        <a:pt x="26" y="2"/>
                        <a:pt x="31" y="0"/>
                        <a:pt x="36" y="1"/>
                      </a:cubicBezTo>
                      <a:cubicBezTo>
                        <a:pt x="42" y="2"/>
                        <a:pt x="46" y="8"/>
                        <a:pt x="50" y="13"/>
                      </a:cubicBezTo>
                      <a:cubicBezTo>
                        <a:pt x="52" y="17"/>
                        <a:pt x="55" y="20"/>
                        <a:pt x="57" y="24"/>
                      </a:cubicBezTo>
                      <a:cubicBezTo>
                        <a:pt x="59" y="26"/>
                        <a:pt x="60" y="28"/>
                        <a:pt x="60" y="30"/>
                      </a:cubicBezTo>
                      <a:cubicBezTo>
                        <a:pt x="61" y="34"/>
                        <a:pt x="58" y="37"/>
                        <a:pt x="55" y="39"/>
                      </a:cubicBezTo>
                      <a:cubicBezTo>
                        <a:pt x="47" y="46"/>
                        <a:pt x="38" y="51"/>
                        <a:pt x="28" y="55"/>
                      </a:cubicBezTo>
                      <a:cubicBezTo>
                        <a:pt x="29" y="55"/>
                        <a:pt x="6" y="25"/>
                        <a:pt x="4" y="22"/>
                      </a:cubicBezTo>
                      <a:cubicBezTo>
                        <a:pt x="0" y="12"/>
                        <a:pt x="12" y="8"/>
                        <a:pt x="22" y="4"/>
                      </a:cubicBezTo>
                      <a:close/>
                    </a:path>
                  </a:pathLst>
                </a:custGeom>
                <a:solidFill>
                  <a:srgbClr val="F599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6" name="Freeform 53"/>
                <p:cNvSpPr/>
                <p:nvPr/>
              </p:nvSpPr>
              <p:spPr bwMode="auto">
                <a:xfrm>
                  <a:off x="10609263" y="1887538"/>
                  <a:ext cx="369888" cy="331788"/>
                </a:xfrm>
                <a:custGeom>
                  <a:avLst/>
                  <a:gdLst>
                    <a:gd name="T0" fmla="*/ 81 w 87"/>
                    <a:gd name="T1" fmla="*/ 57 h 78"/>
                    <a:gd name="T2" fmla="*/ 27 w 87"/>
                    <a:gd name="T3" fmla="*/ 72 h 78"/>
                    <a:gd name="T4" fmla="*/ 2 w 87"/>
                    <a:gd name="T5" fmla="*/ 78 h 78"/>
                    <a:gd name="T6" fmla="*/ 2 w 87"/>
                    <a:gd name="T7" fmla="*/ 78 h 78"/>
                    <a:gd name="T8" fmla="*/ 6 w 87"/>
                    <a:gd name="T9" fmla="*/ 65 h 78"/>
                    <a:gd name="T10" fmla="*/ 13 w 87"/>
                    <a:gd name="T11" fmla="*/ 56 h 78"/>
                    <a:gd name="T12" fmla="*/ 77 w 87"/>
                    <a:gd name="T13" fmla="*/ 23 h 78"/>
                    <a:gd name="T14" fmla="*/ 85 w 87"/>
                    <a:gd name="T15" fmla="*/ 51 h 78"/>
                    <a:gd name="T16" fmla="*/ 84 w 87"/>
                    <a:gd name="T17" fmla="*/ 55 h 78"/>
                    <a:gd name="T18" fmla="*/ 81 w 87"/>
                    <a:gd name="T19" fmla="*/ 5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" h="78">
                      <a:moveTo>
                        <a:pt x="81" y="57"/>
                      </a:moveTo>
                      <a:cubicBezTo>
                        <a:pt x="63" y="65"/>
                        <a:pt x="45" y="68"/>
                        <a:pt x="27" y="72"/>
                      </a:cubicBezTo>
                      <a:cubicBezTo>
                        <a:pt x="19" y="74"/>
                        <a:pt x="11" y="76"/>
                        <a:pt x="2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0" y="74"/>
                        <a:pt x="3" y="69"/>
                        <a:pt x="6" y="65"/>
                      </a:cubicBezTo>
                      <a:cubicBezTo>
                        <a:pt x="8" y="62"/>
                        <a:pt x="11" y="59"/>
                        <a:pt x="13" y="56"/>
                      </a:cubicBezTo>
                      <a:cubicBezTo>
                        <a:pt x="29" y="34"/>
                        <a:pt x="54" y="0"/>
                        <a:pt x="77" y="23"/>
                      </a:cubicBezTo>
                      <a:cubicBezTo>
                        <a:pt x="84" y="30"/>
                        <a:pt x="87" y="41"/>
                        <a:pt x="85" y="51"/>
                      </a:cubicBezTo>
                      <a:cubicBezTo>
                        <a:pt x="85" y="53"/>
                        <a:pt x="85" y="54"/>
                        <a:pt x="84" y="55"/>
                      </a:cubicBezTo>
                      <a:cubicBezTo>
                        <a:pt x="83" y="56"/>
                        <a:pt x="82" y="57"/>
                        <a:pt x="81" y="57"/>
                      </a:cubicBezTo>
                      <a:close/>
                    </a:path>
                  </a:pathLst>
                </a:custGeom>
                <a:solidFill>
                  <a:srgbClr val="EDEB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7" name="Freeform 54"/>
                <p:cNvSpPr/>
                <p:nvPr/>
              </p:nvSpPr>
              <p:spPr bwMode="auto">
                <a:xfrm>
                  <a:off x="10826751" y="871538"/>
                  <a:ext cx="1984375" cy="1271588"/>
                </a:xfrm>
                <a:custGeom>
                  <a:avLst/>
                  <a:gdLst>
                    <a:gd name="T0" fmla="*/ 431 w 467"/>
                    <a:gd name="T1" fmla="*/ 1 h 299"/>
                    <a:gd name="T2" fmla="*/ 436 w 467"/>
                    <a:gd name="T3" fmla="*/ 1 h 299"/>
                    <a:gd name="T4" fmla="*/ 441 w 467"/>
                    <a:gd name="T5" fmla="*/ 6 h 299"/>
                    <a:gd name="T6" fmla="*/ 467 w 467"/>
                    <a:gd name="T7" fmla="*/ 48 h 299"/>
                    <a:gd name="T8" fmla="*/ 445 w 467"/>
                    <a:gd name="T9" fmla="*/ 60 h 299"/>
                    <a:gd name="T10" fmla="*/ 307 w 467"/>
                    <a:gd name="T11" fmla="*/ 140 h 299"/>
                    <a:gd name="T12" fmla="*/ 131 w 467"/>
                    <a:gd name="T13" fmla="*/ 242 h 299"/>
                    <a:gd name="T14" fmla="*/ 25 w 467"/>
                    <a:gd name="T15" fmla="*/ 299 h 299"/>
                    <a:gd name="T16" fmla="*/ 25 w 467"/>
                    <a:gd name="T17" fmla="*/ 282 h 299"/>
                    <a:gd name="T18" fmla="*/ 14 w 467"/>
                    <a:gd name="T19" fmla="*/ 276 h 299"/>
                    <a:gd name="T20" fmla="*/ 18 w 467"/>
                    <a:gd name="T21" fmla="*/ 269 h 299"/>
                    <a:gd name="T22" fmla="*/ 17 w 467"/>
                    <a:gd name="T23" fmla="*/ 262 h 299"/>
                    <a:gd name="T24" fmla="*/ 0 w 467"/>
                    <a:gd name="T25" fmla="*/ 256 h 299"/>
                    <a:gd name="T26" fmla="*/ 117 w 467"/>
                    <a:gd name="T27" fmla="*/ 183 h 299"/>
                    <a:gd name="T28" fmla="*/ 429 w 467"/>
                    <a:gd name="T29" fmla="*/ 2 h 299"/>
                    <a:gd name="T30" fmla="*/ 431 w 467"/>
                    <a:gd name="T31" fmla="*/ 1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67" h="299">
                      <a:moveTo>
                        <a:pt x="431" y="1"/>
                      </a:moveTo>
                      <a:cubicBezTo>
                        <a:pt x="433" y="1"/>
                        <a:pt x="434" y="0"/>
                        <a:pt x="436" y="1"/>
                      </a:cubicBezTo>
                      <a:cubicBezTo>
                        <a:pt x="438" y="1"/>
                        <a:pt x="440" y="4"/>
                        <a:pt x="441" y="6"/>
                      </a:cubicBezTo>
                      <a:cubicBezTo>
                        <a:pt x="450" y="20"/>
                        <a:pt x="459" y="35"/>
                        <a:pt x="467" y="48"/>
                      </a:cubicBezTo>
                      <a:cubicBezTo>
                        <a:pt x="467" y="47"/>
                        <a:pt x="446" y="59"/>
                        <a:pt x="445" y="60"/>
                      </a:cubicBezTo>
                      <a:cubicBezTo>
                        <a:pt x="399" y="86"/>
                        <a:pt x="353" y="113"/>
                        <a:pt x="307" y="140"/>
                      </a:cubicBezTo>
                      <a:cubicBezTo>
                        <a:pt x="248" y="174"/>
                        <a:pt x="190" y="208"/>
                        <a:pt x="131" y="242"/>
                      </a:cubicBezTo>
                      <a:cubicBezTo>
                        <a:pt x="96" y="261"/>
                        <a:pt x="61" y="283"/>
                        <a:pt x="25" y="299"/>
                      </a:cubicBezTo>
                      <a:cubicBezTo>
                        <a:pt x="25" y="293"/>
                        <a:pt x="28" y="288"/>
                        <a:pt x="25" y="282"/>
                      </a:cubicBezTo>
                      <a:cubicBezTo>
                        <a:pt x="22" y="278"/>
                        <a:pt x="18" y="276"/>
                        <a:pt x="14" y="276"/>
                      </a:cubicBezTo>
                      <a:cubicBezTo>
                        <a:pt x="15" y="274"/>
                        <a:pt x="17" y="272"/>
                        <a:pt x="18" y="269"/>
                      </a:cubicBezTo>
                      <a:cubicBezTo>
                        <a:pt x="19" y="267"/>
                        <a:pt x="19" y="264"/>
                        <a:pt x="17" y="262"/>
                      </a:cubicBezTo>
                      <a:cubicBezTo>
                        <a:pt x="13" y="257"/>
                        <a:pt x="5" y="259"/>
                        <a:pt x="0" y="256"/>
                      </a:cubicBezTo>
                      <a:cubicBezTo>
                        <a:pt x="39" y="231"/>
                        <a:pt x="77" y="206"/>
                        <a:pt x="117" y="183"/>
                      </a:cubicBezTo>
                      <a:cubicBezTo>
                        <a:pt x="225" y="130"/>
                        <a:pt x="320" y="54"/>
                        <a:pt x="429" y="2"/>
                      </a:cubicBezTo>
                      <a:cubicBezTo>
                        <a:pt x="429" y="2"/>
                        <a:pt x="430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86E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8" name="Freeform 55"/>
                <p:cNvSpPr/>
                <p:nvPr/>
              </p:nvSpPr>
              <p:spPr bwMode="auto">
                <a:xfrm>
                  <a:off x="10826751" y="871538"/>
                  <a:ext cx="1933575" cy="1109663"/>
                </a:xfrm>
                <a:custGeom>
                  <a:avLst/>
                  <a:gdLst>
                    <a:gd name="T0" fmla="*/ 122 w 455"/>
                    <a:gd name="T1" fmla="*/ 194 h 261"/>
                    <a:gd name="T2" fmla="*/ 284 w 455"/>
                    <a:gd name="T3" fmla="*/ 99 h 261"/>
                    <a:gd name="T4" fmla="*/ 364 w 455"/>
                    <a:gd name="T5" fmla="*/ 50 h 261"/>
                    <a:gd name="T6" fmla="*/ 414 w 455"/>
                    <a:gd name="T7" fmla="*/ 26 h 261"/>
                    <a:gd name="T8" fmla="*/ 436 w 455"/>
                    <a:gd name="T9" fmla="*/ 1 h 261"/>
                    <a:gd name="T10" fmla="*/ 431 w 455"/>
                    <a:gd name="T11" fmla="*/ 1 h 261"/>
                    <a:gd name="T12" fmla="*/ 429 w 455"/>
                    <a:gd name="T13" fmla="*/ 2 h 261"/>
                    <a:gd name="T14" fmla="*/ 117 w 455"/>
                    <a:gd name="T15" fmla="*/ 183 h 261"/>
                    <a:gd name="T16" fmla="*/ 0 w 455"/>
                    <a:gd name="T17" fmla="*/ 256 h 261"/>
                    <a:gd name="T18" fmla="*/ 16 w 455"/>
                    <a:gd name="T19" fmla="*/ 261 h 261"/>
                    <a:gd name="T20" fmla="*/ 122 w 455"/>
                    <a:gd name="T21" fmla="*/ 194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5" h="261">
                      <a:moveTo>
                        <a:pt x="122" y="194"/>
                      </a:moveTo>
                      <a:cubicBezTo>
                        <a:pt x="176" y="162"/>
                        <a:pt x="231" y="133"/>
                        <a:pt x="284" y="99"/>
                      </a:cubicBezTo>
                      <a:cubicBezTo>
                        <a:pt x="311" y="83"/>
                        <a:pt x="337" y="66"/>
                        <a:pt x="364" y="50"/>
                      </a:cubicBezTo>
                      <a:cubicBezTo>
                        <a:pt x="380" y="41"/>
                        <a:pt x="398" y="35"/>
                        <a:pt x="414" y="26"/>
                      </a:cubicBezTo>
                      <a:cubicBezTo>
                        <a:pt x="419" y="24"/>
                        <a:pt x="455" y="6"/>
                        <a:pt x="436" y="1"/>
                      </a:cubicBezTo>
                      <a:cubicBezTo>
                        <a:pt x="434" y="0"/>
                        <a:pt x="433" y="1"/>
                        <a:pt x="431" y="1"/>
                      </a:cubicBezTo>
                      <a:cubicBezTo>
                        <a:pt x="430" y="1"/>
                        <a:pt x="429" y="2"/>
                        <a:pt x="429" y="2"/>
                      </a:cubicBezTo>
                      <a:cubicBezTo>
                        <a:pt x="320" y="54"/>
                        <a:pt x="225" y="130"/>
                        <a:pt x="117" y="183"/>
                      </a:cubicBezTo>
                      <a:cubicBezTo>
                        <a:pt x="77" y="206"/>
                        <a:pt x="39" y="231"/>
                        <a:pt x="0" y="256"/>
                      </a:cubicBezTo>
                      <a:cubicBezTo>
                        <a:pt x="4" y="259"/>
                        <a:pt x="12" y="258"/>
                        <a:pt x="16" y="261"/>
                      </a:cubicBezTo>
                      <a:cubicBezTo>
                        <a:pt x="51" y="238"/>
                        <a:pt x="86" y="215"/>
                        <a:pt x="122" y="194"/>
                      </a:cubicBezTo>
                      <a:close/>
                    </a:path>
                  </a:pathLst>
                </a:custGeom>
                <a:solidFill>
                  <a:srgbClr val="79CF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9" name="Freeform 56"/>
                <p:cNvSpPr/>
                <p:nvPr/>
              </p:nvSpPr>
              <p:spPr bwMode="auto">
                <a:xfrm>
                  <a:off x="10609263" y="2125663"/>
                  <a:ext cx="114300" cy="93663"/>
                </a:xfrm>
                <a:custGeom>
                  <a:avLst/>
                  <a:gdLst>
                    <a:gd name="T0" fmla="*/ 27 w 27"/>
                    <a:gd name="T1" fmla="*/ 16 h 22"/>
                    <a:gd name="T2" fmla="*/ 2 w 27"/>
                    <a:gd name="T3" fmla="*/ 22 h 22"/>
                    <a:gd name="T4" fmla="*/ 2 w 27"/>
                    <a:gd name="T5" fmla="*/ 22 h 22"/>
                    <a:gd name="T6" fmla="*/ 6 w 27"/>
                    <a:gd name="T7" fmla="*/ 9 h 22"/>
                    <a:gd name="T8" fmla="*/ 13 w 27"/>
                    <a:gd name="T9" fmla="*/ 0 h 22"/>
                    <a:gd name="T10" fmla="*/ 21 w 27"/>
                    <a:gd name="T11" fmla="*/ 7 h 22"/>
                    <a:gd name="T12" fmla="*/ 27 w 27"/>
                    <a:gd name="T1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2">
                      <a:moveTo>
                        <a:pt x="27" y="16"/>
                      </a:moveTo>
                      <a:cubicBezTo>
                        <a:pt x="19" y="18"/>
                        <a:pt x="11" y="20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0" y="18"/>
                        <a:pt x="3" y="13"/>
                        <a:pt x="6" y="9"/>
                      </a:cubicBezTo>
                      <a:cubicBezTo>
                        <a:pt x="8" y="6"/>
                        <a:pt x="11" y="3"/>
                        <a:pt x="13" y="0"/>
                      </a:cubicBezTo>
                      <a:cubicBezTo>
                        <a:pt x="16" y="1"/>
                        <a:pt x="18" y="4"/>
                        <a:pt x="21" y="7"/>
                      </a:cubicBezTo>
                      <a:cubicBezTo>
                        <a:pt x="23" y="10"/>
                        <a:pt x="26" y="13"/>
                        <a:pt x="27" y="16"/>
                      </a:cubicBezTo>
                      <a:close/>
                    </a:path>
                  </a:pathLst>
                </a:custGeom>
                <a:solidFill>
                  <a:srgbClr val="69B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0" name="Freeform 57"/>
                <p:cNvSpPr/>
                <p:nvPr/>
              </p:nvSpPr>
              <p:spPr bwMode="auto">
                <a:xfrm>
                  <a:off x="12641263" y="790575"/>
                  <a:ext cx="293688" cy="298450"/>
                </a:xfrm>
                <a:custGeom>
                  <a:avLst/>
                  <a:gdLst>
                    <a:gd name="T0" fmla="*/ 36 w 69"/>
                    <a:gd name="T1" fmla="*/ 68 h 70"/>
                    <a:gd name="T2" fmla="*/ 27 w 69"/>
                    <a:gd name="T3" fmla="*/ 70 h 70"/>
                    <a:gd name="T4" fmla="*/ 19 w 69"/>
                    <a:gd name="T5" fmla="*/ 42 h 70"/>
                    <a:gd name="T6" fmla="*/ 0 w 69"/>
                    <a:gd name="T7" fmla="*/ 23 h 70"/>
                    <a:gd name="T8" fmla="*/ 20 w 69"/>
                    <a:gd name="T9" fmla="*/ 9 h 70"/>
                    <a:gd name="T10" fmla="*/ 42 w 69"/>
                    <a:gd name="T11" fmla="*/ 4 h 70"/>
                    <a:gd name="T12" fmla="*/ 43 w 69"/>
                    <a:gd name="T13" fmla="*/ 4 h 70"/>
                    <a:gd name="T14" fmla="*/ 52 w 69"/>
                    <a:gd name="T15" fmla="*/ 12 h 70"/>
                    <a:gd name="T16" fmla="*/ 64 w 69"/>
                    <a:gd name="T17" fmla="*/ 29 h 70"/>
                    <a:gd name="T18" fmla="*/ 68 w 69"/>
                    <a:gd name="T19" fmla="*/ 47 h 70"/>
                    <a:gd name="T20" fmla="*/ 67 w 69"/>
                    <a:gd name="T21" fmla="*/ 49 h 70"/>
                    <a:gd name="T22" fmla="*/ 51 w 69"/>
                    <a:gd name="T23" fmla="*/ 59 h 70"/>
                    <a:gd name="T24" fmla="*/ 36 w 69"/>
                    <a:gd name="T25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9" h="70">
                      <a:moveTo>
                        <a:pt x="36" y="68"/>
                      </a:moveTo>
                      <a:cubicBezTo>
                        <a:pt x="34" y="69"/>
                        <a:pt x="31" y="70"/>
                        <a:pt x="27" y="70"/>
                      </a:cubicBezTo>
                      <a:cubicBezTo>
                        <a:pt x="28" y="60"/>
                        <a:pt x="23" y="51"/>
                        <a:pt x="19" y="42"/>
                      </a:cubicBezTo>
                      <a:cubicBezTo>
                        <a:pt x="14" y="34"/>
                        <a:pt x="9" y="25"/>
                        <a:pt x="0" y="23"/>
                      </a:cubicBezTo>
                      <a:cubicBezTo>
                        <a:pt x="3" y="23"/>
                        <a:pt x="17" y="10"/>
                        <a:pt x="20" y="9"/>
                      </a:cubicBezTo>
                      <a:cubicBezTo>
                        <a:pt x="27" y="4"/>
                        <a:pt x="33" y="0"/>
                        <a:pt x="42" y="4"/>
                      </a:cubicBezTo>
                      <a:cubicBezTo>
                        <a:pt x="42" y="4"/>
                        <a:pt x="42" y="4"/>
                        <a:pt x="43" y="4"/>
                      </a:cubicBezTo>
                      <a:cubicBezTo>
                        <a:pt x="46" y="6"/>
                        <a:pt x="49" y="9"/>
                        <a:pt x="52" y="12"/>
                      </a:cubicBezTo>
                      <a:cubicBezTo>
                        <a:pt x="56" y="17"/>
                        <a:pt x="61" y="22"/>
                        <a:pt x="64" y="29"/>
                      </a:cubicBezTo>
                      <a:cubicBezTo>
                        <a:pt x="67" y="34"/>
                        <a:pt x="69" y="41"/>
                        <a:pt x="68" y="47"/>
                      </a:cubicBezTo>
                      <a:cubicBezTo>
                        <a:pt x="68" y="47"/>
                        <a:pt x="68" y="48"/>
                        <a:pt x="67" y="49"/>
                      </a:cubicBezTo>
                      <a:cubicBezTo>
                        <a:pt x="67" y="48"/>
                        <a:pt x="53" y="58"/>
                        <a:pt x="51" y="59"/>
                      </a:cubicBezTo>
                      <a:cubicBezTo>
                        <a:pt x="46" y="62"/>
                        <a:pt x="42" y="66"/>
                        <a:pt x="36" y="68"/>
                      </a:cubicBezTo>
                      <a:close/>
                    </a:path>
                  </a:pathLst>
                </a:custGeom>
                <a:solidFill>
                  <a:srgbClr val="C8D4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1" name="Freeform 58"/>
                <p:cNvSpPr/>
                <p:nvPr/>
              </p:nvSpPr>
              <p:spPr bwMode="auto">
                <a:xfrm>
                  <a:off x="12641263" y="790575"/>
                  <a:ext cx="182563" cy="298450"/>
                </a:xfrm>
                <a:custGeom>
                  <a:avLst/>
                  <a:gdLst>
                    <a:gd name="T0" fmla="*/ 36 w 43"/>
                    <a:gd name="T1" fmla="*/ 68 h 70"/>
                    <a:gd name="T2" fmla="*/ 27 w 43"/>
                    <a:gd name="T3" fmla="*/ 70 h 70"/>
                    <a:gd name="T4" fmla="*/ 19 w 43"/>
                    <a:gd name="T5" fmla="*/ 42 h 70"/>
                    <a:gd name="T6" fmla="*/ 0 w 43"/>
                    <a:gd name="T7" fmla="*/ 23 h 70"/>
                    <a:gd name="T8" fmla="*/ 20 w 43"/>
                    <a:gd name="T9" fmla="*/ 9 h 70"/>
                    <a:gd name="T10" fmla="*/ 42 w 43"/>
                    <a:gd name="T11" fmla="*/ 4 h 70"/>
                    <a:gd name="T12" fmla="*/ 43 w 43"/>
                    <a:gd name="T13" fmla="*/ 4 h 70"/>
                    <a:gd name="T14" fmla="*/ 42 w 43"/>
                    <a:gd name="T15" fmla="*/ 7 h 70"/>
                    <a:gd name="T16" fmla="*/ 23 w 43"/>
                    <a:gd name="T17" fmla="*/ 23 h 70"/>
                    <a:gd name="T18" fmla="*/ 23 w 43"/>
                    <a:gd name="T19" fmla="*/ 26 h 70"/>
                    <a:gd name="T20" fmla="*/ 35 w 43"/>
                    <a:gd name="T21" fmla="*/ 54 h 70"/>
                    <a:gd name="T22" fmla="*/ 36 w 43"/>
                    <a:gd name="T23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70">
                      <a:moveTo>
                        <a:pt x="36" y="68"/>
                      </a:moveTo>
                      <a:cubicBezTo>
                        <a:pt x="34" y="69"/>
                        <a:pt x="31" y="70"/>
                        <a:pt x="27" y="70"/>
                      </a:cubicBezTo>
                      <a:cubicBezTo>
                        <a:pt x="28" y="60"/>
                        <a:pt x="23" y="51"/>
                        <a:pt x="19" y="42"/>
                      </a:cubicBezTo>
                      <a:cubicBezTo>
                        <a:pt x="14" y="34"/>
                        <a:pt x="9" y="25"/>
                        <a:pt x="0" y="23"/>
                      </a:cubicBezTo>
                      <a:cubicBezTo>
                        <a:pt x="3" y="23"/>
                        <a:pt x="17" y="10"/>
                        <a:pt x="20" y="9"/>
                      </a:cubicBezTo>
                      <a:cubicBezTo>
                        <a:pt x="27" y="4"/>
                        <a:pt x="33" y="0"/>
                        <a:pt x="42" y="4"/>
                      </a:cubicBezTo>
                      <a:cubicBezTo>
                        <a:pt x="42" y="4"/>
                        <a:pt x="42" y="4"/>
                        <a:pt x="43" y="4"/>
                      </a:cubicBezTo>
                      <a:cubicBezTo>
                        <a:pt x="43" y="5"/>
                        <a:pt x="42" y="6"/>
                        <a:pt x="42" y="7"/>
                      </a:cubicBezTo>
                      <a:cubicBezTo>
                        <a:pt x="39" y="14"/>
                        <a:pt x="25" y="15"/>
                        <a:pt x="23" y="23"/>
                      </a:cubicBezTo>
                      <a:cubicBezTo>
                        <a:pt x="22" y="24"/>
                        <a:pt x="23" y="25"/>
                        <a:pt x="23" y="26"/>
                      </a:cubicBezTo>
                      <a:cubicBezTo>
                        <a:pt x="27" y="36"/>
                        <a:pt x="31" y="45"/>
                        <a:pt x="35" y="54"/>
                      </a:cubicBezTo>
                      <a:cubicBezTo>
                        <a:pt x="37" y="59"/>
                        <a:pt x="39" y="64"/>
                        <a:pt x="36" y="68"/>
                      </a:cubicBezTo>
                      <a:close/>
                    </a:path>
                  </a:pathLst>
                </a:custGeom>
                <a:solidFill>
                  <a:srgbClr val="A1AB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2" name="Freeform 59"/>
                <p:cNvSpPr/>
                <p:nvPr/>
              </p:nvSpPr>
              <p:spPr bwMode="auto">
                <a:xfrm>
                  <a:off x="11833226" y="30163"/>
                  <a:ext cx="273050" cy="228600"/>
                </a:xfrm>
                <a:custGeom>
                  <a:avLst/>
                  <a:gdLst>
                    <a:gd name="T0" fmla="*/ 18 w 64"/>
                    <a:gd name="T1" fmla="*/ 7 h 54"/>
                    <a:gd name="T2" fmla="*/ 31 w 64"/>
                    <a:gd name="T3" fmla="*/ 0 h 54"/>
                    <a:gd name="T4" fmla="*/ 48 w 64"/>
                    <a:gd name="T5" fmla="*/ 7 h 54"/>
                    <a:gd name="T6" fmla="*/ 58 w 64"/>
                    <a:gd name="T7" fmla="*/ 15 h 54"/>
                    <a:gd name="T8" fmla="*/ 63 w 64"/>
                    <a:gd name="T9" fmla="*/ 20 h 54"/>
                    <a:gd name="T10" fmla="*/ 60 w 64"/>
                    <a:gd name="T11" fmla="*/ 31 h 54"/>
                    <a:gd name="T12" fmla="*/ 40 w 64"/>
                    <a:gd name="T13" fmla="*/ 54 h 54"/>
                    <a:gd name="T14" fmla="*/ 8 w 64"/>
                    <a:gd name="T15" fmla="*/ 30 h 54"/>
                    <a:gd name="T16" fmla="*/ 18 w 64"/>
                    <a:gd name="T17" fmla="*/ 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54">
                      <a:moveTo>
                        <a:pt x="18" y="7"/>
                      </a:moveTo>
                      <a:cubicBezTo>
                        <a:pt x="22" y="4"/>
                        <a:pt x="26" y="0"/>
                        <a:pt x="31" y="0"/>
                      </a:cubicBezTo>
                      <a:cubicBezTo>
                        <a:pt x="38" y="0"/>
                        <a:pt x="43" y="4"/>
                        <a:pt x="48" y="7"/>
                      </a:cubicBezTo>
                      <a:cubicBezTo>
                        <a:pt x="52" y="10"/>
                        <a:pt x="55" y="13"/>
                        <a:pt x="58" y="15"/>
                      </a:cubicBezTo>
                      <a:cubicBezTo>
                        <a:pt x="60" y="17"/>
                        <a:pt x="62" y="18"/>
                        <a:pt x="63" y="20"/>
                      </a:cubicBezTo>
                      <a:cubicBezTo>
                        <a:pt x="64" y="24"/>
                        <a:pt x="63" y="28"/>
                        <a:pt x="60" y="31"/>
                      </a:cubicBezTo>
                      <a:cubicBezTo>
                        <a:pt x="55" y="40"/>
                        <a:pt x="48" y="48"/>
                        <a:pt x="40" y="54"/>
                      </a:cubicBezTo>
                      <a:cubicBezTo>
                        <a:pt x="41" y="53"/>
                        <a:pt x="10" y="32"/>
                        <a:pt x="8" y="30"/>
                      </a:cubicBezTo>
                      <a:cubicBezTo>
                        <a:pt x="0" y="22"/>
                        <a:pt x="11" y="14"/>
                        <a:pt x="18" y="7"/>
                      </a:cubicBezTo>
                      <a:close/>
                    </a:path>
                  </a:pathLst>
                </a:custGeom>
                <a:solidFill>
                  <a:srgbClr val="95C7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3" name="Freeform 60"/>
                <p:cNvSpPr/>
                <p:nvPr/>
              </p:nvSpPr>
              <p:spPr bwMode="auto">
                <a:xfrm>
                  <a:off x="10175876" y="1743075"/>
                  <a:ext cx="314325" cy="382588"/>
                </a:xfrm>
                <a:custGeom>
                  <a:avLst/>
                  <a:gdLst>
                    <a:gd name="T0" fmla="*/ 71 w 74"/>
                    <a:gd name="T1" fmla="*/ 46 h 90"/>
                    <a:gd name="T2" fmla="*/ 25 w 74"/>
                    <a:gd name="T3" fmla="*/ 76 h 90"/>
                    <a:gd name="T4" fmla="*/ 3 w 74"/>
                    <a:gd name="T5" fmla="*/ 90 h 90"/>
                    <a:gd name="T6" fmla="*/ 2 w 74"/>
                    <a:gd name="T7" fmla="*/ 89 h 90"/>
                    <a:gd name="T8" fmla="*/ 3 w 74"/>
                    <a:gd name="T9" fmla="*/ 76 h 90"/>
                    <a:gd name="T10" fmla="*/ 6 w 74"/>
                    <a:gd name="T11" fmla="*/ 65 h 90"/>
                    <a:gd name="T12" fmla="*/ 57 w 74"/>
                    <a:gd name="T13" fmla="*/ 15 h 90"/>
                    <a:gd name="T14" fmla="*/ 74 w 74"/>
                    <a:gd name="T15" fmla="*/ 39 h 90"/>
                    <a:gd name="T16" fmla="*/ 74 w 74"/>
                    <a:gd name="T17" fmla="*/ 43 h 90"/>
                    <a:gd name="T18" fmla="*/ 71 w 74"/>
                    <a:gd name="T19" fmla="*/ 4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4" h="90">
                      <a:moveTo>
                        <a:pt x="71" y="46"/>
                      </a:moveTo>
                      <a:cubicBezTo>
                        <a:pt x="57" y="59"/>
                        <a:pt x="41" y="67"/>
                        <a:pt x="25" y="76"/>
                      </a:cubicBezTo>
                      <a:cubicBezTo>
                        <a:pt x="17" y="81"/>
                        <a:pt x="10" y="85"/>
                        <a:pt x="3" y="90"/>
                      </a:cubicBezTo>
                      <a:cubicBezTo>
                        <a:pt x="3" y="89"/>
                        <a:pt x="3" y="89"/>
                        <a:pt x="2" y="89"/>
                      </a:cubicBezTo>
                      <a:cubicBezTo>
                        <a:pt x="0" y="86"/>
                        <a:pt x="1" y="80"/>
                        <a:pt x="3" y="76"/>
                      </a:cubicBezTo>
                      <a:cubicBezTo>
                        <a:pt x="4" y="73"/>
                        <a:pt x="5" y="69"/>
                        <a:pt x="6" y="65"/>
                      </a:cubicBezTo>
                      <a:cubicBezTo>
                        <a:pt x="15" y="40"/>
                        <a:pt x="29" y="0"/>
                        <a:pt x="57" y="15"/>
                      </a:cubicBezTo>
                      <a:cubicBezTo>
                        <a:pt x="66" y="19"/>
                        <a:pt x="73" y="29"/>
                        <a:pt x="74" y="39"/>
                      </a:cubicBezTo>
                      <a:cubicBezTo>
                        <a:pt x="74" y="40"/>
                        <a:pt x="74" y="42"/>
                        <a:pt x="74" y="43"/>
                      </a:cubicBezTo>
                      <a:cubicBezTo>
                        <a:pt x="73" y="44"/>
                        <a:pt x="72" y="45"/>
                        <a:pt x="71" y="46"/>
                      </a:cubicBezTo>
                      <a:close/>
                    </a:path>
                  </a:pathLst>
                </a:custGeom>
                <a:solidFill>
                  <a:srgbClr val="EDEB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4" name="Freeform 61"/>
                <p:cNvSpPr/>
                <p:nvPr/>
              </p:nvSpPr>
              <p:spPr bwMode="auto">
                <a:xfrm>
                  <a:off x="10307638" y="220663"/>
                  <a:ext cx="1628775" cy="1735138"/>
                </a:xfrm>
                <a:custGeom>
                  <a:avLst/>
                  <a:gdLst>
                    <a:gd name="T0" fmla="*/ 335 w 383"/>
                    <a:gd name="T1" fmla="*/ 2 h 408"/>
                    <a:gd name="T2" fmla="*/ 339 w 383"/>
                    <a:gd name="T3" fmla="*/ 0 h 408"/>
                    <a:gd name="T4" fmla="*/ 346 w 383"/>
                    <a:gd name="T5" fmla="*/ 4 h 408"/>
                    <a:gd name="T6" fmla="*/ 383 w 383"/>
                    <a:gd name="T7" fmla="*/ 36 h 408"/>
                    <a:gd name="T8" fmla="*/ 366 w 383"/>
                    <a:gd name="T9" fmla="*/ 54 h 408"/>
                    <a:gd name="T10" fmla="*/ 258 w 383"/>
                    <a:gd name="T11" fmla="*/ 172 h 408"/>
                    <a:gd name="T12" fmla="*/ 121 w 383"/>
                    <a:gd name="T13" fmla="*/ 322 h 408"/>
                    <a:gd name="T14" fmla="*/ 36 w 383"/>
                    <a:gd name="T15" fmla="*/ 408 h 408"/>
                    <a:gd name="T16" fmla="*/ 31 w 383"/>
                    <a:gd name="T17" fmla="*/ 392 h 408"/>
                    <a:gd name="T18" fmla="*/ 19 w 383"/>
                    <a:gd name="T19" fmla="*/ 390 h 408"/>
                    <a:gd name="T20" fmla="*/ 21 w 383"/>
                    <a:gd name="T21" fmla="*/ 382 h 408"/>
                    <a:gd name="T22" fmla="*/ 18 w 383"/>
                    <a:gd name="T23" fmla="*/ 375 h 408"/>
                    <a:gd name="T24" fmla="*/ 0 w 383"/>
                    <a:gd name="T25" fmla="*/ 375 h 408"/>
                    <a:gd name="T26" fmla="*/ 89 w 383"/>
                    <a:gd name="T27" fmla="*/ 269 h 408"/>
                    <a:gd name="T28" fmla="*/ 333 w 383"/>
                    <a:gd name="T29" fmla="*/ 4 h 408"/>
                    <a:gd name="T30" fmla="*/ 335 w 383"/>
                    <a:gd name="T31" fmla="*/ 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3" h="408">
                      <a:moveTo>
                        <a:pt x="335" y="2"/>
                      </a:moveTo>
                      <a:cubicBezTo>
                        <a:pt x="336" y="1"/>
                        <a:pt x="337" y="0"/>
                        <a:pt x="339" y="0"/>
                      </a:cubicBezTo>
                      <a:cubicBezTo>
                        <a:pt x="342" y="0"/>
                        <a:pt x="344" y="2"/>
                        <a:pt x="346" y="4"/>
                      </a:cubicBezTo>
                      <a:cubicBezTo>
                        <a:pt x="358" y="14"/>
                        <a:pt x="372" y="26"/>
                        <a:pt x="383" y="36"/>
                      </a:cubicBezTo>
                      <a:cubicBezTo>
                        <a:pt x="383" y="35"/>
                        <a:pt x="367" y="53"/>
                        <a:pt x="366" y="54"/>
                      </a:cubicBezTo>
                      <a:cubicBezTo>
                        <a:pt x="329" y="93"/>
                        <a:pt x="294" y="133"/>
                        <a:pt x="258" y="172"/>
                      </a:cubicBezTo>
                      <a:cubicBezTo>
                        <a:pt x="212" y="222"/>
                        <a:pt x="167" y="272"/>
                        <a:pt x="121" y="322"/>
                      </a:cubicBezTo>
                      <a:cubicBezTo>
                        <a:pt x="93" y="351"/>
                        <a:pt x="67" y="382"/>
                        <a:pt x="36" y="408"/>
                      </a:cubicBezTo>
                      <a:cubicBezTo>
                        <a:pt x="35" y="402"/>
                        <a:pt x="37" y="396"/>
                        <a:pt x="31" y="392"/>
                      </a:cubicBezTo>
                      <a:cubicBezTo>
                        <a:pt x="28" y="389"/>
                        <a:pt x="23" y="388"/>
                        <a:pt x="19" y="390"/>
                      </a:cubicBezTo>
                      <a:cubicBezTo>
                        <a:pt x="20" y="387"/>
                        <a:pt x="21" y="385"/>
                        <a:pt x="21" y="382"/>
                      </a:cubicBezTo>
                      <a:cubicBezTo>
                        <a:pt x="21" y="379"/>
                        <a:pt x="20" y="376"/>
                        <a:pt x="18" y="375"/>
                      </a:cubicBezTo>
                      <a:cubicBezTo>
                        <a:pt x="13" y="372"/>
                        <a:pt x="6" y="376"/>
                        <a:pt x="0" y="375"/>
                      </a:cubicBezTo>
                      <a:cubicBezTo>
                        <a:pt x="29" y="339"/>
                        <a:pt x="59" y="304"/>
                        <a:pt x="89" y="269"/>
                      </a:cubicBezTo>
                      <a:cubicBezTo>
                        <a:pt x="177" y="187"/>
                        <a:pt x="245" y="86"/>
                        <a:pt x="333" y="4"/>
                      </a:cubicBezTo>
                      <a:cubicBezTo>
                        <a:pt x="333" y="3"/>
                        <a:pt x="334" y="3"/>
                        <a:pt x="335" y="2"/>
                      </a:cubicBezTo>
                      <a:close/>
                    </a:path>
                  </a:pathLst>
                </a:custGeom>
                <a:solidFill>
                  <a:srgbClr val="E057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5" name="Freeform 62"/>
                <p:cNvSpPr/>
                <p:nvPr/>
              </p:nvSpPr>
              <p:spPr bwMode="auto">
                <a:xfrm>
                  <a:off x="10307638" y="220663"/>
                  <a:ext cx="1530350" cy="1600200"/>
                </a:xfrm>
                <a:custGeom>
                  <a:avLst/>
                  <a:gdLst>
                    <a:gd name="T0" fmla="*/ 98 w 360"/>
                    <a:gd name="T1" fmla="*/ 278 h 376"/>
                    <a:gd name="T2" fmla="*/ 224 w 360"/>
                    <a:gd name="T3" fmla="*/ 140 h 376"/>
                    <a:gd name="T4" fmla="*/ 286 w 360"/>
                    <a:gd name="T5" fmla="*/ 69 h 376"/>
                    <a:gd name="T6" fmla="*/ 326 w 360"/>
                    <a:gd name="T7" fmla="*/ 31 h 376"/>
                    <a:gd name="T8" fmla="*/ 339 w 360"/>
                    <a:gd name="T9" fmla="*/ 0 h 376"/>
                    <a:gd name="T10" fmla="*/ 335 w 360"/>
                    <a:gd name="T11" fmla="*/ 2 h 376"/>
                    <a:gd name="T12" fmla="*/ 333 w 360"/>
                    <a:gd name="T13" fmla="*/ 4 h 376"/>
                    <a:gd name="T14" fmla="*/ 89 w 360"/>
                    <a:gd name="T15" fmla="*/ 269 h 376"/>
                    <a:gd name="T16" fmla="*/ 0 w 360"/>
                    <a:gd name="T17" fmla="*/ 375 h 376"/>
                    <a:gd name="T18" fmla="*/ 17 w 360"/>
                    <a:gd name="T19" fmla="*/ 374 h 376"/>
                    <a:gd name="T20" fmla="*/ 98 w 360"/>
                    <a:gd name="T21" fmla="*/ 278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0" h="376">
                      <a:moveTo>
                        <a:pt x="98" y="278"/>
                      </a:moveTo>
                      <a:cubicBezTo>
                        <a:pt x="140" y="232"/>
                        <a:pt x="183" y="188"/>
                        <a:pt x="224" y="140"/>
                      </a:cubicBezTo>
                      <a:cubicBezTo>
                        <a:pt x="244" y="116"/>
                        <a:pt x="265" y="92"/>
                        <a:pt x="286" y="69"/>
                      </a:cubicBezTo>
                      <a:cubicBezTo>
                        <a:pt x="298" y="56"/>
                        <a:pt x="313" y="44"/>
                        <a:pt x="326" y="31"/>
                      </a:cubicBezTo>
                      <a:cubicBezTo>
                        <a:pt x="330" y="28"/>
                        <a:pt x="360" y="0"/>
                        <a:pt x="339" y="0"/>
                      </a:cubicBezTo>
                      <a:cubicBezTo>
                        <a:pt x="337" y="0"/>
                        <a:pt x="336" y="1"/>
                        <a:pt x="335" y="2"/>
                      </a:cubicBezTo>
                      <a:cubicBezTo>
                        <a:pt x="334" y="3"/>
                        <a:pt x="333" y="3"/>
                        <a:pt x="333" y="4"/>
                      </a:cubicBezTo>
                      <a:cubicBezTo>
                        <a:pt x="245" y="86"/>
                        <a:pt x="177" y="187"/>
                        <a:pt x="89" y="269"/>
                      </a:cubicBezTo>
                      <a:cubicBezTo>
                        <a:pt x="59" y="304"/>
                        <a:pt x="29" y="339"/>
                        <a:pt x="0" y="375"/>
                      </a:cubicBezTo>
                      <a:cubicBezTo>
                        <a:pt x="5" y="376"/>
                        <a:pt x="12" y="372"/>
                        <a:pt x="17" y="374"/>
                      </a:cubicBezTo>
                      <a:cubicBezTo>
                        <a:pt x="43" y="342"/>
                        <a:pt x="70" y="310"/>
                        <a:pt x="98" y="278"/>
                      </a:cubicBezTo>
                      <a:close/>
                    </a:path>
                  </a:pathLst>
                </a:custGeom>
                <a:solidFill>
                  <a:srgbClr val="CF4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6" name="Freeform 63"/>
                <p:cNvSpPr/>
                <p:nvPr/>
              </p:nvSpPr>
              <p:spPr bwMode="auto">
                <a:xfrm>
                  <a:off x="10175876" y="2020888"/>
                  <a:ext cx="106363" cy="104775"/>
                </a:xfrm>
                <a:custGeom>
                  <a:avLst/>
                  <a:gdLst>
                    <a:gd name="T0" fmla="*/ 25 w 25"/>
                    <a:gd name="T1" fmla="*/ 11 h 25"/>
                    <a:gd name="T2" fmla="*/ 3 w 25"/>
                    <a:gd name="T3" fmla="*/ 25 h 25"/>
                    <a:gd name="T4" fmla="*/ 2 w 25"/>
                    <a:gd name="T5" fmla="*/ 24 h 25"/>
                    <a:gd name="T6" fmla="*/ 3 w 25"/>
                    <a:gd name="T7" fmla="*/ 11 h 25"/>
                    <a:gd name="T8" fmla="*/ 6 w 25"/>
                    <a:gd name="T9" fmla="*/ 0 h 25"/>
                    <a:gd name="T10" fmla="*/ 16 w 25"/>
                    <a:gd name="T11" fmla="*/ 4 h 25"/>
                    <a:gd name="T12" fmla="*/ 25 w 25"/>
                    <a:gd name="T1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5">
                      <a:moveTo>
                        <a:pt x="25" y="11"/>
                      </a:moveTo>
                      <a:cubicBezTo>
                        <a:pt x="17" y="16"/>
                        <a:pt x="10" y="20"/>
                        <a:pt x="3" y="25"/>
                      </a:cubicBezTo>
                      <a:cubicBezTo>
                        <a:pt x="3" y="24"/>
                        <a:pt x="3" y="24"/>
                        <a:pt x="2" y="24"/>
                      </a:cubicBezTo>
                      <a:cubicBezTo>
                        <a:pt x="0" y="21"/>
                        <a:pt x="1" y="15"/>
                        <a:pt x="3" y="11"/>
                      </a:cubicBezTo>
                      <a:cubicBezTo>
                        <a:pt x="4" y="8"/>
                        <a:pt x="5" y="4"/>
                        <a:pt x="6" y="0"/>
                      </a:cubicBezTo>
                      <a:cubicBezTo>
                        <a:pt x="10" y="1"/>
                        <a:pt x="13" y="2"/>
                        <a:pt x="16" y="4"/>
                      </a:cubicBezTo>
                      <a:cubicBezTo>
                        <a:pt x="19" y="6"/>
                        <a:pt x="22" y="9"/>
                        <a:pt x="25" y="11"/>
                      </a:cubicBezTo>
                      <a:close/>
                    </a:path>
                  </a:pathLst>
                </a:custGeom>
                <a:solidFill>
                  <a:srgbClr val="B53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7" name="Freeform 64"/>
                <p:cNvSpPr/>
                <p:nvPr/>
              </p:nvSpPr>
              <p:spPr bwMode="auto">
                <a:xfrm>
                  <a:off x="11718926" y="111125"/>
                  <a:ext cx="306388" cy="292100"/>
                </a:xfrm>
                <a:custGeom>
                  <a:avLst/>
                  <a:gdLst>
                    <a:gd name="T0" fmla="*/ 48 w 72"/>
                    <a:gd name="T1" fmla="*/ 64 h 69"/>
                    <a:gd name="T2" fmla="*/ 40 w 72"/>
                    <a:gd name="T3" fmla="*/ 69 h 69"/>
                    <a:gd name="T4" fmla="*/ 23 w 72"/>
                    <a:gd name="T5" fmla="*/ 44 h 69"/>
                    <a:gd name="T6" fmla="*/ 0 w 72"/>
                    <a:gd name="T7" fmla="*/ 32 h 69"/>
                    <a:gd name="T8" fmla="*/ 15 w 72"/>
                    <a:gd name="T9" fmla="*/ 12 h 69"/>
                    <a:gd name="T10" fmla="*/ 34 w 72"/>
                    <a:gd name="T11" fmla="*/ 1 h 69"/>
                    <a:gd name="T12" fmla="*/ 35 w 72"/>
                    <a:gd name="T13" fmla="*/ 1 h 69"/>
                    <a:gd name="T14" fmla="*/ 46 w 72"/>
                    <a:gd name="T15" fmla="*/ 6 h 69"/>
                    <a:gd name="T16" fmla="*/ 63 w 72"/>
                    <a:gd name="T17" fmla="*/ 18 h 69"/>
                    <a:gd name="T18" fmla="*/ 72 w 72"/>
                    <a:gd name="T19" fmla="*/ 34 h 69"/>
                    <a:gd name="T20" fmla="*/ 72 w 72"/>
                    <a:gd name="T21" fmla="*/ 36 h 69"/>
                    <a:gd name="T22" fmla="*/ 59 w 72"/>
                    <a:gd name="T23" fmla="*/ 51 h 69"/>
                    <a:gd name="T24" fmla="*/ 48 w 72"/>
                    <a:gd name="T25" fmla="*/ 6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69">
                      <a:moveTo>
                        <a:pt x="48" y="64"/>
                      </a:moveTo>
                      <a:cubicBezTo>
                        <a:pt x="46" y="66"/>
                        <a:pt x="43" y="68"/>
                        <a:pt x="40" y="69"/>
                      </a:cubicBezTo>
                      <a:cubicBezTo>
                        <a:pt x="37" y="59"/>
                        <a:pt x="30" y="51"/>
                        <a:pt x="23" y="44"/>
                      </a:cubicBezTo>
                      <a:cubicBezTo>
                        <a:pt x="17" y="38"/>
                        <a:pt x="9" y="31"/>
                        <a:pt x="0" y="32"/>
                      </a:cubicBezTo>
                      <a:cubicBezTo>
                        <a:pt x="2" y="32"/>
                        <a:pt x="12" y="15"/>
                        <a:pt x="15" y="12"/>
                      </a:cubicBezTo>
                      <a:cubicBezTo>
                        <a:pt x="20" y="6"/>
                        <a:pt x="24" y="0"/>
                        <a:pt x="34" y="1"/>
                      </a:cubicBezTo>
                      <a:cubicBezTo>
                        <a:pt x="34" y="1"/>
                        <a:pt x="35" y="1"/>
                        <a:pt x="35" y="1"/>
                      </a:cubicBezTo>
                      <a:cubicBezTo>
                        <a:pt x="39" y="2"/>
                        <a:pt x="42" y="4"/>
                        <a:pt x="46" y="6"/>
                      </a:cubicBezTo>
                      <a:cubicBezTo>
                        <a:pt x="52" y="10"/>
                        <a:pt x="58" y="13"/>
                        <a:pt x="63" y="18"/>
                      </a:cubicBezTo>
                      <a:cubicBezTo>
                        <a:pt x="67" y="22"/>
                        <a:pt x="71" y="28"/>
                        <a:pt x="72" y="34"/>
                      </a:cubicBezTo>
                      <a:cubicBezTo>
                        <a:pt x="72" y="35"/>
                        <a:pt x="72" y="36"/>
                        <a:pt x="72" y="36"/>
                      </a:cubicBezTo>
                      <a:cubicBezTo>
                        <a:pt x="71" y="36"/>
                        <a:pt x="60" y="50"/>
                        <a:pt x="59" y="51"/>
                      </a:cubicBezTo>
                      <a:cubicBezTo>
                        <a:pt x="56" y="56"/>
                        <a:pt x="53" y="61"/>
                        <a:pt x="48" y="64"/>
                      </a:cubicBezTo>
                      <a:close/>
                    </a:path>
                  </a:pathLst>
                </a:custGeom>
                <a:solidFill>
                  <a:srgbClr val="D4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8" name="Freeform 65"/>
                <p:cNvSpPr/>
                <p:nvPr/>
              </p:nvSpPr>
              <p:spPr bwMode="auto">
                <a:xfrm>
                  <a:off x="11718926" y="111125"/>
                  <a:ext cx="207963" cy="292100"/>
                </a:xfrm>
                <a:custGeom>
                  <a:avLst/>
                  <a:gdLst>
                    <a:gd name="T0" fmla="*/ 48 w 49"/>
                    <a:gd name="T1" fmla="*/ 64 h 69"/>
                    <a:gd name="T2" fmla="*/ 40 w 49"/>
                    <a:gd name="T3" fmla="*/ 69 h 69"/>
                    <a:gd name="T4" fmla="*/ 23 w 49"/>
                    <a:gd name="T5" fmla="*/ 44 h 69"/>
                    <a:gd name="T6" fmla="*/ 0 w 49"/>
                    <a:gd name="T7" fmla="*/ 32 h 69"/>
                    <a:gd name="T8" fmla="*/ 15 w 49"/>
                    <a:gd name="T9" fmla="*/ 12 h 69"/>
                    <a:gd name="T10" fmla="*/ 34 w 49"/>
                    <a:gd name="T11" fmla="*/ 1 h 69"/>
                    <a:gd name="T12" fmla="*/ 35 w 49"/>
                    <a:gd name="T13" fmla="*/ 1 h 69"/>
                    <a:gd name="T14" fmla="*/ 35 w 49"/>
                    <a:gd name="T15" fmla="*/ 4 h 69"/>
                    <a:gd name="T16" fmla="*/ 21 w 49"/>
                    <a:gd name="T17" fmla="*/ 25 h 69"/>
                    <a:gd name="T18" fmla="*/ 23 w 49"/>
                    <a:gd name="T19" fmla="*/ 28 h 69"/>
                    <a:gd name="T20" fmla="*/ 43 w 49"/>
                    <a:gd name="T21" fmla="*/ 51 h 69"/>
                    <a:gd name="T22" fmla="*/ 48 w 49"/>
                    <a:gd name="T23" fmla="*/ 6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69">
                      <a:moveTo>
                        <a:pt x="48" y="64"/>
                      </a:moveTo>
                      <a:cubicBezTo>
                        <a:pt x="46" y="66"/>
                        <a:pt x="43" y="68"/>
                        <a:pt x="40" y="69"/>
                      </a:cubicBezTo>
                      <a:cubicBezTo>
                        <a:pt x="37" y="59"/>
                        <a:pt x="30" y="51"/>
                        <a:pt x="23" y="44"/>
                      </a:cubicBezTo>
                      <a:cubicBezTo>
                        <a:pt x="17" y="38"/>
                        <a:pt x="9" y="31"/>
                        <a:pt x="0" y="32"/>
                      </a:cubicBezTo>
                      <a:cubicBezTo>
                        <a:pt x="2" y="32"/>
                        <a:pt x="12" y="15"/>
                        <a:pt x="15" y="12"/>
                      </a:cubicBezTo>
                      <a:cubicBezTo>
                        <a:pt x="20" y="6"/>
                        <a:pt x="24" y="0"/>
                        <a:pt x="34" y="1"/>
                      </a:cubicBezTo>
                      <a:cubicBezTo>
                        <a:pt x="34" y="1"/>
                        <a:pt x="35" y="1"/>
                        <a:pt x="35" y="1"/>
                      </a:cubicBezTo>
                      <a:cubicBezTo>
                        <a:pt x="35" y="2"/>
                        <a:pt x="35" y="3"/>
                        <a:pt x="35" y="4"/>
                      </a:cubicBezTo>
                      <a:cubicBezTo>
                        <a:pt x="34" y="11"/>
                        <a:pt x="21" y="17"/>
                        <a:pt x="21" y="25"/>
                      </a:cubicBezTo>
                      <a:cubicBezTo>
                        <a:pt x="21" y="26"/>
                        <a:pt x="22" y="27"/>
                        <a:pt x="23" y="28"/>
                      </a:cubicBezTo>
                      <a:cubicBezTo>
                        <a:pt x="29" y="36"/>
                        <a:pt x="36" y="44"/>
                        <a:pt x="43" y="51"/>
                      </a:cubicBezTo>
                      <a:cubicBezTo>
                        <a:pt x="46" y="55"/>
                        <a:pt x="49" y="59"/>
                        <a:pt x="48" y="64"/>
                      </a:cubicBezTo>
                      <a:close/>
                    </a:path>
                  </a:pathLst>
                </a:custGeom>
                <a:solidFill>
                  <a:srgbClr val="ABA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>
            <a:xfrm>
              <a:off x="1317892" y="490807"/>
              <a:ext cx="9695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07015" y="3236259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94209" y="3236259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5124" y="3236259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943082" y="2248501"/>
            <a:ext cx="3857646" cy="600317"/>
            <a:chOff x="2810436" y="3998805"/>
            <a:chExt cx="3857646" cy="600317"/>
          </a:xfrm>
        </p:grpSpPr>
        <p:sp>
          <p:nvSpPr>
            <p:cNvPr id="48" name="Rectangle 47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39759" y="3998805"/>
              <a:ext cx="4283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589066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090336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591653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07015" y="5188328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94209" y="5188328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5124" y="5188328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943082" y="4200570"/>
            <a:ext cx="3857646" cy="600317"/>
            <a:chOff x="2810436" y="3998805"/>
            <a:chExt cx="3857646" cy="600317"/>
          </a:xfrm>
        </p:grpSpPr>
        <p:sp>
          <p:nvSpPr>
            <p:cNvPr id="63" name="Rectangle 62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39759" y="3998805"/>
              <a:ext cx="4283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V="1">
            <a:off x="4589066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090336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591653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33"/>
          <p:cNvGrpSpPr/>
          <p:nvPr/>
        </p:nvGrpSpPr>
        <p:grpSpPr>
          <a:xfrm>
            <a:off x="10526311" y="627319"/>
            <a:ext cx="2320925" cy="2295525"/>
            <a:chOff x="8816975" y="1304925"/>
            <a:chExt cx="2320925" cy="2295525"/>
          </a:xfrm>
        </p:grpSpPr>
        <p:sp>
          <p:nvSpPr>
            <p:cNvPr id="7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80" name="组合 18"/>
          <p:cNvGrpSpPr/>
          <p:nvPr/>
        </p:nvGrpSpPr>
        <p:grpSpPr>
          <a:xfrm>
            <a:off x="106720" y="4469224"/>
            <a:ext cx="2049463" cy="2133601"/>
            <a:chOff x="914401" y="4030663"/>
            <a:chExt cx="2049463" cy="2133601"/>
          </a:xfrm>
        </p:grpSpPr>
        <p:sp>
          <p:nvSpPr>
            <p:cNvPr id="81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88" name="组合 66"/>
          <p:cNvGrpSpPr/>
          <p:nvPr/>
        </p:nvGrpSpPr>
        <p:grpSpPr>
          <a:xfrm>
            <a:off x="9232900" y="4025265"/>
            <a:ext cx="2959100" cy="2717801"/>
            <a:chOff x="10090151" y="-4763"/>
            <a:chExt cx="2959100" cy="2717801"/>
          </a:xfrm>
        </p:grpSpPr>
        <p:sp>
          <p:nvSpPr>
            <p:cNvPr id="89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1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2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2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9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037" y="1242482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8737"/>
              </p:ext>
            </p:extLst>
          </p:nvPr>
        </p:nvGraphicFramePr>
        <p:xfrm>
          <a:off x="607510" y="1608458"/>
          <a:ext cx="10976980" cy="407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396">
                  <a:extLst>
                    <a:ext uri="{9D8B030D-6E8A-4147-A177-3AD203B41FA5}">
                      <a16:colId xmlns:a16="http://schemas.microsoft.com/office/drawing/2014/main" val="1490809057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782530324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183530480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3175651535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1549539513"/>
                    </a:ext>
                  </a:extLst>
                </a:gridCol>
              </a:tblGrid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86873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6748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97264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11563"/>
                  </a:ext>
                </a:extLst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568961" y="1908200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68961" y="2898991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68961" y="3889782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68961" y="4880573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87093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: 2 = 6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986141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: 5 = 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185189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: 2 = 8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84238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: 5 = 3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600181" y="2825749"/>
            <a:ext cx="67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609122" y="385998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603161" y="4877561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961134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919687" y="388872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949912" y="491247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8148960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172544" y="388872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258127" y="491247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208547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0225838" y="3873607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191265" y="4804205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854107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906189" y="385998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921058" y="487756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020721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8143904" y="385998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8172544" y="487756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0057864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0181328" y="3859983"/>
            <a:ext cx="3611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95989" y="4877561"/>
            <a:ext cx="3611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71" y="321118"/>
            <a:ext cx="2231329" cy="1048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12" y="-53427"/>
            <a:ext cx="414563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6"/>
          <p:cNvGrpSpPr/>
          <p:nvPr/>
        </p:nvGrpSpPr>
        <p:grpSpPr>
          <a:xfrm>
            <a:off x="24083" y="2966444"/>
            <a:ext cx="2190437" cy="3786818"/>
            <a:chOff x="5808662" y="3898900"/>
            <a:chExt cx="2570164" cy="4276725"/>
          </a:xfrm>
        </p:grpSpPr>
        <p:sp>
          <p:nvSpPr>
            <p:cNvPr id="10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2" name="组合 18"/>
          <p:cNvGrpSpPr/>
          <p:nvPr/>
        </p:nvGrpSpPr>
        <p:grpSpPr>
          <a:xfrm>
            <a:off x="-55911" y="-304884"/>
            <a:ext cx="1419106" cy="1290629"/>
            <a:chOff x="914401" y="4030663"/>
            <a:chExt cx="2049463" cy="2133601"/>
          </a:xfrm>
        </p:grpSpPr>
        <p:sp>
          <p:nvSpPr>
            <p:cNvPr id="73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390261" y="1640999"/>
            <a:ext cx="5138352" cy="1909601"/>
            <a:chOff x="6390261" y="1640999"/>
            <a:chExt cx="5138352" cy="1909601"/>
          </a:xfrm>
        </p:grpSpPr>
        <p:sp>
          <p:nvSpPr>
            <p:cNvPr id="35" name="Rounded Rectangle 34"/>
            <p:cNvSpPr/>
            <p:nvPr/>
          </p:nvSpPr>
          <p:spPr>
            <a:xfrm>
              <a:off x="6390261" y="1855931"/>
              <a:ext cx="5138352" cy="169466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455241" y="1640999"/>
              <a:ext cx="563909" cy="61198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8599" y="1684323"/>
              <a:ext cx="224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36600" y="1611964"/>
            <a:ext cx="5172530" cy="1938636"/>
            <a:chOff x="636600" y="1611964"/>
            <a:chExt cx="5172530" cy="1938636"/>
          </a:xfrm>
        </p:grpSpPr>
        <p:grpSp>
          <p:nvGrpSpPr>
            <p:cNvPr id="118" name="Group 117"/>
            <p:cNvGrpSpPr/>
            <p:nvPr/>
          </p:nvGrpSpPr>
          <p:grpSpPr>
            <a:xfrm>
              <a:off x="636600" y="1611964"/>
              <a:ext cx="5172530" cy="1938636"/>
              <a:chOff x="636600" y="1611964"/>
              <a:chExt cx="5172530" cy="193863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0778" y="1855931"/>
                <a:ext cx="5138352" cy="1694669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636600" y="1611964"/>
                <a:ext cx="563909" cy="611981"/>
                <a:chOff x="636600" y="1611964"/>
                <a:chExt cx="563909" cy="611981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636600" y="1611964"/>
                  <a:ext cx="563909" cy="61198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92808" y="1619089"/>
                  <a:ext cx="2248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>
              <a:off x="1001250" y="2038285"/>
              <a:ext cx="45288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855494" y="1783026"/>
            <a:ext cx="4501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10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703119" y="5567779"/>
            <a:ext cx="10959964" cy="1251234"/>
            <a:chOff x="703119" y="5567779"/>
            <a:chExt cx="10959964" cy="1251234"/>
          </a:xfrm>
        </p:grpSpPr>
        <p:grpSp>
          <p:nvGrpSpPr>
            <p:cNvPr id="124" name="Group 123"/>
            <p:cNvGrpSpPr/>
            <p:nvPr/>
          </p:nvGrpSpPr>
          <p:grpSpPr>
            <a:xfrm>
              <a:off x="703119" y="5567779"/>
              <a:ext cx="10959964" cy="1146784"/>
              <a:chOff x="703119" y="5567779"/>
              <a:chExt cx="10959964" cy="114678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805249" y="5862918"/>
                <a:ext cx="10857834" cy="851645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03119" y="5567779"/>
                <a:ext cx="563909" cy="611981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60193" y="5597274"/>
                <a:ext cx="2248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195839" y="5864906"/>
              <a:ext cx="103327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que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que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032811" y="4069712"/>
            <a:ext cx="3233441" cy="1388554"/>
            <a:chOff x="1032811" y="4069712"/>
            <a:chExt cx="3233441" cy="1388554"/>
          </a:xfrm>
        </p:grpSpPr>
        <p:grpSp>
          <p:nvGrpSpPr>
            <p:cNvPr id="3" name="Group 2"/>
            <p:cNvGrpSpPr/>
            <p:nvPr/>
          </p:nvGrpSpPr>
          <p:grpSpPr>
            <a:xfrm>
              <a:off x="1032811" y="4069712"/>
              <a:ext cx="3233441" cy="1388554"/>
              <a:chOff x="1153302" y="4041129"/>
              <a:chExt cx="2750828" cy="1388554"/>
            </a:xfrm>
          </p:grpSpPr>
          <p:sp>
            <p:nvSpPr>
              <p:cNvPr id="2" name="Cloud 1"/>
              <p:cNvSpPr/>
              <p:nvPr/>
            </p:nvSpPr>
            <p:spPr>
              <a:xfrm>
                <a:off x="1153302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loud 38"/>
              <p:cNvSpPr/>
              <p:nvPr/>
            </p:nvSpPr>
            <p:spPr>
              <a:xfrm>
                <a:off x="1305702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1342186" y="4435223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(A)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 : 2 = 5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625418" y="4069712"/>
            <a:ext cx="3233441" cy="1388554"/>
            <a:chOff x="4625418" y="4069712"/>
            <a:chExt cx="3233441" cy="1388554"/>
          </a:xfrm>
        </p:grpSpPr>
        <p:grpSp>
          <p:nvGrpSpPr>
            <p:cNvPr id="4" name="Group 3"/>
            <p:cNvGrpSpPr/>
            <p:nvPr/>
          </p:nvGrpSpPr>
          <p:grpSpPr>
            <a:xfrm>
              <a:off x="4625418" y="4069712"/>
              <a:ext cx="3233441" cy="1388554"/>
              <a:chOff x="4745909" y="4041129"/>
              <a:chExt cx="2750828" cy="1388554"/>
            </a:xfrm>
          </p:grpSpPr>
          <p:sp>
            <p:nvSpPr>
              <p:cNvPr id="37" name="Cloud 36"/>
              <p:cNvSpPr/>
              <p:nvPr/>
            </p:nvSpPr>
            <p:spPr>
              <a:xfrm>
                <a:off x="4745909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4898309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908929" y="4442953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(B)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: 2 = 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218024" y="4069712"/>
            <a:ext cx="3233441" cy="1388554"/>
            <a:chOff x="8218024" y="4069712"/>
            <a:chExt cx="3233441" cy="1388554"/>
          </a:xfrm>
        </p:grpSpPr>
        <p:grpSp>
          <p:nvGrpSpPr>
            <p:cNvPr id="5" name="Group 4"/>
            <p:cNvGrpSpPr/>
            <p:nvPr/>
          </p:nvGrpSpPr>
          <p:grpSpPr>
            <a:xfrm>
              <a:off x="8218024" y="4069712"/>
              <a:ext cx="3233441" cy="1388554"/>
              <a:chOff x="8338515" y="4041129"/>
              <a:chExt cx="2750828" cy="1388554"/>
            </a:xfrm>
          </p:grpSpPr>
          <p:sp>
            <p:nvSpPr>
              <p:cNvPr id="38" name="Cloud 37"/>
              <p:cNvSpPr/>
              <p:nvPr/>
            </p:nvSpPr>
            <p:spPr>
              <a:xfrm>
                <a:off x="8338515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8490915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8475496" y="4449139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(C)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6 : 2 = 3</a:t>
              </a:r>
            </a:p>
          </p:txBody>
        </p:sp>
      </p:grpSp>
      <p:cxnSp>
        <p:nvCxnSpPr>
          <p:cNvPr id="138" name="Curved Connector 137"/>
          <p:cNvCxnSpPr>
            <a:stCxn id="34" idx="2"/>
            <a:endCxn id="37" idx="3"/>
          </p:cNvCxnSpPr>
          <p:nvPr/>
        </p:nvCxnSpPr>
        <p:spPr>
          <a:xfrm rot="16200000" flipH="1">
            <a:off x="4398648" y="2391906"/>
            <a:ext cx="595228" cy="291261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stCxn id="128" idx="0"/>
            <a:endCxn id="41" idx="1"/>
          </p:cNvCxnSpPr>
          <p:nvPr/>
        </p:nvCxnSpPr>
        <p:spPr>
          <a:xfrm rot="5400000" flipH="1" flipV="1">
            <a:off x="7939240" y="3879834"/>
            <a:ext cx="408058" cy="35620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39" idx="3"/>
            <a:endCxn id="127" idx="2"/>
          </p:cNvCxnSpPr>
          <p:nvPr/>
        </p:nvCxnSpPr>
        <p:spPr>
          <a:xfrm rot="5400000" flipH="1" flipV="1">
            <a:off x="5620488" y="717521"/>
            <a:ext cx="604215" cy="636699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8" y="361952"/>
            <a:ext cx="6858594" cy="110956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24" y="-103223"/>
            <a:ext cx="414563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50832"/>
              </p:ext>
            </p:extLst>
          </p:nvPr>
        </p:nvGraphicFramePr>
        <p:xfrm>
          <a:off x="1654494" y="1986128"/>
          <a:ext cx="8781584" cy="407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396">
                  <a:extLst>
                    <a:ext uri="{9D8B030D-6E8A-4147-A177-3AD203B41FA5}">
                      <a16:colId xmlns:a16="http://schemas.microsoft.com/office/drawing/2014/main" val="1490809057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782530324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183530480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3175651535"/>
                    </a:ext>
                  </a:extLst>
                </a:gridCol>
              </a:tblGrid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86873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6748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97264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11563"/>
                  </a:ext>
                </a:extLst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1615945" y="2285870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945" y="3276661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615945" y="4267452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615945" y="5258243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86135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85183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(B)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184231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(C)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47165" y="3203419"/>
            <a:ext cx="67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56106" y="423765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50145" y="5255231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008118" y="322589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966671" y="426639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996896" y="529014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9195944" y="322589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9219528" y="426639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9305111" y="529014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022920" y="3203419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953173" y="423765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968042" y="525523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9189534" y="3203419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9190888" y="423765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9219528" y="525523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04" y="473131"/>
            <a:ext cx="3304318" cy="117663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4082614" y="2461572"/>
            <a:ext cx="200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: 2 = 5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405033" y="2454865"/>
            <a:ext cx="163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485392" y="2461571"/>
            <a:ext cx="163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= 3</a:t>
            </a:r>
          </a:p>
        </p:txBody>
      </p:sp>
    </p:spTree>
    <p:extLst>
      <p:ext uri="{BB962C8B-B14F-4D97-AF65-F5344CB8AC3E}">
        <p14:creationId xmlns:p14="http://schemas.microsoft.com/office/powerpoint/2010/main" val="33252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清新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AD46"/>
      </a:accent1>
      <a:accent2>
        <a:srgbClr val="F16D21"/>
      </a:accent2>
      <a:accent3>
        <a:srgbClr val="FF7878"/>
      </a:accent3>
      <a:accent4>
        <a:srgbClr val="32CFF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280</Words>
  <Application>Microsoft Office PowerPoint</Application>
  <PresentationFormat>Widescreen</PresentationFormat>
  <Paragraphs>103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#9Slide05 Aphrodite Pro</vt:lpstr>
      <vt:lpstr>#9Slide07 Altus</vt:lpstr>
      <vt:lpstr>#9Slide07 HoneyCream</vt:lpstr>
      <vt:lpstr>Arial</vt:lpstr>
      <vt:lpstr>Calibri</vt:lpstr>
      <vt:lpstr>Cambria</vt:lpstr>
      <vt:lpstr>SVN-Newton</vt:lpstr>
      <vt:lpstr>Times New Roman</vt:lpstr>
      <vt:lpstr>UTM Azuki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Cảm Nguyễn</dc:creator>
  <cp:keywords>Măng Non</cp:keywords>
  <cp:lastModifiedBy>SingPC</cp:lastModifiedBy>
  <cp:revision>33</cp:revision>
  <dcterms:created xsi:type="dcterms:W3CDTF">2023-01-14T13:35:28Z</dcterms:created>
  <dcterms:modified xsi:type="dcterms:W3CDTF">2024-04-05T12:09:59Z</dcterms:modified>
</cp:coreProperties>
</file>